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heme/theme5.xml" ContentType="application/vnd.openxmlformats-officedocument.theme+xml"/>
  <Override PartName="/ppt/tags/tag8.xml" ContentType="application/vnd.openxmlformats-officedocument.presentationml.tags+xml"/>
  <Override PartName="/ppt/notesSlides/notesSlide1.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60" r:id="rId5"/>
    <p:sldMasterId id="2147483665" r:id="rId6"/>
    <p:sldMasterId id="2147483669" r:id="rId7"/>
  </p:sldMasterIdLst>
  <p:notesMasterIdLst>
    <p:notesMasterId r:id="rId17"/>
  </p:notesMasterIdLst>
  <p:sldIdLst>
    <p:sldId id="256" r:id="rId8"/>
    <p:sldId id="1666" r:id="rId9"/>
    <p:sldId id="1653" r:id="rId10"/>
    <p:sldId id="1662" r:id="rId11"/>
    <p:sldId id="1663" r:id="rId12"/>
    <p:sldId id="1664" r:id="rId13"/>
    <p:sldId id="1661" r:id="rId14"/>
    <p:sldId id="1665" r:id="rId15"/>
    <p:sldId id="1660" r:id="rId16"/>
  </p:sldIdLst>
  <p:sldSz cx="9906000" cy="6858000" type="A4"/>
  <p:notesSz cx="6735763" cy="9866313"/>
  <p:custDataLst>
    <p:tags r:id="rId18"/>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852">
          <p15:clr>
            <a:srgbClr val="A4A3A4"/>
          </p15:clr>
        </p15:guide>
        <p15:guide id="4" pos="5433">
          <p15:clr>
            <a:srgbClr val="A4A3A4"/>
          </p15:clr>
        </p15:guide>
        <p15:guide id="5" orient="horz" pos="368" userDrawn="1">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927D231-0635-3A45-9BD5-C057D25B1360}" name="環境金融室　小川" initials="og" userId="環境金融室　小川"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72B4"/>
    <a:srgbClr val="5B92C3"/>
    <a:srgbClr val="C2D4EB"/>
    <a:srgbClr val="FFFFFF"/>
    <a:srgbClr val="3A6DB8"/>
    <a:srgbClr val="F0F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49" autoAdjust="0"/>
    <p:restoredTop sz="96353" autoAdjust="0"/>
  </p:normalViewPr>
  <p:slideViewPr>
    <p:cSldViewPr snapToGrid="0" showGuides="1">
      <p:cViewPr varScale="1">
        <p:scale>
          <a:sx n="110" d="100"/>
          <a:sy n="110" d="100"/>
        </p:scale>
        <p:origin x="1740" y="102"/>
      </p:cViewPr>
      <p:guideLst>
        <p:guide pos="852"/>
        <p:guide pos="5433"/>
        <p:guide orient="horz" pos="368"/>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80" d="100"/>
          <a:sy n="80" d="100"/>
        </p:scale>
        <p:origin x="4032" y="108"/>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8.xml"/><Relationship Id="rId23" Type="http://schemas.microsoft.com/office/2016/11/relationships/changesInfo" Target="changesInfos/changesInfo1.xml"/><Relationship Id="rId10" Type="http://schemas.openxmlformats.org/officeDocument/2006/relationships/slide" Target="slides/slide3.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小川 佑人" userId="a34e50f7-f793-4b29-9206-6d3dff07e96a" providerId="ADAL" clId="{E8DE9775-231F-4449-ACC3-14282B285823}"/>
    <pc:docChg chg="undo custSel addSld modSld sldOrd">
      <pc:chgData name="小川 佑人" userId="a34e50f7-f793-4b29-9206-6d3dff07e96a" providerId="ADAL" clId="{E8DE9775-231F-4449-ACC3-14282B285823}" dt="2026-06-04T09:11:35.963" v="798" actId="20577"/>
      <pc:docMkLst>
        <pc:docMk/>
      </pc:docMkLst>
      <pc:sldChg chg="modSp mod">
        <pc:chgData name="小川 佑人" userId="a34e50f7-f793-4b29-9206-6d3dff07e96a" providerId="ADAL" clId="{E8DE9775-231F-4449-ACC3-14282B285823}" dt="2026-06-04T09:10:24.754" v="758" actId="20577"/>
        <pc:sldMkLst>
          <pc:docMk/>
          <pc:sldMk cId="2698489322" sldId="1653"/>
        </pc:sldMkLst>
        <pc:spChg chg="mod">
          <ac:chgData name="小川 佑人" userId="a34e50f7-f793-4b29-9206-6d3dff07e96a" providerId="ADAL" clId="{E8DE9775-231F-4449-ACC3-14282B285823}" dt="2026-06-04T09:10:24.754" v="758" actId="20577"/>
          <ac:spMkLst>
            <pc:docMk/>
            <pc:sldMk cId="2698489322" sldId="1653"/>
            <ac:spMk id="3" creationId="{3A4B3352-A336-4DA5-95DF-2141FF339867}"/>
          </ac:spMkLst>
        </pc:spChg>
      </pc:sldChg>
      <pc:sldChg chg="modSp mod">
        <pc:chgData name="小川 佑人" userId="a34e50f7-f793-4b29-9206-6d3dff07e96a" providerId="ADAL" clId="{E8DE9775-231F-4449-ACC3-14282B285823}" dt="2026-06-04T09:08:54.517" v="738" actId="20577"/>
        <pc:sldMkLst>
          <pc:docMk/>
          <pc:sldMk cId="3975543649" sldId="1660"/>
        </pc:sldMkLst>
        <pc:spChg chg="mod">
          <ac:chgData name="小川 佑人" userId="a34e50f7-f793-4b29-9206-6d3dff07e96a" providerId="ADAL" clId="{E8DE9775-231F-4449-ACC3-14282B285823}" dt="2026-06-04T09:08:54.517" v="738" actId="20577"/>
          <ac:spMkLst>
            <pc:docMk/>
            <pc:sldMk cId="3975543649" sldId="1660"/>
            <ac:spMk id="3" creationId="{3A4B3352-A336-4DA5-95DF-2141FF339867}"/>
          </ac:spMkLst>
        </pc:spChg>
      </pc:sldChg>
      <pc:sldChg chg="modSp mod">
        <pc:chgData name="小川 佑人" userId="a34e50f7-f793-4b29-9206-6d3dff07e96a" providerId="ADAL" clId="{E8DE9775-231F-4449-ACC3-14282B285823}" dt="2026-06-04T09:10:46.935" v="788" actId="20577"/>
        <pc:sldMkLst>
          <pc:docMk/>
          <pc:sldMk cId="3873796182" sldId="1661"/>
        </pc:sldMkLst>
        <pc:spChg chg="mod">
          <ac:chgData name="小川 佑人" userId="a34e50f7-f793-4b29-9206-6d3dff07e96a" providerId="ADAL" clId="{E8DE9775-231F-4449-ACC3-14282B285823}" dt="2026-06-04T09:10:46.935" v="788" actId="20577"/>
          <ac:spMkLst>
            <pc:docMk/>
            <pc:sldMk cId="3873796182" sldId="1661"/>
            <ac:spMk id="3" creationId="{3A4B3352-A336-4DA5-95DF-2141FF339867}"/>
          </ac:spMkLst>
        </pc:spChg>
      </pc:sldChg>
      <pc:sldChg chg="modSp mod">
        <pc:chgData name="小川 佑人" userId="a34e50f7-f793-4b29-9206-6d3dff07e96a" providerId="ADAL" clId="{E8DE9775-231F-4449-ACC3-14282B285823}" dt="2026-06-04T09:10:29.816" v="764" actId="20577"/>
        <pc:sldMkLst>
          <pc:docMk/>
          <pc:sldMk cId="2683768994" sldId="1662"/>
        </pc:sldMkLst>
        <pc:spChg chg="mod">
          <ac:chgData name="小川 佑人" userId="a34e50f7-f793-4b29-9206-6d3dff07e96a" providerId="ADAL" clId="{E8DE9775-231F-4449-ACC3-14282B285823}" dt="2026-06-04T09:10:29.816" v="764" actId="20577"/>
          <ac:spMkLst>
            <pc:docMk/>
            <pc:sldMk cId="2683768994" sldId="1662"/>
            <ac:spMk id="3" creationId="{3A4B3352-A336-4DA5-95DF-2141FF339867}"/>
          </ac:spMkLst>
        </pc:spChg>
      </pc:sldChg>
      <pc:sldChg chg="modSp mod">
        <pc:chgData name="小川 佑人" userId="a34e50f7-f793-4b29-9206-6d3dff07e96a" providerId="ADAL" clId="{E8DE9775-231F-4449-ACC3-14282B285823}" dt="2026-06-04T09:10:36.562" v="777" actId="20577"/>
        <pc:sldMkLst>
          <pc:docMk/>
          <pc:sldMk cId="409451951" sldId="1663"/>
        </pc:sldMkLst>
        <pc:spChg chg="mod">
          <ac:chgData name="小川 佑人" userId="a34e50f7-f793-4b29-9206-6d3dff07e96a" providerId="ADAL" clId="{E8DE9775-231F-4449-ACC3-14282B285823}" dt="2026-06-04T09:10:36.562" v="777" actId="20577"/>
          <ac:spMkLst>
            <pc:docMk/>
            <pc:sldMk cId="409451951" sldId="1663"/>
            <ac:spMk id="3" creationId="{3A4B3352-A336-4DA5-95DF-2141FF339867}"/>
          </ac:spMkLst>
        </pc:spChg>
      </pc:sldChg>
      <pc:sldChg chg="modSp mod">
        <pc:chgData name="小川 佑人" userId="a34e50f7-f793-4b29-9206-6d3dff07e96a" providerId="ADAL" clId="{E8DE9775-231F-4449-ACC3-14282B285823}" dt="2026-06-04T09:10:41.543" v="783" actId="20577"/>
        <pc:sldMkLst>
          <pc:docMk/>
          <pc:sldMk cId="2635098391" sldId="1664"/>
        </pc:sldMkLst>
        <pc:spChg chg="mod">
          <ac:chgData name="小川 佑人" userId="a34e50f7-f793-4b29-9206-6d3dff07e96a" providerId="ADAL" clId="{E8DE9775-231F-4449-ACC3-14282B285823}" dt="2026-06-04T09:10:41.543" v="783" actId="20577"/>
          <ac:spMkLst>
            <pc:docMk/>
            <pc:sldMk cId="2635098391" sldId="1664"/>
            <ac:spMk id="3" creationId="{3A4B3352-A336-4DA5-95DF-2141FF339867}"/>
          </ac:spMkLst>
        </pc:spChg>
      </pc:sldChg>
      <pc:sldChg chg="modSp mod">
        <pc:chgData name="小川 佑人" userId="a34e50f7-f793-4b29-9206-6d3dff07e96a" providerId="ADAL" clId="{E8DE9775-231F-4449-ACC3-14282B285823}" dt="2026-06-04T09:10:52.267" v="794" actId="20577"/>
        <pc:sldMkLst>
          <pc:docMk/>
          <pc:sldMk cId="2070441788" sldId="1665"/>
        </pc:sldMkLst>
        <pc:spChg chg="mod">
          <ac:chgData name="小川 佑人" userId="a34e50f7-f793-4b29-9206-6d3dff07e96a" providerId="ADAL" clId="{E8DE9775-231F-4449-ACC3-14282B285823}" dt="2026-06-04T09:10:52.267" v="794" actId="20577"/>
          <ac:spMkLst>
            <pc:docMk/>
            <pc:sldMk cId="2070441788" sldId="1665"/>
            <ac:spMk id="3" creationId="{3A4B3352-A336-4DA5-95DF-2141FF339867}"/>
          </ac:spMkLst>
        </pc:spChg>
      </pc:sldChg>
      <pc:sldChg chg="modSp add mod ord modCm">
        <pc:chgData name="小川 佑人" userId="a34e50f7-f793-4b29-9206-6d3dff07e96a" providerId="ADAL" clId="{E8DE9775-231F-4449-ACC3-14282B285823}" dt="2026-06-04T09:11:35.963" v="798" actId="20577"/>
        <pc:sldMkLst>
          <pc:docMk/>
          <pc:sldMk cId="3698824279" sldId="1666"/>
        </pc:sldMkLst>
        <pc:spChg chg="mod">
          <ac:chgData name="小川 佑人" userId="a34e50f7-f793-4b29-9206-6d3dff07e96a" providerId="ADAL" clId="{E8DE9775-231F-4449-ACC3-14282B285823}" dt="2026-06-04T09:10:16.032" v="750" actId="20577"/>
          <ac:spMkLst>
            <pc:docMk/>
            <pc:sldMk cId="3698824279" sldId="1666"/>
            <ac:spMk id="3" creationId="{31C9068A-71FD-3148-FBCC-441D3C5EE6AA}"/>
          </ac:spMkLst>
        </pc:spChg>
        <pc:spChg chg="mod">
          <ac:chgData name="小川 佑人" userId="a34e50f7-f793-4b29-9206-6d3dff07e96a" providerId="ADAL" clId="{E8DE9775-231F-4449-ACC3-14282B285823}" dt="2026-06-04T09:11:35.963" v="798" actId="20577"/>
          <ac:spMkLst>
            <pc:docMk/>
            <pc:sldMk cId="3698824279" sldId="1666"/>
            <ac:spMk id="11" creationId="{9A8D3DD9-0BD6-8FD1-FFD5-68BD23C4C057}"/>
          </ac:spMkLst>
        </pc:spChg>
        <pc:spChg chg="mod">
          <ac:chgData name="小川 佑人" userId="a34e50f7-f793-4b29-9206-6d3dff07e96a" providerId="ADAL" clId="{E8DE9775-231F-4449-ACC3-14282B285823}" dt="2026-06-04T09:06:54.133" v="732" actId="20577"/>
          <ac:spMkLst>
            <pc:docMk/>
            <pc:sldMk cId="3698824279" sldId="1666"/>
            <ac:spMk id="40" creationId="{CE44FD4A-C60C-FC8F-C784-A7103EBC3F8B}"/>
          </ac:spMkLst>
        </pc:spChg>
        <pc:extLst>
          <p:ext xmlns:p="http://schemas.openxmlformats.org/presentationml/2006/main" uri="{D6D511B9-2390-475A-947B-AFAB55BFBCF1}">
            <pc226:cmChg xmlns:pc226="http://schemas.microsoft.com/office/powerpoint/2022/06/main/command" chg="mod">
              <pc226:chgData name="小川 佑人" userId="a34e50f7-f793-4b29-9206-6d3dff07e96a" providerId="ADAL" clId="{E8DE9775-231F-4449-ACC3-14282B285823}" dt="2026-06-04T09:06:53.780" v="731" actId="20577"/>
              <pc2:cmMkLst xmlns:pc2="http://schemas.microsoft.com/office/powerpoint/2019/9/main/command">
                <pc:docMk/>
                <pc:sldMk cId="3698824279" sldId="1666"/>
                <pc2:cmMk id="{D830A6D1-95BF-4E30-991C-CFA6489FE664}"/>
              </pc2:cmMkLst>
            </pc226:cmChg>
          </p:ext>
        </pc:ext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81FB37F6-25EF-404B-9CE2-78544D0582B8}" type="datetimeFigureOut">
              <a:rPr kumimoji="1" lang="ja-JP" altLang="en-US" smtClean="0"/>
              <a:t>2026/6/9</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ADFE0E0D-A8F0-4DEB-9FCB-DC1289038200}" type="slidenum">
              <a:rPr kumimoji="1" lang="ja-JP" altLang="en-US" smtClean="0"/>
              <a:t>‹#›</a:t>
            </a:fld>
            <a:endParaRPr kumimoji="1" lang="ja-JP" altLang="en-US"/>
          </a:p>
        </p:txBody>
      </p:sp>
    </p:spTree>
    <p:extLst>
      <p:ext uri="{BB962C8B-B14F-4D97-AF65-F5344CB8AC3E}">
        <p14:creationId xmlns:p14="http://schemas.microsoft.com/office/powerpoint/2010/main" val="42196833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5"/>
          </p:nvPr>
        </p:nvSpPr>
        <p:spPr/>
        <p:txBody>
          <a:bodyPr/>
          <a:lstStyle/>
          <a:p>
            <a:fld id="{ADFE0E0D-A8F0-4DEB-9FCB-DC1289038200}" type="slidenum">
              <a:rPr kumimoji="1" lang="ja-JP" altLang="en-US" smtClean="0"/>
              <a:t>1</a:t>
            </a:fld>
            <a:endParaRPr kumimoji="1" lang="ja-JP" altLang="en-US"/>
          </a:p>
        </p:txBody>
      </p:sp>
      <p:sp>
        <p:nvSpPr>
          <p:cNvPr id="6" name="ノート プレースホルダー 5">
            <a:extLst>
              <a:ext uri="{FF2B5EF4-FFF2-40B4-BE49-F238E27FC236}">
                <a16:creationId xmlns:a16="http://schemas.microsoft.com/office/drawing/2014/main" id="{D2D6F723-0867-4B7F-8850-4F6075A92444}"/>
              </a:ext>
            </a:extLst>
          </p:cNvPr>
          <p:cNvSpPr>
            <a:spLocks noGrp="1"/>
          </p:cNvSpPr>
          <p:nvPr>
            <p:ph type="body" sz="quarter" idx="3"/>
          </p:nvPr>
        </p:nvSpPr>
        <p:spPr/>
        <p:txBody>
          <a:bodyPr/>
          <a:lstStyle/>
          <a:p>
            <a:endParaRPr lang="ja-JP" altLang="en-US"/>
          </a:p>
        </p:txBody>
      </p:sp>
    </p:spTree>
    <p:extLst>
      <p:ext uri="{BB962C8B-B14F-4D97-AF65-F5344CB8AC3E}">
        <p14:creationId xmlns:p14="http://schemas.microsoft.com/office/powerpoint/2010/main" val="352393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endParaRPr kumimoji="1" lang="ja-JP" altLang="en-US" dirty="0"/>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80666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準スライド">
    <p:spTree>
      <p:nvGrpSpPr>
        <p:cNvPr id="1" name=""/>
        <p:cNvGrpSpPr/>
        <p:nvPr/>
      </p:nvGrpSpPr>
      <p:grpSpPr>
        <a:xfrm>
          <a:off x="0" y="0"/>
          <a:ext cx="0" cy="0"/>
          <a:chOff x="0" y="0"/>
          <a:chExt cx="0" cy="0"/>
        </a:xfrm>
      </p:grpSpPr>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14400" y="43200"/>
            <a:ext cx="9666000" cy="400110"/>
          </a:xfrm>
        </p:spPr>
        <p:txBody>
          <a:bodyPr wrap="square">
            <a:spAutoFit/>
          </a:bodyPr>
          <a:lstStyle>
            <a:lvl1pPr algn="l">
              <a:defRPr lang="ja-JP" altLang="en-US" sz="20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309320"/>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2" name="テキスト プレースホルダー 11"/>
          <p:cNvSpPr>
            <a:spLocks noGrp="1"/>
          </p:cNvSpPr>
          <p:nvPr>
            <p:ph type="body" sz="quarter" idx="17"/>
          </p:nvPr>
        </p:nvSpPr>
        <p:spPr>
          <a:xfrm>
            <a:off x="273600" y="475200"/>
            <a:ext cx="9360000" cy="495108"/>
          </a:xfrm>
          <a:solidFill>
            <a:srgbClr val="99D6EC"/>
          </a:solidFill>
          <a:ln>
            <a:noFill/>
          </a:ln>
        </p:spPr>
        <p:txBody>
          <a:bodyPr vert="horz" wrap="square" lIns="216000" tIns="108000" rIns="216000" bIns="108000" rtlCol="0" anchor="t" anchorCtr="0">
            <a:spAutoFit/>
          </a:bodyPr>
          <a:lstStyle>
            <a:lvl1pPr>
              <a:defRPr lang="ja-JP" altLang="en-US" sz="18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3747768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endParaRPr kumimoji="1" lang="ja-JP" altLang="en-US" dirty="0"/>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endParaRPr kumimoji="1" lang="ja-JP" altLang="en-US" dirty="0"/>
          </a:p>
        </p:txBody>
      </p:sp>
      <p:sp>
        <p:nvSpPr>
          <p:cNvPr id="4" name="日付プレースホルダー 3"/>
          <p:cNvSpPr>
            <a:spLocks noGrp="1"/>
          </p:cNvSpPr>
          <p:nvPr>
            <p:ph type="dt" sz="half" idx="10"/>
          </p:nvPr>
        </p:nvSpPr>
        <p:spPr/>
        <p:txBody>
          <a:bodyPr/>
          <a:lstStyle/>
          <a:p>
            <a:fld id="{AC438EED-0542-4C86-A18B-4CD095A08138}" type="datetime1">
              <a:rPr kumimoji="1" lang="ja-JP" altLang="en-US" smtClean="0"/>
              <a:t>2026/6/9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Tree>
    <p:extLst>
      <p:ext uri="{BB962C8B-B14F-4D97-AF65-F5344CB8AC3E}">
        <p14:creationId xmlns:p14="http://schemas.microsoft.com/office/powerpoint/2010/main" val="5708405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dirty="0"/>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2026/6/9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Tree>
    <p:extLst>
      <p:ext uri="{BB962C8B-B14F-4D97-AF65-F5344CB8AC3E}">
        <p14:creationId xmlns:p14="http://schemas.microsoft.com/office/powerpoint/2010/main" val="8997470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標準スライド">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
        <p:nvSpPr>
          <p:cNvPr id="6" name="タイトル 1"/>
          <p:cNvSpPr>
            <a:spLocks noGrp="1"/>
          </p:cNvSpPr>
          <p:nvPr>
            <p:ph type="title"/>
          </p:nvPr>
        </p:nvSpPr>
        <p:spPr>
          <a:xfrm>
            <a:off x="93000" y="53572"/>
            <a:ext cx="9720000" cy="461665"/>
          </a:xfrm>
        </p:spPr>
        <p:txBody>
          <a:bodyPr wrap="square">
            <a:spAutoFit/>
          </a:bodyPr>
          <a:lstStyle>
            <a:lvl1pPr algn="ctr">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638542"/>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2" name="テキスト プレースホルダー 11"/>
          <p:cNvSpPr>
            <a:spLocks noGrp="1"/>
          </p:cNvSpPr>
          <p:nvPr>
            <p:ph type="body" sz="quarter" idx="17"/>
          </p:nvPr>
        </p:nvSpPr>
        <p:spPr>
          <a:xfrm>
            <a:off x="93000" y="629636"/>
            <a:ext cx="9720000" cy="495108"/>
          </a:xfrm>
          <a:solidFill>
            <a:srgbClr val="99D6EC"/>
          </a:solidFill>
          <a:ln>
            <a:noFill/>
          </a:ln>
        </p:spPr>
        <p:txBody>
          <a:bodyPr vert="horz" wrap="square" lIns="216000" tIns="108000" rIns="216000" bIns="108000" rtlCol="0" anchor="t" anchorCtr="0">
            <a:spAutoFit/>
          </a:bodyPr>
          <a:lstStyle>
            <a:lvl1pPr algn="l">
              <a:defRPr lang="ja-JP" altLang="en-US" sz="18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dirty="0"/>
              <a:t>マスター テキストの書式設定</a:t>
            </a:r>
          </a:p>
        </p:txBody>
      </p:sp>
    </p:spTree>
    <p:extLst>
      <p:ext uri="{BB962C8B-B14F-4D97-AF65-F5344CB8AC3E}">
        <p14:creationId xmlns:p14="http://schemas.microsoft.com/office/powerpoint/2010/main" val="959558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標準スライド">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
        <p:nvSpPr>
          <p:cNvPr id="6" name="タイトル 1"/>
          <p:cNvSpPr>
            <a:spLocks noGrp="1"/>
          </p:cNvSpPr>
          <p:nvPr>
            <p:ph type="title"/>
          </p:nvPr>
        </p:nvSpPr>
        <p:spPr>
          <a:xfrm>
            <a:off x="93000" y="53572"/>
            <a:ext cx="9720000"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638542"/>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12" name="テキスト プレースホルダー 11"/>
          <p:cNvSpPr>
            <a:spLocks noGrp="1"/>
          </p:cNvSpPr>
          <p:nvPr>
            <p:ph type="body" sz="quarter" idx="17"/>
          </p:nvPr>
        </p:nvSpPr>
        <p:spPr>
          <a:xfrm>
            <a:off x="93000" y="629636"/>
            <a:ext cx="9720000" cy="495108"/>
          </a:xfrm>
          <a:solidFill>
            <a:srgbClr val="99D6EC"/>
          </a:solidFill>
          <a:ln>
            <a:noFill/>
          </a:ln>
        </p:spPr>
        <p:txBody>
          <a:bodyPr vert="horz" wrap="square" lIns="216000" tIns="108000" rIns="216000" bIns="108000" rtlCol="0" anchor="t" anchorCtr="0">
            <a:spAutoFit/>
          </a:bodyPr>
          <a:lstStyle>
            <a:lvl1pPr algn="l">
              <a:defRPr lang="ja-JP" altLang="en-US" sz="18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dirty="0"/>
              <a:t>マスター テキストの書式設定</a:t>
            </a:r>
          </a:p>
        </p:txBody>
      </p:sp>
      <p:sp>
        <p:nvSpPr>
          <p:cNvPr id="3" name="コンテンツ プレースホルダー 2"/>
          <p:cNvSpPr>
            <a:spLocks noGrp="1"/>
          </p:cNvSpPr>
          <p:nvPr>
            <p:ph sz="quarter" idx="18"/>
          </p:nvPr>
        </p:nvSpPr>
        <p:spPr>
          <a:xfrm>
            <a:off x="93000" y="1340768"/>
            <a:ext cx="9720000" cy="352901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557690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dirty="0"/>
              <a:t>１．見出しの記入</a:t>
            </a:r>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15992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標準スライド">
    <p:spTree>
      <p:nvGrpSpPr>
        <p:cNvPr id="1" name=""/>
        <p:cNvGrpSpPr/>
        <p:nvPr/>
      </p:nvGrpSpPr>
      <p:grpSpPr>
        <a:xfrm>
          <a:off x="0" y="0"/>
          <a:ext cx="0" cy="0"/>
          <a:chOff x="0" y="0"/>
          <a:chExt cx="0" cy="0"/>
        </a:xfrm>
      </p:grpSpPr>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14400" y="43200"/>
            <a:ext cx="9666000" cy="400110"/>
          </a:xfrm>
        </p:spPr>
        <p:txBody>
          <a:bodyPr wrap="square">
            <a:spAutoFit/>
          </a:bodyPr>
          <a:lstStyle>
            <a:lvl1pPr algn="l">
              <a:defRPr lang="ja-JP" altLang="en-US" sz="20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309320"/>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2" name="テキスト プレースホルダー 11"/>
          <p:cNvSpPr>
            <a:spLocks noGrp="1"/>
          </p:cNvSpPr>
          <p:nvPr>
            <p:ph type="body" sz="quarter" idx="17"/>
          </p:nvPr>
        </p:nvSpPr>
        <p:spPr>
          <a:xfrm>
            <a:off x="273600" y="475200"/>
            <a:ext cx="9360000" cy="495108"/>
          </a:xfrm>
          <a:solidFill>
            <a:srgbClr val="99D6EC"/>
          </a:solidFill>
          <a:ln>
            <a:noFill/>
          </a:ln>
        </p:spPr>
        <p:txBody>
          <a:bodyPr vert="horz" wrap="square" lIns="216000" tIns="108000" rIns="216000" bIns="108000" rtlCol="0" anchor="t" anchorCtr="0">
            <a:spAutoFit/>
          </a:bodyPr>
          <a:lstStyle>
            <a:lvl1pPr>
              <a:defRPr lang="ja-JP" altLang="en-US" sz="18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298952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endParaRPr kumimoji="1" lang="ja-JP" altLang="en-US" dirty="0"/>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endParaRPr kumimoji="1" lang="ja-JP" altLang="en-US" dirty="0"/>
          </a:p>
        </p:txBody>
      </p:sp>
      <p:sp>
        <p:nvSpPr>
          <p:cNvPr id="4" name="日付プレースホルダー 3"/>
          <p:cNvSpPr>
            <a:spLocks noGrp="1"/>
          </p:cNvSpPr>
          <p:nvPr>
            <p:ph type="dt" sz="half" idx="10"/>
          </p:nvPr>
        </p:nvSpPr>
        <p:spPr/>
        <p:txBody>
          <a:bodyPr/>
          <a:lstStyle/>
          <a:p>
            <a:fld id="{AC438EED-0542-4C86-A18B-4CD095A08138}" type="datetime1">
              <a:rPr kumimoji="1" lang="ja-JP" altLang="en-US" smtClean="0"/>
              <a:t>2026/6/9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Tree>
    <p:extLst>
      <p:ext uri="{BB962C8B-B14F-4D97-AF65-F5344CB8AC3E}">
        <p14:creationId xmlns:p14="http://schemas.microsoft.com/office/powerpoint/2010/main" val="2111118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dirty="0"/>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2026/6/9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Tree>
    <p:extLst>
      <p:ext uri="{BB962C8B-B14F-4D97-AF65-F5344CB8AC3E}">
        <p14:creationId xmlns:p14="http://schemas.microsoft.com/office/powerpoint/2010/main" val="817751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標準スライド">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
        <p:nvSpPr>
          <p:cNvPr id="6" name="タイトル 1"/>
          <p:cNvSpPr>
            <a:spLocks noGrp="1"/>
          </p:cNvSpPr>
          <p:nvPr>
            <p:ph type="title"/>
          </p:nvPr>
        </p:nvSpPr>
        <p:spPr>
          <a:xfrm>
            <a:off x="93000" y="53572"/>
            <a:ext cx="9720000" cy="461665"/>
          </a:xfrm>
        </p:spPr>
        <p:txBody>
          <a:bodyPr wrap="square">
            <a:spAutoFit/>
          </a:bodyPr>
          <a:lstStyle>
            <a:lvl1pPr algn="ctr">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638542"/>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2" name="テキスト プレースホルダー 11"/>
          <p:cNvSpPr>
            <a:spLocks noGrp="1"/>
          </p:cNvSpPr>
          <p:nvPr>
            <p:ph type="body" sz="quarter" idx="17"/>
          </p:nvPr>
        </p:nvSpPr>
        <p:spPr>
          <a:xfrm>
            <a:off x="93000" y="629636"/>
            <a:ext cx="9720000" cy="495108"/>
          </a:xfrm>
          <a:solidFill>
            <a:srgbClr val="99D6EC"/>
          </a:solidFill>
          <a:ln>
            <a:noFill/>
          </a:ln>
        </p:spPr>
        <p:txBody>
          <a:bodyPr vert="horz" wrap="square" lIns="216000" tIns="108000" rIns="216000" bIns="108000" rtlCol="0" anchor="t" anchorCtr="0">
            <a:spAutoFit/>
          </a:bodyPr>
          <a:lstStyle>
            <a:lvl1pPr algn="l">
              <a:defRPr lang="ja-JP" altLang="en-US" sz="18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dirty="0"/>
              <a:t>マスター テキストの書式設定</a:t>
            </a:r>
          </a:p>
        </p:txBody>
      </p:sp>
    </p:spTree>
    <p:extLst>
      <p:ext uri="{BB962C8B-B14F-4D97-AF65-F5344CB8AC3E}">
        <p14:creationId xmlns:p14="http://schemas.microsoft.com/office/powerpoint/2010/main" val="2503538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標準スライド">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
        <p:nvSpPr>
          <p:cNvPr id="6" name="タイトル 1"/>
          <p:cNvSpPr>
            <a:spLocks noGrp="1"/>
          </p:cNvSpPr>
          <p:nvPr>
            <p:ph type="title"/>
          </p:nvPr>
        </p:nvSpPr>
        <p:spPr>
          <a:xfrm>
            <a:off x="93000" y="53572"/>
            <a:ext cx="9720000"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638542"/>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12" name="テキスト プレースホルダー 11"/>
          <p:cNvSpPr>
            <a:spLocks noGrp="1"/>
          </p:cNvSpPr>
          <p:nvPr>
            <p:ph type="body" sz="quarter" idx="17"/>
          </p:nvPr>
        </p:nvSpPr>
        <p:spPr>
          <a:xfrm>
            <a:off x="93000" y="629636"/>
            <a:ext cx="9720000" cy="495108"/>
          </a:xfrm>
          <a:solidFill>
            <a:srgbClr val="99D6EC"/>
          </a:solidFill>
          <a:ln>
            <a:noFill/>
          </a:ln>
        </p:spPr>
        <p:txBody>
          <a:bodyPr vert="horz" wrap="square" lIns="216000" tIns="108000" rIns="216000" bIns="108000" rtlCol="0" anchor="t" anchorCtr="0">
            <a:spAutoFit/>
          </a:bodyPr>
          <a:lstStyle>
            <a:lvl1pPr algn="l">
              <a:defRPr lang="ja-JP" altLang="en-US" sz="18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dirty="0"/>
              <a:t>マスター テキストの書式設定</a:t>
            </a:r>
          </a:p>
        </p:txBody>
      </p:sp>
      <p:sp>
        <p:nvSpPr>
          <p:cNvPr id="3" name="コンテンツ プレースホルダー 2"/>
          <p:cNvSpPr>
            <a:spLocks noGrp="1"/>
          </p:cNvSpPr>
          <p:nvPr>
            <p:ph sz="quarter" idx="18"/>
          </p:nvPr>
        </p:nvSpPr>
        <p:spPr>
          <a:xfrm>
            <a:off x="93000" y="1340768"/>
            <a:ext cx="9720000" cy="352901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236646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endParaRPr kumimoji="1" lang="ja-JP" altLang="en-US" dirty="0"/>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91811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dirty="0"/>
              <a:t>１．見出しの記入</a:t>
            </a:r>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549212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3.xml"/><Relationship Id="rId5" Type="http://schemas.openxmlformats.org/officeDocument/2006/relationships/tags" Target="../tags/tag2.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slideLayout" Target="../slideLayouts/slideLayout6.xml"/><Relationship Id="rId7" Type="http://schemas.openxmlformats.org/officeDocument/2006/relationships/oleObject" Target="../embeddings/oleObject2.bin"/><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ags" Target="../tags/tag4.xml"/><Relationship Id="rId5" Type="http://schemas.openxmlformats.org/officeDocument/2006/relationships/theme" Target="../theme/theme2.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10.xml"/><Relationship Id="rId7" Type="http://schemas.openxmlformats.org/officeDocument/2006/relationships/oleObject" Target="../embeddings/oleObject3.bin"/><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slideLayout" Target="../slideLayouts/slideLayout13.xml"/><Relationship Id="rId7"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ags" Target="../tags/tag7.xml"/><Relationship Id="rId5" Type="http://schemas.openxmlformats.org/officeDocument/2006/relationships/theme" Target="../theme/theme4.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オブジェクト 6" hidden="1">
            <a:extLst>
              <a:ext uri="{FF2B5EF4-FFF2-40B4-BE49-F238E27FC236}">
                <a16:creationId xmlns:a16="http://schemas.microsoft.com/office/drawing/2014/main" id="{D296BB90-379B-4172-8028-8A83C49B5BD3}"/>
              </a:ext>
            </a:extLst>
          </p:cNvPr>
          <p:cNvGraphicFramePr>
            <a:graphicFrameLocks noChangeAspect="1"/>
          </p:cNvGraphicFramePr>
          <p:nvPr>
            <p:custDataLst>
              <p:tags r:id="rId5"/>
            </p:custDataLst>
            <p:extLst>
              <p:ext uri="{D42A27DB-BD31-4B8C-83A1-F6EECF244321}">
                <p14:modId xmlns:p14="http://schemas.microsoft.com/office/powerpoint/2010/main" val="120054842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7" imgW="469" imgH="470" progId="TCLayout.ActiveDocument.1">
                  <p:embed/>
                </p:oleObj>
              </mc:Choice>
              <mc:Fallback>
                <p:oleObj name="think-cell スライド" r:id="rId7" imgW="469" imgH="470" progId="TCLayout.ActiveDocument.1">
                  <p:embed/>
                  <p:pic>
                    <p:nvPicPr>
                      <p:cNvPr id="7" name="オブジェクト 6" hidden="1">
                        <a:extLst>
                          <a:ext uri="{FF2B5EF4-FFF2-40B4-BE49-F238E27FC236}">
                            <a16:creationId xmlns:a16="http://schemas.microsoft.com/office/drawing/2014/main" id="{D296BB90-379B-4172-8028-8A83C49B5BD3}"/>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4" name="正方形/長方形 3" hidden="1">
            <a:extLst>
              <a:ext uri="{FF2B5EF4-FFF2-40B4-BE49-F238E27FC236}">
                <a16:creationId xmlns:a16="http://schemas.microsoft.com/office/drawing/2014/main" id="{BF019A2D-B347-4310-B0AF-32E65F7C495B}"/>
              </a:ext>
            </a:extLst>
          </p:cNvPr>
          <p:cNvSpPr/>
          <p:nvPr>
            <p:custDataLst>
              <p:tags r:id="rId6"/>
            </p:custDataLst>
          </p:nvPr>
        </p:nvSpPr>
        <p:spPr bwMode="auto">
          <a:xfrm>
            <a:off x="0" y="0"/>
            <a:ext cx="158750" cy="158750"/>
          </a:xfrm>
          <a:prstGeom prst="rect">
            <a:avLst/>
          </a:prstGeom>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rtlCol="0" anchor="ctr"/>
          <a:lstStyle/>
          <a:p>
            <a:pPr marL="0" lvl="0" indent="0" algn="l"/>
            <a:endParaRPr kumimoji="0" lang="ja-JP" altLang="en-US" sz="2400" b="1" i="0" baseline="0" dirty="0">
              <a:latin typeface="Meiryo UI" panose="020B0604030504040204" pitchFamily="50" charset="-128"/>
              <a:ea typeface="Meiryo UI" panose="020B0604030504040204" pitchFamily="50" charset="-128"/>
              <a:sym typeface="Meiryo UI" panose="020B0604030504040204" pitchFamily="50" charset="-128"/>
            </a:endParaRPr>
          </a:p>
        </p:txBody>
      </p:sp>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dirty="0"/>
          </a:p>
        </p:txBody>
      </p:sp>
    </p:spTree>
    <p:extLst>
      <p:ext uri="{BB962C8B-B14F-4D97-AF65-F5344CB8AC3E}">
        <p14:creationId xmlns:p14="http://schemas.microsoft.com/office/powerpoint/2010/main" val="2712574064"/>
      </p:ext>
    </p:extLst>
  </p:cSld>
  <p:clrMap bg1="lt1" tx1="dk1" bg2="lt2" tx2="dk2" accent1="accent1" accent2="accent2" accent3="accent3" accent4="accent4" accent5="accent5" accent6="accent6" hlink="hlink" folHlink="folHlink"/>
  <p:sldLayoutIdLst>
    <p:sldLayoutId id="2147483659" r:id="rId1"/>
    <p:sldLayoutId id="2147483651" r:id="rId2"/>
    <p:sldLayoutId id="2147483654" r:id="rId3"/>
  </p:sldLayoutIdLst>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オブジェクト 7" hidden="1">
            <a:extLst>
              <a:ext uri="{FF2B5EF4-FFF2-40B4-BE49-F238E27FC236}">
                <a16:creationId xmlns:a16="http://schemas.microsoft.com/office/drawing/2014/main" id="{7F828ACA-F4C8-4AC5-BB00-B0840EB1A142}"/>
              </a:ext>
            </a:extLst>
          </p:cNvPr>
          <p:cNvGraphicFramePr>
            <a:graphicFrameLocks noChangeAspect="1"/>
          </p:cNvGraphicFramePr>
          <p:nvPr>
            <p:custDataLst>
              <p:tags r:id="rId6"/>
            </p:custDataLst>
            <p:extLst>
              <p:ext uri="{D42A27DB-BD31-4B8C-83A1-F6EECF244321}">
                <p14:modId xmlns:p14="http://schemas.microsoft.com/office/powerpoint/2010/main" val="22394559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7" imgW="353" imgH="318" progId="TCLayout.ActiveDocument.1">
                  <p:embed/>
                </p:oleObj>
              </mc:Choice>
              <mc:Fallback>
                <p:oleObj name="think-cell スライド" r:id="rId7" imgW="353" imgH="318" progId="TCLayout.ActiveDocument.1">
                  <p:embed/>
                  <p:pic>
                    <p:nvPicPr>
                      <p:cNvPr id="8" name="オブジェクト 7" hidden="1">
                        <a:extLst>
                          <a:ext uri="{FF2B5EF4-FFF2-40B4-BE49-F238E27FC236}">
                            <a16:creationId xmlns:a16="http://schemas.microsoft.com/office/drawing/2014/main" id="{7F828ACA-F4C8-4AC5-BB00-B0840EB1A142}"/>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p:txBody>
      </p:sp>
      <p:sp>
        <p:nvSpPr>
          <p:cNvPr id="4" name="日付プレースホルダー 3"/>
          <p:cNvSpPr>
            <a:spLocks noGrp="1"/>
          </p:cNvSpPr>
          <p:nvPr>
            <p:ph type="dt" sz="half" idx="2"/>
          </p:nvPr>
        </p:nvSpPr>
        <p:spPr>
          <a:xfrm>
            <a:off x="-10695" y="6520260"/>
            <a:ext cx="23114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57702473-496F-4EA5-8617-C076904D98E0}" type="datetime1">
              <a:rPr lang="ja-JP" altLang="en-US" smtClean="0"/>
              <a:t>2026/6/9</a:t>
            </a:fld>
            <a:endParaRPr lang="ja-JP" altLang="en-US" dirty="0"/>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dirty="0"/>
          </a:p>
        </p:txBody>
      </p:sp>
    </p:spTree>
    <p:extLst>
      <p:ext uri="{BB962C8B-B14F-4D97-AF65-F5344CB8AC3E}">
        <p14:creationId xmlns:p14="http://schemas.microsoft.com/office/powerpoint/2010/main" val="12649750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オブジェクト 6" hidden="1">
            <a:extLst>
              <a:ext uri="{FF2B5EF4-FFF2-40B4-BE49-F238E27FC236}">
                <a16:creationId xmlns:a16="http://schemas.microsoft.com/office/drawing/2014/main" id="{F2E3FE7C-3ED8-423F-97A9-56EF6D98F01B}"/>
              </a:ext>
            </a:extLst>
          </p:cNvPr>
          <p:cNvGraphicFramePr>
            <a:graphicFrameLocks noChangeAspect="1"/>
          </p:cNvGraphicFramePr>
          <p:nvPr>
            <p:custDataLst>
              <p:tags r:id="rId5"/>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7" imgW="469" imgH="470" progId="TCLayout.ActiveDocument.1">
                  <p:embed/>
                </p:oleObj>
              </mc:Choice>
              <mc:Fallback>
                <p:oleObj name="think-cell スライド" r:id="rId7" imgW="469" imgH="470" progId="TCLayout.ActiveDocument.1">
                  <p:embed/>
                  <p:pic>
                    <p:nvPicPr>
                      <p:cNvPr id="7" name="オブジェクト 6" hidden="1">
                        <a:extLst>
                          <a:ext uri="{FF2B5EF4-FFF2-40B4-BE49-F238E27FC236}">
                            <a16:creationId xmlns:a16="http://schemas.microsoft.com/office/drawing/2014/main" id="{F2E3FE7C-3ED8-423F-97A9-56EF6D98F01B}"/>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4" name="正方形/長方形 3" hidden="1">
            <a:extLst>
              <a:ext uri="{FF2B5EF4-FFF2-40B4-BE49-F238E27FC236}">
                <a16:creationId xmlns:a16="http://schemas.microsoft.com/office/drawing/2014/main" id="{0CAE8E90-DCD3-4095-BF21-63573A1E7C3A}"/>
              </a:ext>
            </a:extLst>
          </p:cNvPr>
          <p:cNvSpPr/>
          <p:nvPr>
            <p:custDataLst>
              <p:tags r:id="rId6"/>
            </p:custDataLst>
          </p:nvPr>
        </p:nvSpPr>
        <p:spPr bwMode="auto">
          <a:xfrm>
            <a:off x="0" y="0"/>
            <a:ext cx="158750" cy="158750"/>
          </a:xfrm>
          <a:prstGeom prst="rect">
            <a:avLst/>
          </a:prstGeom>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rtlCol="0" anchor="ctr"/>
          <a:lstStyle/>
          <a:p>
            <a:pPr marL="0" lvl="0" indent="0" algn="l"/>
            <a:endParaRPr kumimoji="0" lang="ja-JP" altLang="en-US" sz="2400" b="1" i="0" baseline="0" dirty="0">
              <a:latin typeface="Meiryo UI" panose="020B0604030504040204" pitchFamily="50" charset="-128"/>
              <a:ea typeface="Meiryo UI" panose="020B0604030504040204" pitchFamily="50" charset="-128"/>
              <a:sym typeface="Meiryo UI" panose="020B0604030504040204" pitchFamily="50" charset="-128"/>
            </a:endParaRPr>
          </a:p>
        </p:txBody>
      </p:sp>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dirty="0"/>
          </a:p>
        </p:txBody>
      </p:sp>
    </p:spTree>
    <p:extLst>
      <p:ext uri="{BB962C8B-B14F-4D97-AF65-F5344CB8AC3E}">
        <p14:creationId xmlns:p14="http://schemas.microsoft.com/office/powerpoint/2010/main" val="287653427"/>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Lst>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オブジェクト 7" hidden="1">
            <a:extLst>
              <a:ext uri="{FF2B5EF4-FFF2-40B4-BE49-F238E27FC236}">
                <a16:creationId xmlns:a16="http://schemas.microsoft.com/office/drawing/2014/main" id="{8F384106-50F0-4EFC-BB31-92C50D250E68}"/>
              </a:ext>
            </a:extLst>
          </p:cNvPr>
          <p:cNvGraphicFramePr>
            <a:graphicFrameLocks noChangeAspect="1"/>
          </p:cNvGraphicFramePr>
          <p:nvPr>
            <p:custDataLst>
              <p:tags r:id="rId6"/>
            </p:custDataLst>
            <p:extLst>
              <p:ext uri="{D42A27DB-BD31-4B8C-83A1-F6EECF244321}">
                <p14:modId xmlns:p14="http://schemas.microsoft.com/office/powerpoint/2010/main" val="86745805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7" imgW="353" imgH="318" progId="TCLayout.ActiveDocument.1">
                  <p:embed/>
                </p:oleObj>
              </mc:Choice>
              <mc:Fallback>
                <p:oleObj name="think-cell スライド" r:id="rId7" imgW="353" imgH="318" progId="TCLayout.ActiveDocument.1">
                  <p:embed/>
                  <p:pic>
                    <p:nvPicPr>
                      <p:cNvPr id="8" name="オブジェクト 7" hidden="1">
                        <a:extLst>
                          <a:ext uri="{FF2B5EF4-FFF2-40B4-BE49-F238E27FC236}">
                            <a16:creationId xmlns:a16="http://schemas.microsoft.com/office/drawing/2014/main" id="{8F384106-50F0-4EFC-BB31-92C50D250E68}"/>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p:txBody>
      </p:sp>
      <p:sp>
        <p:nvSpPr>
          <p:cNvPr id="4" name="日付プレースホルダー 3"/>
          <p:cNvSpPr>
            <a:spLocks noGrp="1"/>
          </p:cNvSpPr>
          <p:nvPr>
            <p:ph type="dt" sz="half" idx="2"/>
          </p:nvPr>
        </p:nvSpPr>
        <p:spPr>
          <a:xfrm>
            <a:off x="-10695" y="6520260"/>
            <a:ext cx="23114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57702473-496F-4EA5-8617-C076904D98E0}" type="datetime1">
              <a:rPr lang="ja-JP" altLang="en-US" smtClean="0"/>
              <a:t>2026/6/9</a:t>
            </a:fld>
            <a:endParaRPr lang="ja-JP" altLang="en-US" dirty="0"/>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dirty="0"/>
          </a:p>
        </p:txBody>
      </p:sp>
    </p:spTree>
    <p:extLst>
      <p:ext uri="{BB962C8B-B14F-4D97-AF65-F5344CB8AC3E}">
        <p14:creationId xmlns:p14="http://schemas.microsoft.com/office/powerpoint/2010/main" val="150600932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Lst>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8.xml"/><Relationship Id="rId5" Type="http://schemas.openxmlformats.org/officeDocument/2006/relationships/image" Target="../media/image2.emf"/><Relationship Id="rId4" Type="http://schemas.openxmlformats.org/officeDocument/2006/relationships/oleObject" Target="../embeddings/oleObject5.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3.xml"/><Relationship Id="rId1" Type="http://schemas.openxmlformats.org/officeDocument/2006/relationships/tags" Target="../tags/tag9.xml"/><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3.xml"/><Relationship Id="rId1" Type="http://schemas.openxmlformats.org/officeDocument/2006/relationships/tags" Target="../tags/tag10.x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3.xml"/><Relationship Id="rId1" Type="http://schemas.openxmlformats.org/officeDocument/2006/relationships/tags" Target="../tags/tag11.x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3.xml"/><Relationship Id="rId1" Type="http://schemas.openxmlformats.org/officeDocument/2006/relationships/tags" Target="../tags/tag12.x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3.xml"/><Relationship Id="rId1" Type="http://schemas.openxmlformats.org/officeDocument/2006/relationships/tags" Target="../tags/tag13.xm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3.xml"/><Relationship Id="rId1" Type="http://schemas.openxmlformats.org/officeDocument/2006/relationships/tags" Target="../tags/tag14.x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3.xml"/><Relationship Id="rId1" Type="http://schemas.openxmlformats.org/officeDocument/2006/relationships/tags" Target="../tags/tag15.xml"/><Relationship Id="rId4" Type="http://schemas.openxmlformats.org/officeDocument/2006/relationships/image" Target="../media/image2.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3.xml"/><Relationship Id="rId1" Type="http://schemas.openxmlformats.org/officeDocument/2006/relationships/tags" Target="../tags/tag16.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オブジェクト 8" hidden="1">
            <a:extLst>
              <a:ext uri="{FF2B5EF4-FFF2-40B4-BE49-F238E27FC236}">
                <a16:creationId xmlns:a16="http://schemas.microsoft.com/office/drawing/2014/main" id="{36D899EB-9457-4592-BF92-D4DB86F1F5A0}"/>
              </a:ext>
            </a:extLst>
          </p:cNvPr>
          <p:cNvGraphicFramePr>
            <a:graphicFrameLocks noChangeAspect="1"/>
          </p:cNvGraphicFramePr>
          <p:nvPr>
            <p:custDataLst>
              <p:tags r:id="rId1"/>
            </p:custDataLst>
            <p:extLst>
              <p:ext uri="{D42A27DB-BD31-4B8C-83A1-F6EECF244321}">
                <p14:modId xmlns:p14="http://schemas.microsoft.com/office/powerpoint/2010/main" val="11753091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353" imgH="318" progId="TCLayout.ActiveDocument.1">
                  <p:embed/>
                </p:oleObj>
              </mc:Choice>
              <mc:Fallback>
                <p:oleObj name="think-cell スライド" r:id="rId4" imgW="353" imgH="318" progId="TCLayout.ActiveDocument.1">
                  <p:embed/>
                  <p:pic>
                    <p:nvPicPr>
                      <p:cNvPr id="9" name="オブジェクト 8" hidden="1">
                        <a:extLst>
                          <a:ext uri="{FF2B5EF4-FFF2-40B4-BE49-F238E27FC236}">
                            <a16:creationId xmlns:a16="http://schemas.microsoft.com/office/drawing/2014/main" id="{36D899EB-9457-4592-BF92-D4DB86F1F5A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89960B7C-E75D-48D6-BC52-8871AC6638DD}"/>
              </a:ext>
            </a:extLst>
          </p:cNvPr>
          <p:cNvSpPr>
            <a:spLocks noGrp="1"/>
          </p:cNvSpPr>
          <p:nvPr>
            <p:ph type="sldNum" sz="quarter" idx="12"/>
          </p:nvPr>
        </p:nvSpPr>
        <p:spPr/>
        <p:txBody>
          <a:bodyPr/>
          <a:lstStyle/>
          <a:p>
            <a:fld id="{D9550142-B990-490A-A107-ED7302A7FD52}" type="slidenum">
              <a:rPr kumimoji="1" lang="ja-JP" altLang="en-US" smtClean="0"/>
              <a:t>1</a:t>
            </a:fld>
            <a:endParaRPr kumimoji="1" lang="ja-JP" altLang="en-US"/>
          </a:p>
        </p:txBody>
      </p:sp>
      <p:sp>
        <p:nvSpPr>
          <p:cNvPr id="3" name="タイトル 2">
            <a:extLst>
              <a:ext uri="{FF2B5EF4-FFF2-40B4-BE49-F238E27FC236}">
                <a16:creationId xmlns:a16="http://schemas.microsoft.com/office/drawing/2014/main" id="{7410B27F-0B42-4C5F-818D-B1DED07514F8}"/>
              </a:ext>
            </a:extLst>
          </p:cNvPr>
          <p:cNvSpPr>
            <a:spLocks noGrp="1"/>
          </p:cNvSpPr>
          <p:nvPr>
            <p:ph type="title"/>
          </p:nvPr>
        </p:nvSpPr>
        <p:spPr>
          <a:xfrm>
            <a:off x="-14400" y="43200"/>
            <a:ext cx="9666000" cy="400110"/>
          </a:xfrm>
        </p:spPr>
        <p:txBody>
          <a:bodyPr vert="horz"/>
          <a:lstStyle/>
          <a:p>
            <a:r>
              <a:rPr lang="ja-JP" altLang="en-US" dirty="0"/>
              <a:t>申請書 案件概要説明資料①</a:t>
            </a:r>
            <a:endParaRPr kumimoji="1" lang="ja-JP" altLang="en-US" dirty="0"/>
          </a:p>
        </p:txBody>
      </p:sp>
      <p:sp>
        <p:nvSpPr>
          <p:cNvPr id="11" name="テキスト ボックス 10">
            <a:extLst>
              <a:ext uri="{FF2B5EF4-FFF2-40B4-BE49-F238E27FC236}">
                <a16:creationId xmlns:a16="http://schemas.microsoft.com/office/drawing/2014/main" id="{0DAFB9E1-B273-4A90-94EA-6A5219989784}"/>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lvl="0">
              <a:defRPr/>
            </a:pPr>
            <a:r>
              <a:rPr lang="ja-JP" altLang="en-US" sz="1400" dirty="0">
                <a:solidFill>
                  <a:prstClr val="white"/>
                </a:solidFill>
                <a:cs typeface="Arial" panose="020B0604020202020204" pitchFamily="34" charset="0"/>
              </a:rPr>
              <a:t>対象事例概要</a:t>
            </a:r>
          </a:p>
        </p:txBody>
      </p:sp>
      <p:sp>
        <p:nvSpPr>
          <p:cNvPr id="18" name="テキスト ボックス 17">
            <a:extLst>
              <a:ext uri="{FF2B5EF4-FFF2-40B4-BE49-F238E27FC236}">
                <a16:creationId xmlns:a16="http://schemas.microsoft.com/office/drawing/2014/main" id="{4AE48484-8DDB-42CF-AF34-87F2FC196BC3}"/>
              </a:ext>
            </a:extLst>
          </p:cNvPr>
          <p:cNvSpPr txBox="1"/>
          <p:nvPr/>
        </p:nvSpPr>
        <p:spPr>
          <a:xfrm>
            <a:off x="272273" y="931953"/>
            <a:ext cx="4742501" cy="257369"/>
          </a:xfrm>
          <a:prstGeom prst="octagon">
            <a:avLst>
              <a:gd name="adj" fmla="val 0"/>
            </a:avLst>
          </a:prstGeom>
          <a:noFill/>
        </p:spPr>
        <p:txBody>
          <a:bodyPr wrap="square" lIns="0" tIns="36000" rIns="0" bIns="36000" rtlCol="0">
            <a:spAutoFit/>
          </a:bodyPr>
          <a:lstStyle/>
          <a:p>
            <a:pPr marL="180975" marR="0" lvl="0" indent="-180975"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1200" b="1" i="0" u="none" strike="noStrike" kern="1200" cap="none" spc="0" normalizeH="0" baseline="0" noProof="0" dirty="0">
                <a:ln>
                  <a:noFill/>
                </a:ln>
                <a:solidFill>
                  <a:srgbClr val="1F497D"/>
                </a:solidFill>
                <a:effectLst/>
                <a:uLnTx/>
                <a:uFillTx/>
                <a:latin typeface="Meiryo UI"/>
                <a:ea typeface="Meiryo UI"/>
                <a:cs typeface="Arial" panose="020B0604020202020204" pitchFamily="34" charset="0"/>
              </a:rPr>
              <a:t>企業概要</a:t>
            </a:r>
          </a:p>
        </p:txBody>
      </p:sp>
      <p:sp>
        <p:nvSpPr>
          <p:cNvPr id="19" name="テキスト ボックス 18">
            <a:extLst>
              <a:ext uri="{FF2B5EF4-FFF2-40B4-BE49-F238E27FC236}">
                <a16:creationId xmlns:a16="http://schemas.microsoft.com/office/drawing/2014/main" id="{3075A58C-956A-4E6A-A0CF-9CCC40376A48}"/>
              </a:ext>
            </a:extLst>
          </p:cNvPr>
          <p:cNvSpPr txBox="1"/>
          <p:nvPr/>
        </p:nvSpPr>
        <p:spPr>
          <a:xfrm>
            <a:off x="4991781" y="931953"/>
            <a:ext cx="4742501" cy="257369"/>
          </a:xfrm>
          <a:prstGeom prst="octagon">
            <a:avLst>
              <a:gd name="adj" fmla="val 0"/>
            </a:avLst>
          </a:prstGeom>
          <a:noFill/>
        </p:spPr>
        <p:txBody>
          <a:bodyPr wrap="square" lIns="0" tIns="36000" rIns="0" bIns="36000" rtlCol="0">
            <a:spAutoFit/>
          </a:bodyPr>
          <a:lstStyle/>
          <a:p>
            <a:pPr marL="180975" lvl="0" indent="-180975">
              <a:buFont typeface="Wingdings" panose="05000000000000000000" pitchFamily="2" charset="2"/>
              <a:buChar char="n"/>
              <a:defRPr/>
            </a:pPr>
            <a:r>
              <a:rPr lang="ja-JP" altLang="en-US" sz="1200" b="1" dirty="0">
                <a:solidFill>
                  <a:srgbClr val="1F497D"/>
                </a:solidFill>
                <a:cs typeface="Arial" panose="020B0604020202020204" pitchFamily="34" charset="0"/>
              </a:rPr>
              <a:t>金融商品</a:t>
            </a:r>
            <a:r>
              <a:rPr lang="en-US" altLang="ja-JP" sz="1200" b="1" dirty="0">
                <a:solidFill>
                  <a:srgbClr val="1F497D"/>
                </a:solidFill>
                <a:cs typeface="Arial" panose="020B0604020202020204" pitchFamily="34" charset="0"/>
              </a:rPr>
              <a:t>/</a:t>
            </a:r>
            <a:r>
              <a:rPr lang="ja-JP" altLang="en-US" sz="1200" b="1" dirty="0">
                <a:solidFill>
                  <a:srgbClr val="1F497D"/>
                </a:solidFill>
                <a:cs typeface="Arial" panose="020B0604020202020204" pitchFamily="34" charset="0"/>
              </a:rPr>
              <a:t>手法概要</a:t>
            </a:r>
          </a:p>
        </p:txBody>
      </p:sp>
      <p:graphicFrame>
        <p:nvGraphicFramePr>
          <p:cNvPr id="21" name="表 21">
            <a:extLst>
              <a:ext uri="{FF2B5EF4-FFF2-40B4-BE49-F238E27FC236}">
                <a16:creationId xmlns:a16="http://schemas.microsoft.com/office/drawing/2014/main" id="{85C34ABA-3B3C-4EB6-AD3D-F7B5022AD7D9}"/>
              </a:ext>
            </a:extLst>
          </p:cNvPr>
          <p:cNvGraphicFramePr>
            <a:graphicFrameLocks noGrp="1"/>
          </p:cNvGraphicFramePr>
          <p:nvPr>
            <p:extLst>
              <p:ext uri="{D42A27DB-BD31-4B8C-83A1-F6EECF244321}">
                <p14:modId xmlns:p14="http://schemas.microsoft.com/office/powerpoint/2010/main" val="868912259"/>
              </p:ext>
            </p:extLst>
          </p:nvPr>
        </p:nvGraphicFramePr>
        <p:xfrm>
          <a:off x="272399" y="1188204"/>
          <a:ext cx="4705584" cy="1791574"/>
        </p:xfrm>
        <a:graphic>
          <a:graphicData uri="http://schemas.openxmlformats.org/drawingml/2006/table">
            <a:tbl>
              <a:tblPr firstRow="1" bandRow="1">
                <a:tableStyleId>{5C22544A-7EE6-4342-B048-85BDC9FD1C3A}</a:tableStyleId>
              </a:tblPr>
              <a:tblGrid>
                <a:gridCol w="1048167">
                  <a:extLst>
                    <a:ext uri="{9D8B030D-6E8A-4147-A177-3AD203B41FA5}">
                      <a16:colId xmlns:a16="http://schemas.microsoft.com/office/drawing/2014/main" val="592613033"/>
                    </a:ext>
                  </a:extLst>
                </a:gridCol>
                <a:gridCol w="3657417">
                  <a:extLst>
                    <a:ext uri="{9D8B030D-6E8A-4147-A177-3AD203B41FA5}">
                      <a16:colId xmlns:a16="http://schemas.microsoft.com/office/drawing/2014/main" val="937297840"/>
                    </a:ext>
                  </a:extLst>
                </a:gridCol>
              </a:tblGrid>
              <a:tr h="446262">
                <a:tc>
                  <a:txBody>
                    <a:bodyPr/>
                    <a:lstStyle/>
                    <a:p>
                      <a:pPr algn="ctr"/>
                      <a:r>
                        <a:rPr kumimoji="1" lang="ja-JP" altLang="en-US" sz="1200" b="0" dirty="0">
                          <a:solidFill>
                            <a:schemeClr val="tx1"/>
                          </a:solidFill>
                        </a:rPr>
                        <a:t>業種</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2">
                            <a:lumMod val="25000"/>
                          </a:schemeClr>
                        </a:solidFill>
                      </a:endParaRP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8220660"/>
                  </a:ext>
                </a:extLst>
              </a:tr>
              <a:tr h="434514">
                <a:tc>
                  <a:txBody>
                    <a:bodyPr/>
                    <a:lstStyle/>
                    <a:p>
                      <a:pPr algn="ctr"/>
                      <a:r>
                        <a:rPr kumimoji="1" lang="ja-JP" altLang="en-US" sz="1200" b="0" dirty="0">
                          <a:solidFill>
                            <a:schemeClr val="tx1"/>
                          </a:solidFill>
                        </a:rPr>
                        <a:t>所在地</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200" b="0" dirty="0">
                        <a:solidFill>
                          <a:schemeClr val="tx2">
                            <a:lumMod val="25000"/>
                          </a:schemeClr>
                        </a:solidFill>
                      </a:endParaRPr>
                    </a:p>
                  </a:txBody>
                  <a:tcPr marT="54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40565506"/>
                  </a:ext>
                </a:extLst>
              </a:tr>
              <a:tr h="910798">
                <a:tc>
                  <a:txBody>
                    <a:bodyPr/>
                    <a:lstStyle/>
                    <a:p>
                      <a:pPr algn="ctr"/>
                      <a:r>
                        <a:rPr kumimoji="1" lang="ja-JP" altLang="en-US" sz="1200" b="0" dirty="0">
                          <a:solidFill>
                            <a:schemeClr val="tx1"/>
                          </a:solidFill>
                        </a:rPr>
                        <a:t>事業</a:t>
                      </a:r>
                      <a:endParaRPr kumimoji="1" lang="en-US" altLang="ja-JP" sz="1200" b="0" dirty="0">
                        <a:solidFill>
                          <a:schemeClr val="tx1"/>
                        </a:solidFill>
                      </a:endParaRP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dirty="0">
                        <a:solidFill>
                          <a:schemeClr val="tx2">
                            <a:lumMod val="25000"/>
                          </a:schemeClr>
                        </a:solidFill>
                      </a:endParaRPr>
                    </a:p>
                  </a:txBody>
                  <a:tcPr marT="54000" marB="36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6807510"/>
                  </a:ext>
                </a:extLst>
              </a:tr>
            </a:tbl>
          </a:graphicData>
        </a:graphic>
      </p:graphicFrame>
      <p:graphicFrame>
        <p:nvGraphicFramePr>
          <p:cNvPr id="59" name="表 21">
            <a:extLst>
              <a:ext uri="{FF2B5EF4-FFF2-40B4-BE49-F238E27FC236}">
                <a16:creationId xmlns:a16="http://schemas.microsoft.com/office/drawing/2014/main" id="{F346D2D5-AD03-48B0-9FCB-51E22B8F0893}"/>
              </a:ext>
            </a:extLst>
          </p:cNvPr>
          <p:cNvGraphicFramePr>
            <a:graphicFrameLocks noGrp="1"/>
          </p:cNvGraphicFramePr>
          <p:nvPr>
            <p:extLst>
              <p:ext uri="{D42A27DB-BD31-4B8C-83A1-F6EECF244321}">
                <p14:modId xmlns:p14="http://schemas.microsoft.com/office/powerpoint/2010/main" val="2744526712"/>
              </p:ext>
            </p:extLst>
          </p:nvPr>
        </p:nvGraphicFramePr>
        <p:xfrm>
          <a:off x="5014774" y="1188033"/>
          <a:ext cx="4682717" cy="1791744"/>
        </p:xfrm>
        <a:graphic>
          <a:graphicData uri="http://schemas.openxmlformats.org/drawingml/2006/table">
            <a:tbl>
              <a:tblPr firstRow="1" bandRow="1">
                <a:tableStyleId>{5C22544A-7EE6-4342-B048-85BDC9FD1C3A}</a:tableStyleId>
              </a:tblPr>
              <a:tblGrid>
                <a:gridCol w="1011120">
                  <a:extLst>
                    <a:ext uri="{9D8B030D-6E8A-4147-A177-3AD203B41FA5}">
                      <a16:colId xmlns:a16="http://schemas.microsoft.com/office/drawing/2014/main" val="592613033"/>
                    </a:ext>
                  </a:extLst>
                </a:gridCol>
                <a:gridCol w="3671597">
                  <a:extLst>
                    <a:ext uri="{9D8B030D-6E8A-4147-A177-3AD203B41FA5}">
                      <a16:colId xmlns:a16="http://schemas.microsoft.com/office/drawing/2014/main" val="937297840"/>
                    </a:ext>
                  </a:extLst>
                </a:gridCol>
              </a:tblGrid>
              <a:tr h="447936">
                <a:tc>
                  <a:txBody>
                    <a:bodyPr/>
                    <a:lstStyle/>
                    <a:p>
                      <a:pPr algn="ctr"/>
                      <a:r>
                        <a:rPr kumimoji="1" lang="ja-JP" altLang="en-US" sz="1200" b="0" dirty="0">
                          <a:solidFill>
                            <a:schemeClr val="tx1"/>
                          </a:solidFill>
                        </a:rPr>
                        <a:t>調達予定日</a:t>
                      </a:r>
                      <a:endParaRPr kumimoji="1" lang="en-US" altLang="ja-JP" sz="1200" b="0" dirty="0">
                        <a:solidFill>
                          <a:schemeClr val="tx1"/>
                        </a:solidFill>
                      </a:endParaRP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200" b="0" dirty="0">
                        <a:solidFill>
                          <a:schemeClr val="tx1"/>
                        </a:solidFill>
                      </a:endParaRPr>
                    </a:p>
                  </a:txBody>
                  <a:tcPr marT="54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8220660"/>
                  </a:ext>
                </a:extLst>
              </a:tr>
              <a:tr h="447936">
                <a:tc>
                  <a:txBody>
                    <a:bodyPr/>
                    <a:lstStyle/>
                    <a:p>
                      <a:pPr algn="ctr"/>
                      <a:r>
                        <a:rPr kumimoji="1" lang="ja-JP" altLang="en-US" sz="1200" b="0" dirty="0">
                          <a:solidFill>
                            <a:schemeClr val="tx1"/>
                          </a:solidFill>
                        </a:rPr>
                        <a:t>調達予定額</a:t>
                      </a:r>
                      <a:endParaRPr kumimoji="1" lang="en-US" altLang="ja-JP" sz="1200" b="0" dirty="0">
                        <a:solidFill>
                          <a:schemeClr val="tx1"/>
                        </a:solidFill>
                      </a:endParaRP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200" b="0" dirty="0">
                        <a:solidFill>
                          <a:schemeClr val="tx1"/>
                        </a:solidFill>
                      </a:endParaRPr>
                    </a:p>
                  </a:txBody>
                  <a:tcPr marT="54000" marB="36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93368833"/>
                  </a:ext>
                </a:extLst>
              </a:tr>
              <a:tr h="44793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ストラクチャリングエージェント</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200" b="0" dirty="0">
                        <a:solidFill>
                          <a:schemeClr val="tx1"/>
                        </a:solidFill>
                      </a:endParaRPr>
                    </a:p>
                  </a:txBody>
                  <a:tcPr marT="54000" marB="36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52795993"/>
                  </a:ext>
                </a:extLst>
              </a:tr>
              <a:tr h="447936">
                <a:tc>
                  <a:txBody>
                    <a:bodyPr/>
                    <a:lstStyle/>
                    <a:p>
                      <a:pPr algn="ctr"/>
                      <a:r>
                        <a:rPr kumimoji="1" lang="ja-JP" altLang="en-US" sz="1200" b="0">
                          <a:solidFill>
                            <a:schemeClr val="tx1"/>
                          </a:solidFill>
                        </a:rPr>
                        <a:t>評価機関</a:t>
                      </a:r>
                      <a:endParaRPr kumimoji="1" lang="en-US" altLang="ja-JP" sz="1200" b="0" dirty="0">
                        <a:solidFill>
                          <a:schemeClr val="tx1"/>
                        </a:solidFill>
                      </a:endParaRP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200" b="0" dirty="0">
                        <a:solidFill>
                          <a:schemeClr val="tx1"/>
                        </a:solidFill>
                      </a:endParaRPr>
                    </a:p>
                  </a:txBody>
                  <a:tcPr marT="54000" marB="36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6807510"/>
                  </a:ext>
                </a:extLst>
              </a:tr>
            </a:tbl>
          </a:graphicData>
        </a:graphic>
      </p:graphicFrame>
      <p:sp>
        <p:nvSpPr>
          <p:cNvPr id="24" name="正方形/長方形 23">
            <a:extLst>
              <a:ext uri="{FF2B5EF4-FFF2-40B4-BE49-F238E27FC236}">
                <a16:creationId xmlns:a16="http://schemas.microsoft.com/office/drawing/2014/main" id="{5D5945C5-F235-4DC5-993A-672398A7F3F7}"/>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r>
              <a:rPr kumimoji="0" lang="ja-JP" altLang="en-US" sz="1000" dirty="0">
                <a:latin typeface="Meiryo UI" panose="020B0604030504040204" pitchFamily="50" charset="-128"/>
                <a:ea typeface="Meiryo UI" panose="020B0604030504040204" pitchFamily="50" charset="-128"/>
              </a:rPr>
              <a:t>対象事業概要について記載をしてください。その際、以下の項目を含んでください</a:t>
            </a:r>
            <a:br>
              <a:rPr kumimoji="0" lang="en-US" altLang="ja-JP" sz="1000" dirty="0">
                <a:latin typeface="Meiryo UI" panose="020B0604030504040204" pitchFamily="50" charset="-128"/>
                <a:ea typeface="Meiryo UI" panose="020B0604030504040204" pitchFamily="50" charset="-128"/>
              </a:rPr>
            </a:br>
            <a:r>
              <a:rPr kumimoji="0" lang="ja-JP" altLang="en-US" sz="1000" dirty="0">
                <a:latin typeface="Meiryo UI" panose="020B0604030504040204" pitchFamily="50" charset="-128"/>
                <a:ea typeface="Meiryo UI" panose="020B0604030504040204" pitchFamily="50" charset="-128"/>
              </a:rPr>
              <a:t>－事業概要</a:t>
            </a:r>
            <a:endParaRPr kumimoji="0"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38856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9D5088-4F9A-F7C3-9DC7-92AC0E10859D}"/>
            </a:ext>
          </a:extLst>
        </p:cNvPr>
        <p:cNvGrpSpPr/>
        <p:nvPr/>
      </p:nvGrpSpPr>
      <p:grpSpPr>
        <a:xfrm>
          <a:off x="0" y="0"/>
          <a:ext cx="0" cy="0"/>
          <a:chOff x="0" y="0"/>
          <a:chExt cx="0" cy="0"/>
        </a:xfrm>
      </p:grpSpPr>
      <p:graphicFrame>
        <p:nvGraphicFramePr>
          <p:cNvPr id="10" name="オブジェクト 9" hidden="1">
            <a:extLst>
              <a:ext uri="{FF2B5EF4-FFF2-40B4-BE49-F238E27FC236}">
                <a16:creationId xmlns:a16="http://schemas.microsoft.com/office/drawing/2014/main" id="{9BCE2792-CF89-178F-0C1F-506C2DE64EC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353" imgH="318" progId="TCLayout.ActiveDocument.1">
                  <p:embed/>
                </p:oleObj>
              </mc:Choice>
              <mc:Fallback>
                <p:oleObj name="think-cell スライド" r:id="rId3" imgW="353" imgH="318" progId="TCLayout.ActiveDocument.1">
                  <p:embed/>
                  <p:pic>
                    <p:nvPicPr>
                      <p:cNvPr id="10" name="オブジェクト 9" hidden="1">
                        <a:extLst>
                          <a:ext uri="{FF2B5EF4-FFF2-40B4-BE49-F238E27FC236}">
                            <a16:creationId xmlns:a16="http://schemas.microsoft.com/office/drawing/2014/main" id="{9BCE2792-CF89-178F-0C1F-506C2DE64EC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08063FF2-C079-DE67-4BFD-BE4AB8235B5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3" name="タイトル 2">
            <a:extLst>
              <a:ext uri="{FF2B5EF4-FFF2-40B4-BE49-F238E27FC236}">
                <a16:creationId xmlns:a16="http://schemas.microsoft.com/office/drawing/2014/main" id="{31C9068A-71FD-3148-FBCC-441D3C5EE6AA}"/>
              </a:ext>
            </a:extLst>
          </p:cNvPr>
          <p:cNvSpPr>
            <a:spLocks noGrp="1"/>
          </p:cNvSpPr>
          <p:nvPr>
            <p:ph type="title"/>
          </p:nvPr>
        </p:nvSpPr>
        <p:spPr/>
        <p:txBody>
          <a:bodyPr vert="horz"/>
          <a:lstStyle/>
          <a:p>
            <a:r>
              <a:rPr lang="ja-JP" altLang="en-US" dirty="0"/>
              <a:t>申請書 案件概要説明資料②</a:t>
            </a:r>
            <a:endParaRPr kumimoji="1" lang="ja-JP" altLang="en-US" dirty="0"/>
          </a:p>
        </p:txBody>
      </p:sp>
      <p:sp>
        <p:nvSpPr>
          <p:cNvPr id="40" name="テキスト ボックス 39">
            <a:extLst>
              <a:ext uri="{FF2B5EF4-FFF2-40B4-BE49-F238E27FC236}">
                <a16:creationId xmlns:a16="http://schemas.microsoft.com/office/drawing/2014/main" id="{CE44FD4A-C60C-FC8F-C784-A7103EBC3F8B}"/>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white"/>
                </a:solidFill>
                <a:latin typeface="Meiryo UI"/>
                <a:ea typeface="Meiryo UI"/>
                <a:cs typeface="Arial" panose="020B0604020202020204" pitchFamily="34" charset="0"/>
              </a:rPr>
              <a:t>（任意使用）本件調達資金の使途</a:t>
            </a:r>
            <a:endParaRPr kumimoji="1" lang="ja-JP" altLang="en-US" sz="1400" b="0" i="0" u="none" strike="noStrike" kern="1200" cap="none" spc="0" normalizeH="0" baseline="0" noProof="0" dirty="0">
              <a:ln>
                <a:noFill/>
              </a:ln>
              <a:solidFill>
                <a:prstClr val="white"/>
              </a:solidFill>
              <a:effectLst/>
              <a:uLnTx/>
              <a:uFillTx/>
              <a:latin typeface="Meiryo UI"/>
              <a:ea typeface="Meiryo UI"/>
              <a:cs typeface="Arial" panose="020B0604020202020204" pitchFamily="34" charset="0"/>
            </a:endParaRPr>
          </a:p>
        </p:txBody>
      </p:sp>
      <p:sp>
        <p:nvSpPr>
          <p:cNvPr id="11" name="正方形/長方形 10">
            <a:extLst>
              <a:ext uri="{FF2B5EF4-FFF2-40B4-BE49-F238E27FC236}">
                <a16:creationId xmlns:a16="http://schemas.microsoft.com/office/drawing/2014/main" id="{9A8D3DD9-0BD6-8FD1-FFD5-68BD23C4C057}"/>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資金使途特定型トランジション・ファイナンスの場合、</a:t>
            </a:r>
            <a:r>
              <a:rPr kumimoji="0" lang="ja-JP" altLang="en-US" sz="1000" dirty="0">
                <a:solidFill>
                  <a:prstClr val="black"/>
                </a:solidFill>
                <a:latin typeface="Meiryo UI" panose="020B0604030504040204" pitchFamily="50" charset="-128"/>
                <a:ea typeface="Meiryo UI" panose="020B0604030504040204" pitchFamily="50" charset="-128"/>
              </a:rPr>
              <a:t>本件調達資金の使途について、</a:t>
            </a:r>
            <a:r>
              <a:rPr kumimoji="0"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ICMA CTBG</a:t>
            </a: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が求める内容を記載してください。</a:t>
            </a:r>
            <a:r>
              <a:rPr kumimoji="0"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000" dirty="0">
                <a:solidFill>
                  <a:prstClr val="black"/>
                </a:solidFill>
                <a:latin typeface="Meiryo UI" panose="020B0604030504040204" pitchFamily="50" charset="-128"/>
                <a:ea typeface="Meiryo UI" panose="020B0604030504040204" pitchFamily="50" charset="-128"/>
              </a:rPr>
              <a:t>本スライド以外（要素１～４）に記載している場合、本スライドの使用は任意とする</a:t>
            </a:r>
            <a:endParaRPr kumimoji="0" lang="en-US" altLang="ja-JP" sz="1000" dirty="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98824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オブジェクト 9" hidden="1">
            <a:extLst>
              <a:ext uri="{FF2B5EF4-FFF2-40B4-BE49-F238E27FC236}">
                <a16:creationId xmlns:a16="http://schemas.microsoft.com/office/drawing/2014/main" id="{24D68871-0575-4C31-9D7A-45D9B0F1AB5B}"/>
              </a:ext>
            </a:extLst>
          </p:cNvPr>
          <p:cNvGraphicFramePr>
            <a:graphicFrameLocks noChangeAspect="1"/>
          </p:cNvGraphicFramePr>
          <p:nvPr>
            <p:custDataLst>
              <p:tags r:id="rId1"/>
            </p:custDataLst>
            <p:extLst>
              <p:ext uri="{D42A27DB-BD31-4B8C-83A1-F6EECF244321}">
                <p14:modId xmlns:p14="http://schemas.microsoft.com/office/powerpoint/2010/main" val="37990661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353" imgH="318" progId="TCLayout.ActiveDocument.1">
                  <p:embed/>
                </p:oleObj>
              </mc:Choice>
              <mc:Fallback>
                <p:oleObj name="think-cell スライド" r:id="rId3" imgW="353" imgH="318" progId="TCLayout.ActiveDocument.1">
                  <p:embed/>
                  <p:pic>
                    <p:nvPicPr>
                      <p:cNvPr id="10" name="オブジェクト 9" hidden="1">
                        <a:extLst>
                          <a:ext uri="{FF2B5EF4-FFF2-40B4-BE49-F238E27FC236}">
                            <a16:creationId xmlns:a16="http://schemas.microsoft.com/office/drawing/2014/main" id="{24D68871-0575-4C31-9D7A-45D9B0F1AB5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5A4AB494-8F30-46A0-B613-40A9064EB85D}"/>
              </a:ext>
            </a:extLst>
          </p:cNvPr>
          <p:cNvSpPr>
            <a:spLocks noGrp="1"/>
          </p:cNvSpPr>
          <p:nvPr>
            <p:ph type="sldNum" sz="quarter" idx="12"/>
          </p:nvPr>
        </p:nvSpPr>
        <p:spPr/>
        <p:txBody>
          <a:bodyPr/>
          <a:lstStyle/>
          <a:p>
            <a:fld id="{D9550142-B990-490A-A107-ED7302A7FD52}" type="slidenum">
              <a:rPr kumimoji="1" lang="ja-JP" altLang="en-US" smtClean="0"/>
              <a:t>3</a:t>
            </a:fld>
            <a:endParaRPr kumimoji="1" lang="ja-JP" altLang="en-US"/>
          </a:p>
        </p:txBody>
      </p:sp>
      <p:sp>
        <p:nvSpPr>
          <p:cNvPr id="3" name="タイトル 2">
            <a:extLst>
              <a:ext uri="{FF2B5EF4-FFF2-40B4-BE49-F238E27FC236}">
                <a16:creationId xmlns:a16="http://schemas.microsoft.com/office/drawing/2014/main" id="{3A4B3352-A336-4DA5-95DF-2141FF339867}"/>
              </a:ext>
            </a:extLst>
          </p:cNvPr>
          <p:cNvSpPr>
            <a:spLocks noGrp="1"/>
          </p:cNvSpPr>
          <p:nvPr>
            <p:ph type="title"/>
          </p:nvPr>
        </p:nvSpPr>
        <p:spPr/>
        <p:txBody>
          <a:bodyPr vert="horz"/>
          <a:lstStyle/>
          <a:p>
            <a:r>
              <a:rPr lang="ja-JP" altLang="en-US" dirty="0"/>
              <a:t>申請書 案件概要説明資料③</a:t>
            </a:r>
            <a:endParaRPr kumimoji="1" lang="ja-JP" altLang="en-US" dirty="0"/>
          </a:p>
        </p:txBody>
      </p:sp>
      <p:sp>
        <p:nvSpPr>
          <p:cNvPr id="40" name="テキスト ボックス 39">
            <a:extLst>
              <a:ext uri="{FF2B5EF4-FFF2-40B4-BE49-F238E27FC236}">
                <a16:creationId xmlns:a16="http://schemas.microsoft.com/office/drawing/2014/main" id="{4C24A26C-5350-4A57-936C-77031DC4BDA7}"/>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lvl="0">
              <a:defRPr/>
            </a:pPr>
            <a:r>
              <a:rPr lang="ja-JP" altLang="en-US" sz="1400" dirty="0">
                <a:solidFill>
                  <a:prstClr val="white"/>
                </a:solidFill>
                <a:cs typeface="Arial" panose="020B0604020202020204" pitchFamily="34" charset="0"/>
              </a:rPr>
              <a:t>要素１｜クライメート・トランジション戦略</a:t>
            </a:r>
          </a:p>
        </p:txBody>
      </p:sp>
      <p:sp>
        <p:nvSpPr>
          <p:cNvPr id="7" name="正方形/長方形 6">
            <a:extLst>
              <a:ext uri="{FF2B5EF4-FFF2-40B4-BE49-F238E27FC236}">
                <a16:creationId xmlns:a16="http://schemas.microsoft.com/office/drawing/2014/main" id="{94E1C7D4-5F78-4912-BD10-C35FD8899E76}"/>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r>
              <a:rPr kumimoji="0" lang="ja-JP" altLang="en-US" sz="1000" dirty="0">
                <a:latin typeface="Meiryo UI" panose="020B0604030504040204" pitchFamily="50" charset="-128"/>
                <a:ea typeface="Meiryo UI" panose="020B0604030504040204" pitchFamily="50" charset="-128"/>
              </a:rPr>
              <a:t>トランジション戦略・計画概要について記載をしてください。その際、以下の項目を含んでください</a:t>
            </a:r>
            <a:br>
              <a:rPr kumimoji="0" lang="en-US" altLang="ja-JP" sz="1000" dirty="0">
                <a:latin typeface="Meiryo UI" panose="020B0604030504040204" pitchFamily="50" charset="-128"/>
                <a:ea typeface="Meiryo UI" panose="020B0604030504040204" pitchFamily="50" charset="-128"/>
              </a:rPr>
            </a:br>
            <a:r>
              <a:rPr kumimoji="0" lang="ja-JP" altLang="en-US" sz="1000" dirty="0">
                <a:latin typeface="Meiryo UI" panose="020B0604030504040204" pitchFamily="50" charset="-128"/>
                <a:ea typeface="Meiryo UI" panose="020B0604030504040204" pitchFamily="50" charset="-128"/>
              </a:rPr>
              <a:t>－目標との関係、公正な移行への配慮</a:t>
            </a:r>
            <a:endParaRPr kumimoji="0"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98489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オブジェクト 9" hidden="1">
            <a:extLst>
              <a:ext uri="{FF2B5EF4-FFF2-40B4-BE49-F238E27FC236}">
                <a16:creationId xmlns:a16="http://schemas.microsoft.com/office/drawing/2014/main" id="{24D68871-0575-4C31-9D7A-45D9B0F1AB5B}"/>
              </a:ext>
            </a:extLst>
          </p:cNvPr>
          <p:cNvGraphicFramePr>
            <a:graphicFrameLocks noChangeAspect="1"/>
          </p:cNvGraphicFramePr>
          <p:nvPr>
            <p:custDataLst>
              <p:tags r:id="rId1"/>
            </p:custDataLst>
            <p:extLst>
              <p:ext uri="{D42A27DB-BD31-4B8C-83A1-F6EECF244321}">
                <p14:modId xmlns:p14="http://schemas.microsoft.com/office/powerpoint/2010/main" val="52305112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353" imgH="318" progId="TCLayout.ActiveDocument.1">
                  <p:embed/>
                </p:oleObj>
              </mc:Choice>
              <mc:Fallback>
                <p:oleObj name="think-cell スライド" r:id="rId3" imgW="353" imgH="318" progId="TCLayout.ActiveDocument.1">
                  <p:embed/>
                  <p:pic>
                    <p:nvPicPr>
                      <p:cNvPr id="10" name="オブジェクト 9" hidden="1">
                        <a:extLst>
                          <a:ext uri="{FF2B5EF4-FFF2-40B4-BE49-F238E27FC236}">
                            <a16:creationId xmlns:a16="http://schemas.microsoft.com/office/drawing/2014/main" id="{24D68871-0575-4C31-9D7A-45D9B0F1AB5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5A4AB494-8F30-46A0-B613-40A9064EB85D}"/>
              </a:ext>
            </a:extLst>
          </p:cNvPr>
          <p:cNvSpPr>
            <a:spLocks noGrp="1"/>
          </p:cNvSpPr>
          <p:nvPr>
            <p:ph type="sldNum" sz="quarter" idx="12"/>
          </p:nvPr>
        </p:nvSpPr>
        <p:spPr/>
        <p:txBody>
          <a:bodyPr/>
          <a:lstStyle/>
          <a:p>
            <a:fld id="{D9550142-B990-490A-A107-ED7302A7FD52}" type="slidenum">
              <a:rPr kumimoji="1" lang="ja-JP" altLang="en-US" smtClean="0"/>
              <a:t>4</a:t>
            </a:fld>
            <a:endParaRPr kumimoji="1" lang="ja-JP" altLang="en-US" dirty="0"/>
          </a:p>
        </p:txBody>
      </p:sp>
      <p:sp>
        <p:nvSpPr>
          <p:cNvPr id="3" name="タイトル 2">
            <a:extLst>
              <a:ext uri="{FF2B5EF4-FFF2-40B4-BE49-F238E27FC236}">
                <a16:creationId xmlns:a16="http://schemas.microsoft.com/office/drawing/2014/main" id="{3A4B3352-A336-4DA5-95DF-2141FF339867}"/>
              </a:ext>
            </a:extLst>
          </p:cNvPr>
          <p:cNvSpPr>
            <a:spLocks noGrp="1"/>
          </p:cNvSpPr>
          <p:nvPr>
            <p:ph type="title"/>
          </p:nvPr>
        </p:nvSpPr>
        <p:spPr/>
        <p:txBody>
          <a:bodyPr vert="horz"/>
          <a:lstStyle/>
          <a:p>
            <a:r>
              <a:rPr lang="ja-JP" altLang="en-US" dirty="0"/>
              <a:t>申請書 案件概要説明資料④</a:t>
            </a:r>
            <a:endParaRPr kumimoji="1" lang="ja-JP" altLang="en-US" dirty="0"/>
          </a:p>
        </p:txBody>
      </p:sp>
      <p:sp>
        <p:nvSpPr>
          <p:cNvPr id="40" name="テキスト ボックス 39">
            <a:extLst>
              <a:ext uri="{FF2B5EF4-FFF2-40B4-BE49-F238E27FC236}">
                <a16:creationId xmlns:a16="http://schemas.microsoft.com/office/drawing/2014/main" id="{4C24A26C-5350-4A57-936C-77031DC4BDA7}"/>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lvl="0">
              <a:defRPr/>
            </a:pPr>
            <a:r>
              <a:rPr lang="ja-JP" altLang="en-US" sz="1400" dirty="0">
                <a:solidFill>
                  <a:prstClr val="white"/>
                </a:solidFill>
                <a:cs typeface="Arial" panose="020B0604020202020204" pitchFamily="34" charset="0"/>
              </a:rPr>
              <a:t>要素１｜クライメート・トランジション戦略</a:t>
            </a:r>
          </a:p>
        </p:txBody>
      </p:sp>
      <p:sp>
        <p:nvSpPr>
          <p:cNvPr id="7" name="正方形/長方形 6">
            <a:extLst>
              <a:ext uri="{FF2B5EF4-FFF2-40B4-BE49-F238E27FC236}">
                <a16:creationId xmlns:a16="http://schemas.microsoft.com/office/drawing/2014/main" id="{94E1C7D4-5F78-4912-BD10-C35FD8899E76}"/>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r>
              <a:rPr kumimoji="0" lang="ja-JP" altLang="en-US" sz="1000" dirty="0">
                <a:latin typeface="Meiryo UI" panose="020B0604030504040204" pitchFamily="50" charset="-128"/>
                <a:ea typeface="Meiryo UI" panose="020B0604030504040204" pitchFamily="50" charset="-128"/>
              </a:rPr>
              <a:t>（資金使途特定の場合）資金使途について記載をしてください。その際、以下の項目を含んでください</a:t>
            </a:r>
            <a:br>
              <a:rPr kumimoji="0" lang="en-US" altLang="ja-JP" sz="1000" dirty="0">
                <a:latin typeface="Meiryo UI" panose="020B0604030504040204" pitchFamily="50" charset="-128"/>
                <a:ea typeface="Meiryo UI" panose="020B0604030504040204" pitchFamily="50" charset="-128"/>
              </a:rPr>
            </a:br>
            <a:r>
              <a:rPr kumimoji="0" lang="ja-JP" altLang="en-US" sz="1000" dirty="0">
                <a:latin typeface="Meiryo UI" panose="020B0604030504040204" pitchFamily="50" charset="-128"/>
                <a:ea typeface="Meiryo UI" panose="020B0604030504040204" pitchFamily="50" charset="-128"/>
              </a:rPr>
              <a:t>－戦略との関係</a:t>
            </a:r>
            <a:endParaRPr kumimoji="0" lang="en-US" altLang="ja-JP" sz="100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4305110C-0CD5-4ACC-A504-132808E31160}"/>
              </a:ext>
            </a:extLst>
          </p:cNvPr>
          <p:cNvSpPr txBox="1"/>
          <p:nvPr/>
        </p:nvSpPr>
        <p:spPr>
          <a:xfrm>
            <a:off x="0" y="6548631"/>
            <a:ext cx="9798479" cy="253916"/>
          </a:xfrm>
          <a:prstGeom prst="rect">
            <a:avLst/>
          </a:prstGeom>
          <a:noFill/>
        </p:spPr>
        <p:txBody>
          <a:bodyPr wrap="square">
            <a:spAutoFit/>
          </a:bodyPr>
          <a:lstStyle/>
          <a:p>
            <a:r>
              <a:rPr kumimoji="0" lang="en-US" altLang="ja-JP" sz="1050" dirty="0">
                <a:latin typeface="Meiryo UI" panose="020B0604030504040204" pitchFamily="50" charset="-128"/>
                <a:ea typeface="Meiryo UI" panose="020B0604030504040204" pitchFamily="50" charset="-128"/>
              </a:rPr>
              <a:t>※</a:t>
            </a:r>
            <a:r>
              <a:rPr kumimoji="0" lang="ja-JP" altLang="en-US" sz="1050" dirty="0">
                <a:latin typeface="Meiryo UI" panose="020B0604030504040204" pitchFamily="50" charset="-128"/>
                <a:ea typeface="Meiryo UI" panose="020B0604030504040204" pitchFamily="50" charset="-128"/>
              </a:rPr>
              <a:t>資金は新規投資に充当されることが望ましく、リファイナンスを含む場合にはルックバック期間について記載ください。また期間が</a:t>
            </a:r>
            <a:r>
              <a:rPr kumimoji="0" lang="en-US" altLang="ja-JP" sz="1050" dirty="0">
                <a:latin typeface="Meiryo UI" panose="020B0604030504040204" pitchFamily="50" charset="-128"/>
                <a:ea typeface="Meiryo UI" panose="020B0604030504040204" pitchFamily="50" charset="-128"/>
              </a:rPr>
              <a:t>3</a:t>
            </a:r>
            <a:r>
              <a:rPr kumimoji="0" lang="ja-JP" altLang="en-US" sz="1050" dirty="0">
                <a:latin typeface="Meiryo UI" panose="020B0604030504040204" pitchFamily="50" charset="-128"/>
                <a:ea typeface="Meiryo UI" panose="020B0604030504040204" pitchFamily="50" charset="-128"/>
              </a:rPr>
              <a:t>年を超える場合には理由を記載ください。</a:t>
            </a:r>
            <a:endParaRPr kumimoji="0" lang="en-US" altLang="ja-JP" sz="11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83768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オブジェクト 9" hidden="1">
            <a:extLst>
              <a:ext uri="{FF2B5EF4-FFF2-40B4-BE49-F238E27FC236}">
                <a16:creationId xmlns:a16="http://schemas.microsoft.com/office/drawing/2014/main" id="{24D68871-0575-4C31-9D7A-45D9B0F1AB5B}"/>
              </a:ext>
            </a:extLst>
          </p:cNvPr>
          <p:cNvGraphicFramePr>
            <a:graphicFrameLocks noChangeAspect="1"/>
          </p:cNvGraphicFramePr>
          <p:nvPr>
            <p:custDataLst>
              <p:tags r:id="rId1"/>
            </p:custDataLst>
            <p:extLst>
              <p:ext uri="{D42A27DB-BD31-4B8C-83A1-F6EECF244321}">
                <p14:modId xmlns:p14="http://schemas.microsoft.com/office/powerpoint/2010/main" val="18728803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353" imgH="318" progId="TCLayout.ActiveDocument.1">
                  <p:embed/>
                </p:oleObj>
              </mc:Choice>
              <mc:Fallback>
                <p:oleObj name="think-cell スライド" r:id="rId3" imgW="353" imgH="318" progId="TCLayout.ActiveDocument.1">
                  <p:embed/>
                  <p:pic>
                    <p:nvPicPr>
                      <p:cNvPr id="10" name="オブジェクト 9" hidden="1">
                        <a:extLst>
                          <a:ext uri="{FF2B5EF4-FFF2-40B4-BE49-F238E27FC236}">
                            <a16:creationId xmlns:a16="http://schemas.microsoft.com/office/drawing/2014/main" id="{24D68871-0575-4C31-9D7A-45D9B0F1AB5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5A4AB494-8F30-46A0-B613-40A9064EB85D}"/>
              </a:ext>
            </a:extLst>
          </p:cNvPr>
          <p:cNvSpPr>
            <a:spLocks noGrp="1"/>
          </p:cNvSpPr>
          <p:nvPr>
            <p:ph type="sldNum" sz="quarter" idx="12"/>
          </p:nvPr>
        </p:nvSpPr>
        <p:spPr/>
        <p:txBody>
          <a:bodyPr/>
          <a:lstStyle/>
          <a:p>
            <a:fld id="{D9550142-B990-490A-A107-ED7302A7FD52}" type="slidenum">
              <a:rPr kumimoji="1" lang="ja-JP" altLang="en-US" smtClean="0"/>
              <a:t>5</a:t>
            </a:fld>
            <a:endParaRPr kumimoji="1" lang="ja-JP" altLang="en-US"/>
          </a:p>
        </p:txBody>
      </p:sp>
      <p:sp>
        <p:nvSpPr>
          <p:cNvPr id="3" name="タイトル 2">
            <a:extLst>
              <a:ext uri="{FF2B5EF4-FFF2-40B4-BE49-F238E27FC236}">
                <a16:creationId xmlns:a16="http://schemas.microsoft.com/office/drawing/2014/main" id="{3A4B3352-A336-4DA5-95DF-2141FF339867}"/>
              </a:ext>
            </a:extLst>
          </p:cNvPr>
          <p:cNvSpPr>
            <a:spLocks noGrp="1"/>
          </p:cNvSpPr>
          <p:nvPr>
            <p:ph type="title"/>
          </p:nvPr>
        </p:nvSpPr>
        <p:spPr/>
        <p:txBody>
          <a:bodyPr vert="horz"/>
          <a:lstStyle/>
          <a:p>
            <a:r>
              <a:rPr lang="ja-JP" altLang="en-US" dirty="0"/>
              <a:t>申請書 案件概要説明資料⑤</a:t>
            </a:r>
            <a:endParaRPr kumimoji="1" lang="ja-JP" altLang="en-US" dirty="0"/>
          </a:p>
        </p:txBody>
      </p:sp>
      <p:sp>
        <p:nvSpPr>
          <p:cNvPr id="40" name="テキスト ボックス 39">
            <a:extLst>
              <a:ext uri="{FF2B5EF4-FFF2-40B4-BE49-F238E27FC236}">
                <a16:creationId xmlns:a16="http://schemas.microsoft.com/office/drawing/2014/main" id="{4C24A26C-5350-4A57-936C-77031DC4BDA7}"/>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lvl="0">
              <a:defRPr/>
            </a:pPr>
            <a:r>
              <a:rPr lang="ja-JP" altLang="en-US" sz="1400" dirty="0">
                <a:solidFill>
                  <a:prstClr val="white"/>
                </a:solidFill>
                <a:cs typeface="Arial" panose="020B0604020202020204" pitchFamily="34" charset="0"/>
              </a:rPr>
              <a:t>要素１｜クライメート・トランジション戦略</a:t>
            </a:r>
          </a:p>
        </p:txBody>
      </p:sp>
      <p:sp>
        <p:nvSpPr>
          <p:cNvPr id="7" name="正方形/長方形 6">
            <a:extLst>
              <a:ext uri="{FF2B5EF4-FFF2-40B4-BE49-F238E27FC236}">
                <a16:creationId xmlns:a16="http://schemas.microsoft.com/office/drawing/2014/main" id="{94E1C7D4-5F78-4912-BD10-C35FD8899E76}"/>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r>
              <a:rPr kumimoji="0" lang="ja-JP" altLang="en-US" sz="1000" dirty="0">
                <a:latin typeface="Meiryo UI" panose="020B0604030504040204" pitchFamily="50" charset="-128"/>
                <a:ea typeface="Meiryo UI" panose="020B0604030504040204" pitchFamily="50" charset="-128"/>
              </a:rPr>
              <a:t>ガバナンスについて記載をしてください。その際、以下の項目を含んでください</a:t>
            </a:r>
            <a:br>
              <a:rPr kumimoji="0" lang="en-US" altLang="ja-JP" sz="1000" dirty="0">
                <a:latin typeface="Meiryo UI" panose="020B0604030504040204" pitchFamily="50" charset="-128"/>
                <a:ea typeface="Meiryo UI" panose="020B0604030504040204" pitchFamily="50" charset="-128"/>
              </a:rPr>
            </a:br>
            <a:r>
              <a:rPr kumimoji="0" lang="ja-JP" altLang="en-US" sz="1000" dirty="0">
                <a:latin typeface="Meiryo UI" panose="020B0604030504040204" pitchFamily="50" charset="-128"/>
                <a:ea typeface="Meiryo UI" panose="020B0604030504040204" pitchFamily="50" charset="-128"/>
              </a:rPr>
              <a:t>－体制、経営陣の役割</a:t>
            </a:r>
            <a:endParaRPr kumimoji="0"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9451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オブジェクト 9" hidden="1">
            <a:extLst>
              <a:ext uri="{FF2B5EF4-FFF2-40B4-BE49-F238E27FC236}">
                <a16:creationId xmlns:a16="http://schemas.microsoft.com/office/drawing/2014/main" id="{24D68871-0575-4C31-9D7A-45D9B0F1AB5B}"/>
              </a:ext>
            </a:extLst>
          </p:cNvPr>
          <p:cNvGraphicFramePr>
            <a:graphicFrameLocks noChangeAspect="1"/>
          </p:cNvGraphicFramePr>
          <p:nvPr>
            <p:custDataLst>
              <p:tags r:id="rId1"/>
            </p:custDataLst>
            <p:extLst>
              <p:ext uri="{D42A27DB-BD31-4B8C-83A1-F6EECF244321}">
                <p14:modId xmlns:p14="http://schemas.microsoft.com/office/powerpoint/2010/main" val="20264343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353" imgH="318" progId="TCLayout.ActiveDocument.1">
                  <p:embed/>
                </p:oleObj>
              </mc:Choice>
              <mc:Fallback>
                <p:oleObj name="think-cell スライド" r:id="rId3" imgW="353" imgH="318" progId="TCLayout.ActiveDocument.1">
                  <p:embed/>
                  <p:pic>
                    <p:nvPicPr>
                      <p:cNvPr id="10" name="オブジェクト 9" hidden="1">
                        <a:extLst>
                          <a:ext uri="{FF2B5EF4-FFF2-40B4-BE49-F238E27FC236}">
                            <a16:creationId xmlns:a16="http://schemas.microsoft.com/office/drawing/2014/main" id="{24D68871-0575-4C31-9D7A-45D9B0F1AB5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5A4AB494-8F30-46A0-B613-40A9064EB85D}"/>
              </a:ext>
            </a:extLst>
          </p:cNvPr>
          <p:cNvSpPr>
            <a:spLocks noGrp="1"/>
          </p:cNvSpPr>
          <p:nvPr>
            <p:ph type="sldNum" sz="quarter" idx="12"/>
          </p:nvPr>
        </p:nvSpPr>
        <p:spPr/>
        <p:txBody>
          <a:bodyPr/>
          <a:lstStyle/>
          <a:p>
            <a:fld id="{D9550142-B990-490A-A107-ED7302A7FD52}" type="slidenum">
              <a:rPr kumimoji="1" lang="ja-JP" altLang="en-US" smtClean="0"/>
              <a:t>6</a:t>
            </a:fld>
            <a:endParaRPr kumimoji="1" lang="ja-JP" altLang="en-US"/>
          </a:p>
        </p:txBody>
      </p:sp>
      <p:sp>
        <p:nvSpPr>
          <p:cNvPr id="3" name="タイトル 2">
            <a:extLst>
              <a:ext uri="{FF2B5EF4-FFF2-40B4-BE49-F238E27FC236}">
                <a16:creationId xmlns:a16="http://schemas.microsoft.com/office/drawing/2014/main" id="{3A4B3352-A336-4DA5-95DF-2141FF339867}"/>
              </a:ext>
            </a:extLst>
          </p:cNvPr>
          <p:cNvSpPr>
            <a:spLocks noGrp="1"/>
          </p:cNvSpPr>
          <p:nvPr>
            <p:ph type="title"/>
          </p:nvPr>
        </p:nvSpPr>
        <p:spPr/>
        <p:txBody>
          <a:bodyPr vert="horz"/>
          <a:lstStyle/>
          <a:p>
            <a:r>
              <a:rPr lang="ja-JP" altLang="en-US" dirty="0"/>
              <a:t>申請書 案件概要説明資料⑥</a:t>
            </a:r>
            <a:endParaRPr kumimoji="1" lang="ja-JP" altLang="en-US" dirty="0"/>
          </a:p>
        </p:txBody>
      </p:sp>
      <p:sp>
        <p:nvSpPr>
          <p:cNvPr id="40" name="テキスト ボックス 39">
            <a:extLst>
              <a:ext uri="{FF2B5EF4-FFF2-40B4-BE49-F238E27FC236}">
                <a16:creationId xmlns:a16="http://schemas.microsoft.com/office/drawing/2014/main" id="{4C24A26C-5350-4A57-936C-77031DC4BDA7}"/>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lvl="0">
              <a:defRPr/>
            </a:pPr>
            <a:r>
              <a:rPr lang="ja-JP" altLang="en-US" sz="1400" dirty="0">
                <a:solidFill>
                  <a:prstClr val="white"/>
                </a:solidFill>
                <a:cs typeface="Arial" panose="020B0604020202020204" pitchFamily="34" charset="0"/>
              </a:rPr>
              <a:t>要素２｜ビジネスモデルにおける環境面でのマテリアリティ</a:t>
            </a:r>
          </a:p>
        </p:txBody>
      </p:sp>
      <p:sp>
        <p:nvSpPr>
          <p:cNvPr id="7" name="正方形/長方形 6">
            <a:extLst>
              <a:ext uri="{FF2B5EF4-FFF2-40B4-BE49-F238E27FC236}">
                <a16:creationId xmlns:a16="http://schemas.microsoft.com/office/drawing/2014/main" id="{94E1C7D4-5F78-4912-BD10-C35FD8899E76}"/>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r>
              <a:rPr kumimoji="0" lang="ja-JP" altLang="en-US" sz="1000" dirty="0">
                <a:latin typeface="Meiryo UI" panose="020B0604030504040204" pitchFamily="50" charset="-128"/>
                <a:ea typeface="Meiryo UI" panose="020B0604030504040204" pitchFamily="50" charset="-128"/>
              </a:rPr>
              <a:t>マテリアリティ及び対象事業の中核性について記載をしてください。</a:t>
            </a:r>
            <a:endParaRPr kumimoji="0"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35098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オブジェクト 9" hidden="1">
            <a:extLst>
              <a:ext uri="{FF2B5EF4-FFF2-40B4-BE49-F238E27FC236}">
                <a16:creationId xmlns:a16="http://schemas.microsoft.com/office/drawing/2014/main" id="{24D68871-0575-4C31-9D7A-45D9B0F1AB5B}"/>
              </a:ext>
            </a:extLst>
          </p:cNvPr>
          <p:cNvGraphicFramePr>
            <a:graphicFrameLocks noChangeAspect="1"/>
          </p:cNvGraphicFramePr>
          <p:nvPr>
            <p:custDataLst>
              <p:tags r:id="rId1"/>
            </p:custDataLst>
            <p:extLst>
              <p:ext uri="{D42A27DB-BD31-4B8C-83A1-F6EECF244321}">
                <p14:modId xmlns:p14="http://schemas.microsoft.com/office/powerpoint/2010/main" val="167667178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353" imgH="318" progId="TCLayout.ActiveDocument.1">
                  <p:embed/>
                </p:oleObj>
              </mc:Choice>
              <mc:Fallback>
                <p:oleObj name="think-cell スライド" r:id="rId3" imgW="353" imgH="318" progId="TCLayout.ActiveDocument.1">
                  <p:embed/>
                  <p:pic>
                    <p:nvPicPr>
                      <p:cNvPr id="10" name="オブジェクト 9" hidden="1">
                        <a:extLst>
                          <a:ext uri="{FF2B5EF4-FFF2-40B4-BE49-F238E27FC236}">
                            <a16:creationId xmlns:a16="http://schemas.microsoft.com/office/drawing/2014/main" id="{24D68871-0575-4C31-9D7A-45D9B0F1AB5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5A4AB494-8F30-46A0-B613-40A9064EB85D}"/>
              </a:ext>
            </a:extLst>
          </p:cNvPr>
          <p:cNvSpPr>
            <a:spLocks noGrp="1"/>
          </p:cNvSpPr>
          <p:nvPr>
            <p:ph type="sldNum" sz="quarter" idx="12"/>
          </p:nvPr>
        </p:nvSpPr>
        <p:spPr/>
        <p:txBody>
          <a:bodyPr/>
          <a:lstStyle/>
          <a:p>
            <a:fld id="{D9550142-B990-490A-A107-ED7302A7FD52}" type="slidenum">
              <a:rPr kumimoji="1" lang="ja-JP" altLang="en-US" smtClean="0"/>
              <a:t>7</a:t>
            </a:fld>
            <a:endParaRPr kumimoji="1" lang="ja-JP" altLang="en-US"/>
          </a:p>
        </p:txBody>
      </p:sp>
      <p:sp>
        <p:nvSpPr>
          <p:cNvPr id="3" name="タイトル 2">
            <a:extLst>
              <a:ext uri="{FF2B5EF4-FFF2-40B4-BE49-F238E27FC236}">
                <a16:creationId xmlns:a16="http://schemas.microsoft.com/office/drawing/2014/main" id="{3A4B3352-A336-4DA5-95DF-2141FF339867}"/>
              </a:ext>
            </a:extLst>
          </p:cNvPr>
          <p:cNvSpPr>
            <a:spLocks noGrp="1"/>
          </p:cNvSpPr>
          <p:nvPr>
            <p:ph type="title"/>
          </p:nvPr>
        </p:nvSpPr>
        <p:spPr/>
        <p:txBody>
          <a:bodyPr vert="horz"/>
          <a:lstStyle/>
          <a:p>
            <a:r>
              <a:rPr lang="ja-JP" altLang="en-US" dirty="0"/>
              <a:t>申請書 案件概要説明資料⑦</a:t>
            </a:r>
            <a:endParaRPr kumimoji="1" lang="ja-JP" altLang="en-US" dirty="0"/>
          </a:p>
        </p:txBody>
      </p:sp>
      <p:sp>
        <p:nvSpPr>
          <p:cNvPr id="40" name="テキスト ボックス 39">
            <a:extLst>
              <a:ext uri="{FF2B5EF4-FFF2-40B4-BE49-F238E27FC236}">
                <a16:creationId xmlns:a16="http://schemas.microsoft.com/office/drawing/2014/main" id="{4C24A26C-5350-4A57-936C-77031DC4BDA7}"/>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lvl="0">
              <a:defRPr/>
            </a:pPr>
            <a:r>
              <a:rPr lang="ja-JP" altLang="en-US" sz="1400" dirty="0">
                <a:solidFill>
                  <a:prstClr val="white"/>
                </a:solidFill>
                <a:cs typeface="Arial" panose="020B0604020202020204" pitchFamily="34" charset="0"/>
              </a:rPr>
              <a:t>要素３｜科学的根拠のあるクライメート・トランジション戦略（目標と経路を含む）</a:t>
            </a:r>
          </a:p>
        </p:txBody>
      </p:sp>
      <p:sp>
        <p:nvSpPr>
          <p:cNvPr id="7" name="正方形/長方形 6">
            <a:extLst>
              <a:ext uri="{FF2B5EF4-FFF2-40B4-BE49-F238E27FC236}">
                <a16:creationId xmlns:a16="http://schemas.microsoft.com/office/drawing/2014/main" id="{94E1C7D4-5F78-4912-BD10-C35FD8899E76}"/>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r>
              <a:rPr kumimoji="0" lang="ja-JP" altLang="en-US" sz="1000" dirty="0">
                <a:latin typeface="Meiryo UI" panose="020B0604030504040204" pitchFamily="50" charset="-128"/>
                <a:ea typeface="Meiryo UI" panose="020B0604030504040204" pitchFamily="50" charset="-128"/>
              </a:rPr>
              <a:t>トランジション戦略・計画及び目標の科学的根拠について記載をしてください。その際、以下の項目を含んでください</a:t>
            </a:r>
            <a:br>
              <a:rPr kumimoji="0" lang="en-US" altLang="ja-JP" sz="1000" dirty="0">
                <a:latin typeface="Meiryo UI" panose="020B0604030504040204" pitchFamily="50" charset="-128"/>
                <a:ea typeface="Meiryo UI" panose="020B0604030504040204" pitchFamily="50" charset="-128"/>
              </a:rPr>
            </a:br>
            <a:r>
              <a:rPr kumimoji="0" lang="ja-JP" altLang="en-US" sz="1000" dirty="0">
                <a:latin typeface="Meiryo UI" panose="020B0604030504040204" pitchFamily="50" charset="-128"/>
                <a:ea typeface="Meiryo UI" panose="020B0604030504040204" pitchFamily="50" charset="-128"/>
              </a:rPr>
              <a:t>－参照した材料との整合性</a:t>
            </a:r>
            <a:endParaRPr kumimoji="0"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73796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オブジェクト 9" hidden="1">
            <a:extLst>
              <a:ext uri="{FF2B5EF4-FFF2-40B4-BE49-F238E27FC236}">
                <a16:creationId xmlns:a16="http://schemas.microsoft.com/office/drawing/2014/main" id="{24D68871-0575-4C31-9D7A-45D9B0F1AB5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353" imgH="318" progId="TCLayout.ActiveDocument.1">
                  <p:embed/>
                </p:oleObj>
              </mc:Choice>
              <mc:Fallback>
                <p:oleObj name="think-cell スライド" r:id="rId3" imgW="353" imgH="318" progId="TCLayout.ActiveDocument.1">
                  <p:embed/>
                  <p:pic>
                    <p:nvPicPr>
                      <p:cNvPr id="10" name="オブジェクト 9" hidden="1">
                        <a:extLst>
                          <a:ext uri="{FF2B5EF4-FFF2-40B4-BE49-F238E27FC236}">
                            <a16:creationId xmlns:a16="http://schemas.microsoft.com/office/drawing/2014/main" id="{24D68871-0575-4C31-9D7A-45D9B0F1AB5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5A4AB494-8F30-46A0-B613-40A9064EB85D}"/>
              </a:ext>
            </a:extLst>
          </p:cNvPr>
          <p:cNvSpPr>
            <a:spLocks noGrp="1"/>
          </p:cNvSpPr>
          <p:nvPr>
            <p:ph type="sldNum" sz="quarter" idx="12"/>
          </p:nvPr>
        </p:nvSpPr>
        <p:spPr/>
        <p:txBody>
          <a:bodyPr/>
          <a:lstStyle/>
          <a:p>
            <a:fld id="{D9550142-B990-490A-A107-ED7302A7FD52}" type="slidenum">
              <a:rPr kumimoji="1" lang="ja-JP" altLang="en-US" smtClean="0"/>
              <a:t>8</a:t>
            </a:fld>
            <a:endParaRPr kumimoji="1" lang="ja-JP" altLang="en-US"/>
          </a:p>
        </p:txBody>
      </p:sp>
      <p:sp>
        <p:nvSpPr>
          <p:cNvPr id="3" name="タイトル 2">
            <a:extLst>
              <a:ext uri="{FF2B5EF4-FFF2-40B4-BE49-F238E27FC236}">
                <a16:creationId xmlns:a16="http://schemas.microsoft.com/office/drawing/2014/main" id="{3A4B3352-A336-4DA5-95DF-2141FF339867}"/>
              </a:ext>
            </a:extLst>
          </p:cNvPr>
          <p:cNvSpPr>
            <a:spLocks noGrp="1"/>
          </p:cNvSpPr>
          <p:nvPr>
            <p:ph type="title"/>
          </p:nvPr>
        </p:nvSpPr>
        <p:spPr/>
        <p:txBody>
          <a:bodyPr vert="horz"/>
          <a:lstStyle/>
          <a:p>
            <a:r>
              <a:rPr lang="ja-JP" altLang="en-US" dirty="0"/>
              <a:t>申請書 案件概要説明資料⑧</a:t>
            </a:r>
            <a:endParaRPr kumimoji="1" lang="ja-JP" altLang="en-US" dirty="0"/>
          </a:p>
        </p:txBody>
      </p:sp>
      <p:sp>
        <p:nvSpPr>
          <p:cNvPr id="40" name="テキスト ボックス 39">
            <a:extLst>
              <a:ext uri="{FF2B5EF4-FFF2-40B4-BE49-F238E27FC236}">
                <a16:creationId xmlns:a16="http://schemas.microsoft.com/office/drawing/2014/main" id="{4C24A26C-5350-4A57-936C-77031DC4BDA7}"/>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lvl="0">
              <a:defRPr/>
            </a:pPr>
            <a:r>
              <a:rPr lang="ja-JP" altLang="en-US" sz="1400" dirty="0">
                <a:solidFill>
                  <a:prstClr val="white"/>
                </a:solidFill>
                <a:cs typeface="Arial" panose="020B0604020202020204" pitchFamily="34" charset="0"/>
              </a:rPr>
              <a:t>要素３｜科学的根拠のあるクライメート・トランジション戦略（目標と経路を含む）</a:t>
            </a:r>
          </a:p>
        </p:txBody>
      </p:sp>
      <p:sp>
        <p:nvSpPr>
          <p:cNvPr id="7" name="正方形/長方形 6">
            <a:extLst>
              <a:ext uri="{FF2B5EF4-FFF2-40B4-BE49-F238E27FC236}">
                <a16:creationId xmlns:a16="http://schemas.microsoft.com/office/drawing/2014/main" id="{94E1C7D4-5F78-4912-BD10-C35FD8899E76}"/>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r>
              <a:rPr kumimoji="0" lang="ja-JP" altLang="en-US" sz="1000" dirty="0">
                <a:latin typeface="Meiryo UI" panose="020B0604030504040204" pitchFamily="50" charset="-128"/>
                <a:ea typeface="Meiryo UI" panose="020B0604030504040204" pitchFamily="50" charset="-128"/>
              </a:rPr>
              <a:t>（資金使途不特定の場合）</a:t>
            </a:r>
            <a:r>
              <a:rPr lang="ja-JP" altLang="en-US" sz="1000" dirty="0"/>
              <a:t> </a:t>
            </a:r>
            <a:r>
              <a:rPr lang="en-US" altLang="ja-JP" sz="1000" dirty="0"/>
              <a:t>KPI/SPTs</a:t>
            </a:r>
            <a:r>
              <a:rPr kumimoji="0" lang="ja-JP" altLang="en-US" sz="1000" dirty="0">
                <a:latin typeface="Meiryo UI" panose="020B0604030504040204" pitchFamily="50" charset="-128"/>
                <a:ea typeface="Meiryo UI" panose="020B0604030504040204" pitchFamily="50" charset="-128"/>
              </a:rPr>
              <a:t>について記載をしてください。その際、以下の項目を含んでください</a:t>
            </a:r>
            <a:br>
              <a:rPr kumimoji="0" lang="en-US" altLang="ja-JP" sz="1000" dirty="0">
                <a:latin typeface="Meiryo UI" panose="020B0604030504040204" pitchFamily="50" charset="-128"/>
                <a:ea typeface="Meiryo UI" panose="020B0604030504040204" pitchFamily="50" charset="-128"/>
              </a:rPr>
            </a:br>
            <a:r>
              <a:rPr kumimoji="0" lang="ja-JP" altLang="en-US" sz="1000" dirty="0">
                <a:latin typeface="Meiryo UI" panose="020B0604030504040204" pitchFamily="50" charset="-128"/>
                <a:ea typeface="Meiryo UI" panose="020B0604030504040204" pitchFamily="50" charset="-128"/>
              </a:rPr>
              <a:t>－サステナビリティ・リンク・ボンド原則または</a:t>
            </a:r>
            <a:r>
              <a:rPr kumimoji="0" lang="ja-JP" altLang="en-US" sz="1050" dirty="0">
                <a:latin typeface="Meiryo UI" panose="020B0604030504040204" pitchFamily="50" charset="-128"/>
                <a:ea typeface="Meiryo UI" panose="020B0604030504040204" pitchFamily="50" charset="-128"/>
              </a:rPr>
              <a:t>サステナビリティ・リンク・ローン</a:t>
            </a:r>
            <a:r>
              <a:rPr lang="ja-JP" altLang="en-US" sz="1050" dirty="0"/>
              <a:t>原則との整合性</a:t>
            </a:r>
            <a:endParaRPr kumimoji="0"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70441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オブジェクト 9" hidden="1">
            <a:extLst>
              <a:ext uri="{FF2B5EF4-FFF2-40B4-BE49-F238E27FC236}">
                <a16:creationId xmlns:a16="http://schemas.microsoft.com/office/drawing/2014/main" id="{24D68871-0575-4C31-9D7A-45D9B0F1AB5B}"/>
              </a:ext>
            </a:extLst>
          </p:cNvPr>
          <p:cNvGraphicFramePr>
            <a:graphicFrameLocks noChangeAspect="1"/>
          </p:cNvGraphicFramePr>
          <p:nvPr>
            <p:custDataLst>
              <p:tags r:id="rId1"/>
            </p:custDataLst>
            <p:extLst>
              <p:ext uri="{D42A27DB-BD31-4B8C-83A1-F6EECF244321}">
                <p14:modId xmlns:p14="http://schemas.microsoft.com/office/powerpoint/2010/main" val="25033658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353" imgH="318" progId="TCLayout.ActiveDocument.1">
                  <p:embed/>
                </p:oleObj>
              </mc:Choice>
              <mc:Fallback>
                <p:oleObj name="think-cell スライド" r:id="rId3" imgW="353" imgH="318" progId="TCLayout.ActiveDocument.1">
                  <p:embed/>
                  <p:pic>
                    <p:nvPicPr>
                      <p:cNvPr id="10" name="オブジェクト 9" hidden="1">
                        <a:extLst>
                          <a:ext uri="{FF2B5EF4-FFF2-40B4-BE49-F238E27FC236}">
                            <a16:creationId xmlns:a16="http://schemas.microsoft.com/office/drawing/2014/main" id="{24D68871-0575-4C31-9D7A-45D9B0F1AB5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スライド番号プレースホルダー 1">
            <a:extLst>
              <a:ext uri="{FF2B5EF4-FFF2-40B4-BE49-F238E27FC236}">
                <a16:creationId xmlns:a16="http://schemas.microsoft.com/office/drawing/2014/main" id="{5A4AB494-8F30-46A0-B613-40A9064EB85D}"/>
              </a:ext>
            </a:extLst>
          </p:cNvPr>
          <p:cNvSpPr>
            <a:spLocks noGrp="1"/>
          </p:cNvSpPr>
          <p:nvPr>
            <p:ph type="sldNum" sz="quarter" idx="12"/>
          </p:nvPr>
        </p:nvSpPr>
        <p:spPr/>
        <p:txBody>
          <a:bodyPr/>
          <a:lstStyle/>
          <a:p>
            <a:fld id="{D9550142-B990-490A-A107-ED7302A7FD52}" type="slidenum">
              <a:rPr kumimoji="1" lang="ja-JP" altLang="en-US" smtClean="0"/>
              <a:t>9</a:t>
            </a:fld>
            <a:endParaRPr kumimoji="1" lang="ja-JP" altLang="en-US"/>
          </a:p>
        </p:txBody>
      </p:sp>
      <p:sp>
        <p:nvSpPr>
          <p:cNvPr id="3" name="タイトル 2">
            <a:extLst>
              <a:ext uri="{FF2B5EF4-FFF2-40B4-BE49-F238E27FC236}">
                <a16:creationId xmlns:a16="http://schemas.microsoft.com/office/drawing/2014/main" id="{3A4B3352-A336-4DA5-95DF-2141FF339867}"/>
              </a:ext>
            </a:extLst>
          </p:cNvPr>
          <p:cNvSpPr>
            <a:spLocks noGrp="1"/>
          </p:cNvSpPr>
          <p:nvPr>
            <p:ph type="title"/>
          </p:nvPr>
        </p:nvSpPr>
        <p:spPr/>
        <p:txBody>
          <a:bodyPr vert="horz"/>
          <a:lstStyle/>
          <a:p>
            <a:r>
              <a:rPr lang="ja-JP" altLang="en-US" dirty="0"/>
              <a:t>申請書 案件概要説明資料⑨</a:t>
            </a:r>
            <a:endParaRPr kumimoji="1" lang="ja-JP" altLang="en-US" dirty="0"/>
          </a:p>
        </p:txBody>
      </p:sp>
      <p:sp>
        <p:nvSpPr>
          <p:cNvPr id="40" name="テキスト ボックス 39">
            <a:extLst>
              <a:ext uri="{FF2B5EF4-FFF2-40B4-BE49-F238E27FC236}">
                <a16:creationId xmlns:a16="http://schemas.microsoft.com/office/drawing/2014/main" id="{4C24A26C-5350-4A57-936C-77031DC4BDA7}"/>
              </a:ext>
            </a:extLst>
          </p:cNvPr>
          <p:cNvSpPr txBox="1"/>
          <p:nvPr/>
        </p:nvSpPr>
        <p:spPr>
          <a:xfrm flipH="1">
            <a:off x="273597" y="564057"/>
            <a:ext cx="9360002" cy="360000"/>
          </a:xfrm>
          <a:prstGeom prst="snip1Rect">
            <a:avLst>
              <a:gd name="adj" fmla="val 30309"/>
            </a:avLst>
          </a:prstGeom>
          <a:solidFill>
            <a:schemeClr val="accent1"/>
          </a:solidFill>
        </p:spPr>
        <p:txBody>
          <a:bodyPr wrap="square" lIns="108000" tIns="0" rIns="0" bIns="36000" rtlCol="0" anchor="ctr">
            <a:noAutofit/>
          </a:bodyPr>
          <a:lstStyle/>
          <a:p>
            <a:pPr lvl="0">
              <a:defRPr/>
            </a:pPr>
            <a:r>
              <a:rPr lang="ja-JP" altLang="en-US" sz="1400" dirty="0">
                <a:solidFill>
                  <a:prstClr val="white"/>
                </a:solidFill>
                <a:cs typeface="Arial" panose="020B0604020202020204" pitchFamily="34" charset="0"/>
              </a:rPr>
              <a:t>要素４｜実施の透明性</a:t>
            </a:r>
          </a:p>
        </p:txBody>
      </p:sp>
      <p:sp>
        <p:nvSpPr>
          <p:cNvPr id="11" name="正方形/長方形 10">
            <a:extLst>
              <a:ext uri="{FF2B5EF4-FFF2-40B4-BE49-F238E27FC236}">
                <a16:creationId xmlns:a16="http://schemas.microsoft.com/office/drawing/2014/main" id="{52C70197-3B3C-4B30-9D72-F21EBFD22A71}"/>
              </a:ext>
            </a:extLst>
          </p:cNvPr>
          <p:cNvSpPr/>
          <p:nvPr/>
        </p:nvSpPr>
        <p:spPr bwMode="auto">
          <a:xfrm>
            <a:off x="3538582" y="26127"/>
            <a:ext cx="6350000" cy="485342"/>
          </a:xfrm>
          <a:prstGeom prst="rect">
            <a:avLst/>
          </a:prstGeom>
          <a:noFill/>
          <a:ln w="9525">
            <a:solidFill>
              <a:schemeClr val="accent1"/>
            </a:solidFill>
            <a:miter lim="800000"/>
            <a:headEnd/>
            <a:tailEnd/>
          </a:ln>
          <a:effectLst/>
        </p:spPr>
        <p:txBody>
          <a:bodyPr wrap="square" rtlCol="0" anchor="ctr"/>
          <a:lstStyle/>
          <a:p>
            <a:r>
              <a:rPr kumimoji="0" lang="ja-JP" altLang="en-US" sz="1000" dirty="0">
                <a:latin typeface="Meiryo UI" panose="020B0604030504040204" pitchFamily="50" charset="-128"/>
                <a:ea typeface="Meiryo UI" panose="020B0604030504040204" pitchFamily="50" charset="-128"/>
              </a:rPr>
              <a:t>投資計画とについて記載をしてください。その際、以下の項目を含んでください</a:t>
            </a:r>
            <a:br>
              <a:rPr kumimoji="0" lang="en-US" altLang="ja-JP" sz="1000" dirty="0">
                <a:latin typeface="Meiryo UI" panose="020B0604030504040204" pitchFamily="50" charset="-128"/>
                <a:ea typeface="Meiryo UI" panose="020B0604030504040204" pitchFamily="50" charset="-128"/>
              </a:rPr>
            </a:br>
            <a:r>
              <a:rPr kumimoji="0" lang="ja-JP" altLang="en-US" sz="1000" dirty="0">
                <a:latin typeface="Meiryo UI" panose="020B0604030504040204" pitchFamily="50" charset="-128"/>
                <a:ea typeface="Meiryo UI" panose="020B0604030504040204" pitchFamily="50" charset="-128"/>
              </a:rPr>
              <a:t>－トランジション関連の投資額</a:t>
            </a:r>
            <a:endParaRPr kumimoji="0" lang="en-US" altLang="ja-JP"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7554364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4ixnUZPM5joDPGwU4DSbf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UyaYd3qT3aggeQ2u68G8WA"/>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テーマ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テーマ2" id="{4906512C-9CAE-4A86-B11C-D3030C355E7E}" vid="{46F77359-9D0C-40DC-97EC-714A03E07DF9}"/>
    </a:ext>
  </a:extLst>
</a:theme>
</file>

<file path=ppt/theme/theme2.xml><?xml version="1.0" encoding="utf-8"?>
<a:theme xmlns:a="http://schemas.openxmlformats.org/drawingml/2006/main" name="1_【機○・記載例なし】">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ヘッダー修正（PPT）.pptx" id="{BA91829E-AC79-4E60-8307-CE9768C582EC}" vid="{3DAD78C8-E631-4243-AE77-7CF5444DEDC9}"/>
    </a:ext>
  </a:extLst>
</a:theme>
</file>

<file path=ppt/theme/theme3.xml><?xml version="1.0" encoding="utf-8"?>
<a:theme xmlns:a="http://schemas.openxmlformats.org/drawingml/2006/main" name="2_【機○・記載例なし】">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プレゼンテーション1" id="{47E8D531-E34C-4740-AB44-3BD5F7CDFBFD}" vid="{262B2C7E-AE49-4178-8763-F8B4DBF22385}"/>
    </a:ext>
  </a:extLst>
</a:theme>
</file>

<file path=ppt/theme/theme4.xml><?xml version="1.0" encoding="utf-8"?>
<a:theme xmlns:a="http://schemas.openxmlformats.org/drawingml/2006/main" name="3_【機○・記載例なし】">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ヘッダー修正（PPT）.pptx" id="{BA91829E-AC79-4E60-8307-CE9768C582EC}" vid="{3DAD78C8-E631-4243-AE77-7CF5444DEDC9}"/>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14b20f3-dc60-4cab-848d-340fa6b0231d">
      <Terms xmlns="http://schemas.microsoft.com/office/infopath/2007/PartnerControls"/>
    </lcf76f155ced4ddcb4097134ff3c332f>
    <TaxCatchAll xmlns="623cf6b6-8c1c-4441-af41-7baf7c9a28a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4D73D1BFE876BF43A760BAD664AB1D72" ma:contentTypeVersion="14" ma:contentTypeDescription="新しいドキュメントを作成します。" ma:contentTypeScope="" ma:versionID="0c4b0bc861770439251bf0bac9161e16">
  <xsd:schema xmlns:xsd="http://www.w3.org/2001/XMLSchema" xmlns:xs="http://www.w3.org/2001/XMLSchema" xmlns:p="http://schemas.microsoft.com/office/2006/metadata/properties" xmlns:ns2="214b20f3-dc60-4cab-848d-340fa6b0231d" xmlns:ns3="623cf6b6-8c1c-4441-af41-7baf7c9a28aa" targetNamespace="http://schemas.microsoft.com/office/2006/metadata/properties" ma:root="true" ma:fieldsID="ea54b94374254d440ad4d96b10ed679d" ns2:_="" ns3:_="">
    <xsd:import namespace="214b20f3-dc60-4cab-848d-340fa6b0231d"/>
    <xsd:import namespace="623cf6b6-8c1c-4441-af41-7baf7c9a28a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4b20f3-dc60-4cab-848d-340fa6b023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f6a3f5ef-cd54-4ef7-b1b9-4a46cb3bb5a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23cf6b6-8c1c-4441-af41-7baf7c9a28a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ee52b66-7f8f-4b3d-99f6-ab1b8af1adfc}" ma:internalName="TaxCatchAll" ma:showField="CatchAllData" ma:web="623cf6b6-8c1c-4441-af41-7baf7c9a28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5705A58-65AA-4AA0-920B-E4078F60D7C5}">
  <ds:schemaRefs>
    <ds:schemaRef ds:uri="http://purl.org/dc/elements/1.1/"/>
    <ds:schemaRef ds:uri="http://schemas.microsoft.com/office/infopath/2007/PartnerControls"/>
    <ds:schemaRef ds:uri="http://purl.org/dc/dcmitype/"/>
    <ds:schemaRef ds:uri="http://schemas.microsoft.com/office/2006/documentManagement/types"/>
    <ds:schemaRef ds:uri="http://schemas.openxmlformats.org/package/2006/metadata/core-properties"/>
    <ds:schemaRef ds:uri="88800d54-a143-4fd8-b169-aae4325d53fb"/>
    <ds:schemaRef ds:uri="http://schemas.microsoft.com/office/2006/metadata/properties"/>
    <ds:schemaRef ds:uri="f6e731df-c3ee-460f-9471-352050e24a44"/>
    <ds:schemaRef ds:uri="http://www.w3.org/XML/1998/namespace"/>
    <ds:schemaRef ds:uri="http://purl.org/dc/terms/"/>
    <ds:schemaRef ds:uri="214b20f3-dc60-4cab-848d-340fa6b0231d"/>
    <ds:schemaRef ds:uri="623cf6b6-8c1c-4441-af41-7baf7c9a28aa"/>
  </ds:schemaRefs>
</ds:datastoreItem>
</file>

<file path=customXml/itemProps2.xml><?xml version="1.0" encoding="utf-8"?>
<ds:datastoreItem xmlns:ds="http://schemas.openxmlformats.org/officeDocument/2006/customXml" ds:itemID="{6109704F-6E5D-47DE-B895-1EBAD0A6C6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4b20f3-dc60-4cab-848d-340fa6b0231d"/>
    <ds:schemaRef ds:uri="623cf6b6-8c1c-4441-af41-7baf7c9a28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7476435-7EB8-4F10-B990-465AEF9CCC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テーマ2</Template>
  <TotalTime>1926</TotalTime>
  <Words>485</Words>
  <Application>Microsoft Office PowerPoint</Application>
  <PresentationFormat>A4 210 x 297 mm</PresentationFormat>
  <Paragraphs>47</Paragraphs>
  <Slides>9</Slides>
  <Notes>1</Notes>
  <HiddenSlides>0</HiddenSlides>
  <MMClips>0</MMClips>
  <ScaleCrop>false</ScaleCrop>
  <HeadingPairs>
    <vt:vector size="8" baseType="variant">
      <vt:variant>
        <vt:lpstr>使用されているフォント</vt:lpstr>
      </vt:variant>
      <vt:variant>
        <vt:i4>5</vt:i4>
      </vt:variant>
      <vt:variant>
        <vt:lpstr>テーマ</vt:lpstr>
      </vt:variant>
      <vt:variant>
        <vt:i4>4</vt:i4>
      </vt:variant>
      <vt:variant>
        <vt:lpstr>埋め込まれた OLE サーバー</vt:lpstr>
      </vt:variant>
      <vt:variant>
        <vt:i4>1</vt:i4>
      </vt:variant>
      <vt:variant>
        <vt:lpstr>スライド タイトル</vt:lpstr>
      </vt:variant>
      <vt:variant>
        <vt:i4>9</vt:i4>
      </vt:variant>
    </vt:vector>
  </HeadingPairs>
  <TitlesOfParts>
    <vt:vector size="19" baseType="lpstr">
      <vt:lpstr>Meiryo UI</vt:lpstr>
      <vt:lpstr>游ゴシック</vt:lpstr>
      <vt:lpstr>Arial</vt:lpstr>
      <vt:lpstr>Calibri</vt:lpstr>
      <vt:lpstr>Wingdings</vt:lpstr>
      <vt:lpstr>テーマ2</vt:lpstr>
      <vt:lpstr>1_【機○・記載例なし】</vt:lpstr>
      <vt:lpstr>2_【機○・記載例なし】</vt:lpstr>
      <vt:lpstr>3_【機○・記載例なし】</vt:lpstr>
      <vt:lpstr>think-cell スライド</vt:lpstr>
      <vt:lpstr>申請書 案件概要説明資料①</vt:lpstr>
      <vt:lpstr>申請書 案件概要説明資料②</vt:lpstr>
      <vt:lpstr>申請書 案件概要説明資料③</vt:lpstr>
      <vt:lpstr>申請書 案件概要説明資料④</vt:lpstr>
      <vt:lpstr>申請書 案件概要説明資料⑤</vt:lpstr>
      <vt:lpstr>申請書 案件概要説明資料⑥</vt:lpstr>
      <vt:lpstr>申請書 案件概要説明資料⑦</vt:lpstr>
      <vt:lpstr>申請書 案件概要説明資料⑧</vt:lpstr>
      <vt:lpstr>申請書 案件概要説明資料⑨</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株式会社商船三井（MOL）｜案件概要</dc:title>
  <dc:creator>新美　雄太郎(864319)サステナビリティ事業コンサルティング部</dc:creator>
  <cp:lastModifiedBy>GIO森恵美子</cp:lastModifiedBy>
  <cp:revision>133</cp:revision>
  <dcterms:created xsi:type="dcterms:W3CDTF">2021-08-09T23:50:09Z</dcterms:created>
  <dcterms:modified xsi:type="dcterms:W3CDTF">2026-06-09T05:50:59Z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0x0101004D73D1BFE876BF43A760BAD664AB1D72</vt:lpwstr>
  </property>
  <property fmtid="{D5CDD505-2E9C-101B-9397-08002B2CF9AE}" pid="3" name="Order">
    <vt:r8>3730200</vt:r8>
  </property>
  <property fmtid="{D5CDD505-2E9C-101B-9397-08002B2CF9AE}" pid="4" name="MediaServiceImageTags">
    <vt:lpwstr/>
  </property>
</Properties>
</file>