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2.xml" ContentType="application/vnd.openxmlformats-officedocument.presentationml.tag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notesSlides/notesSlide1.xml" ContentType="application/vnd.openxmlformats-officedocument.presentationml.notesSlide+xml"/>
  <Override PartName="/ppt/tags/tag18.xml" ContentType="application/vnd.openxmlformats-officedocument.presentationml.tags+xml"/>
  <Override PartName="/ppt/tags/tag19.xml" ContentType="application/vnd.openxmlformats-officedocument.presentationml.tags+xml"/>
  <Override PartName="/ppt/notesSlides/notesSlide2.xml" ContentType="application/vnd.openxmlformats-officedocument.presentationml.notesSlide+xml"/>
  <Override PartName="/ppt/tags/tag20.xml" ContentType="application/vnd.openxmlformats-officedocument.presentationml.tags+xml"/>
  <Override PartName="/ppt/tags/tag21.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22.xml" ContentType="application/vnd.openxmlformats-officedocument.presentationml.tags+xml"/>
  <Override PartName="/ppt/notesSlides/notesSlide6.xml" ContentType="application/vnd.openxmlformats-officedocument.presentationml.notesSlide+xml"/>
  <Override PartName="/ppt/tags/tag23.xml" ContentType="application/vnd.openxmlformats-officedocument.presentationml.tags+xml"/>
  <Override PartName="/ppt/notesSlides/notesSlide7.xml" ContentType="application/vnd.openxmlformats-officedocument.presentationml.notesSlide+xml"/>
  <Override PartName="/ppt/tags/tag24.xml" ContentType="application/vnd.openxmlformats-officedocument.presentationml.tags+xml"/>
  <Override PartName="/ppt/notesSlides/notesSlide8.xml" ContentType="application/vnd.openxmlformats-officedocument.presentationml.notesSlide+xml"/>
  <Override PartName="/ppt/notesSlides/notesSlide9.xml" ContentType="application/vnd.openxmlformats-officedocument.presentationml.notesSlide+xml"/>
  <Override PartName="/ppt/tags/tag25.xml" ContentType="application/vnd.openxmlformats-officedocument.presentationml.tags+xml"/>
  <Override PartName="/ppt/notesSlides/notesSlide10.xml" ContentType="application/vnd.openxmlformats-officedocument.presentationml.notesSlide+xml"/>
  <Override PartName="/ppt/tags/tag26.xml" ContentType="application/vnd.openxmlformats-officedocument.presentationml.tags+xml"/>
  <Override PartName="/ppt/notesSlides/notesSlide11.xml" ContentType="application/vnd.openxmlformats-officedocument.presentationml.notesSlide+xml"/>
  <Override PartName="/ppt/tags/tag27.xml" ContentType="application/vnd.openxmlformats-officedocument.presentationml.tags+xml"/>
  <Override PartName="/ppt/notesSlides/notesSlide12.xml" ContentType="application/vnd.openxmlformats-officedocument.presentationml.notesSlide+xml"/>
  <Override PartName="/ppt/tags/tag28.xml" ContentType="application/vnd.openxmlformats-officedocument.presentationml.tags+xml"/>
  <Override PartName="/ppt/notesSlides/notesSlide13.xml" ContentType="application/vnd.openxmlformats-officedocument.presentationml.notesSlide+xml"/>
  <Override PartName="/ppt/tags/tag29.xml" ContentType="application/vnd.openxmlformats-officedocument.presentationml.tags+xml"/>
  <Override PartName="/ppt/tags/tag30.xml" ContentType="application/vnd.openxmlformats-officedocument.presentationml.tags+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tags/tag31.xml" ContentType="application/vnd.openxmlformats-officedocument.presentationml.tags+xml"/>
  <Override PartName="/ppt/notesSlides/notesSlide16.xml" ContentType="application/vnd.openxmlformats-officedocument.presentationml.notesSlide+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tags/tag35.xml" ContentType="application/vnd.openxmlformats-officedocument.presentationml.tags+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trictFirstAndLastChars="0" saveSubsetFonts="1" autoCompressPictures="0">
  <p:sldMasterIdLst>
    <p:sldMasterId id="2147485117" r:id="rId4"/>
    <p:sldMasterId id="2147485120" r:id="rId5"/>
  </p:sldMasterIdLst>
  <p:notesMasterIdLst>
    <p:notesMasterId r:id="rId43"/>
  </p:notesMasterIdLst>
  <p:handoutMasterIdLst>
    <p:handoutMasterId r:id="rId44"/>
  </p:handoutMasterIdLst>
  <p:sldIdLst>
    <p:sldId id="2145705059" r:id="rId6"/>
    <p:sldId id="2145705341" r:id="rId7"/>
    <p:sldId id="2145705333" r:id="rId8"/>
    <p:sldId id="2147483253" r:id="rId9"/>
    <p:sldId id="2147483278" r:id="rId10"/>
    <p:sldId id="2147483279" r:id="rId11"/>
    <p:sldId id="267" r:id="rId12"/>
    <p:sldId id="2147483290" r:id="rId13"/>
    <p:sldId id="2147483260" r:id="rId14"/>
    <p:sldId id="2147483291" r:id="rId15"/>
    <p:sldId id="2147483261" r:id="rId16"/>
    <p:sldId id="2147483287" r:id="rId17"/>
    <p:sldId id="2147483280" r:id="rId18"/>
    <p:sldId id="2145705297" r:id="rId19"/>
    <p:sldId id="2147483264" r:id="rId20"/>
    <p:sldId id="2147483285" r:id="rId21"/>
    <p:sldId id="2147483292" r:id="rId22"/>
    <p:sldId id="2147483266" r:id="rId23"/>
    <p:sldId id="2147483267" r:id="rId24"/>
    <p:sldId id="2147483281" r:id="rId25"/>
    <p:sldId id="2147483268" r:id="rId26"/>
    <p:sldId id="2145705279" r:id="rId27"/>
    <p:sldId id="2147483269" r:id="rId28"/>
    <p:sldId id="2147483257" r:id="rId29"/>
    <p:sldId id="2147483288" r:id="rId30"/>
    <p:sldId id="2145705281" r:id="rId31"/>
    <p:sldId id="2147483265" r:id="rId32"/>
    <p:sldId id="2145705319" r:id="rId33"/>
    <p:sldId id="2145705301" r:id="rId34"/>
    <p:sldId id="2145705321" r:id="rId35"/>
    <p:sldId id="2145705266" r:id="rId36"/>
    <p:sldId id="2147483274" r:id="rId37"/>
    <p:sldId id="2147483293" r:id="rId38"/>
    <p:sldId id="2147483283" r:id="rId39"/>
    <p:sldId id="2147483275" r:id="rId40"/>
    <p:sldId id="2147483276" r:id="rId41"/>
    <p:sldId id="2147483277" r:id="rId42"/>
  </p:sldIdLst>
  <p:sldSz cx="12192000" cy="6858000"/>
  <p:notesSz cx="6735763" cy="9866313"/>
  <p:custShowLst>
    <p:custShow name="Format Guide Workshop" id="0">
      <p:sldLst/>
    </p:custShow>
  </p:custShowLst>
  <p:custDataLst>
    <p:tags r:id="rId4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3" orient="horz" pos="2137" userDrawn="1">
          <p15:clr>
            <a:srgbClr val="A4A3A4"/>
          </p15:clr>
        </p15:guide>
        <p15:guide id="4" pos="384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 id="{D7196B27-488A-30CC-C779-D3B9019C9E6D}" name="Koide, Takuro" initials="TK" userId="S::takkoide@tohmatsu.co.jp::f02cd107-dc5b-48b0-92d5-1240a707635e" providerId="AD"/>
  <p188:author id="{C3DF256C-822C-8FD5-4813-E065C786FA54}" name="永岡 夢乃" initials="夢永" userId="S::nagaoka-yumeno@meti.go.jp::2a80668b-4a17-4e37-96c3-3712b8babfe2" providerId="AD"/>
  <p188:author id="{826ECC78-F152-6218-F1F4-8E5D7EC99894}" name="GIO地主" initials="GI" userId="S::yasuhiko-jinushi@teitanso.or.jp::2821ec41-8557-456b-9d00-c07ff4015fa6" providerId="AD"/>
  <p188:author id="{71E32DF0-9F29-BBD5-34BE-6CDCCCE44488}" name="Matsushita, Itsuki" initials="IM" userId="S::imatsushita@tohmatsu.co.jp::eb164d96-db99-4ae7-9d67-a54e5ec5555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24"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FBFBF"/>
    <a:srgbClr val="969696"/>
    <a:srgbClr val="3D5B79"/>
    <a:srgbClr val="F79646"/>
    <a:srgbClr val="CCECFF"/>
    <a:srgbClr val="FFFFFF"/>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A9C55AB-FFA7-4CCB-A8A0-C7CC35111DA3}" v="2" dt="2026-05-01T03:10:37.44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9" d="100"/>
          <a:sy n="99" d="100"/>
        </p:scale>
        <p:origin x="78" y="654"/>
      </p:cViewPr>
      <p:guideLst>
        <p:guide orient="horz" pos="2137"/>
        <p:guide pos="3840"/>
      </p:guideLst>
    </p:cSldViewPr>
  </p:slideViewPr>
  <p:notesTextViewPr>
    <p:cViewPr>
      <p:scale>
        <a:sx n="1" d="1"/>
        <a:sy n="1" d="1"/>
      </p:scale>
      <p:origin x="0" y="0"/>
    </p:cViewPr>
  </p:notesTextViewPr>
  <p:notesViewPr>
    <p:cSldViewPr snapToGrid="0">
      <p:cViewPr varScale="1">
        <p:scale>
          <a:sx n="93" d="100"/>
          <a:sy n="93" d="100"/>
        </p:scale>
        <p:origin x="2688" y="9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tags" Target="tags/tag1.xml"/><Relationship Id="rId53" Type="http://schemas.microsoft.com/office/2018/10/relationships/authors" Target="authors.xml"/><Relationship Id="rId5" Type="http://schemas.openxmlformats.org/officeDocument/2006/relationships/slideMaster" Target="slideMasters/slideMaster2.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handoutMaster" Target="handoutMasters/handoutMaster1.xml"/><Relationship Id="rId52"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notesMaster" Target="notesMasters/notesMaster1.xml"/><Relationship Id="rId48" Type="http://schemas.openxmlformats.org/officeDocument/2006/relationships/viewProps" Target="viewProps.xml"/><Relationship Id="rId8" Type="http://schemas.openxmlformats.org/officeDocument/2006/relationships/slide" Target="slides/slide3.xml"/><Relationship Id="rId51" Type="http://schemas.microsoft.com/office/2016/11/relationships/changesInfo" Target="changesInfos/changesInfo1.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commentAuthors" Target="commentAuthors.xml"/><Relationship Id="rId20" Type="http://schemas.openxmlformats.org/officeDocument/2006/relationships/slide" Target="slides/slide15.xml"/><Relationship Id="rId41" Type="http://schemas.openxmlformats.org/officeDocument/2006/relationships/slide" Target="slides/slide36.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IO地主" userId="S::yasuhiko-jinushi@teitanso.or.jp::2821ec41-8557-456b-9d00-c07ff4015fa6" providerId="AD" clId="Web-{9EA41C0B-9F64-C953-971B-2E42DEE26D70}"/>
    <pc:docChg chg="modSld">
      <pc:chgData name="GIO地主" userId="S::yasuhiko-jinushi@teitanso.or.jp::2821ec41-8557-456b-9d00-c07ff4015fa6" providerId="AD" clId="Web-{9EA41C0B-9F64-C953-971B-2E42DEE26D70}" dt="2026-04-01T00:38:39.847" v="3"/>
      <pc:docMkLst>
        <pc:docMk/>
      </pc:docMkLst>
      <pc:sldChg chg="delSp">
        <pc:chgData name="GIO地主" userId="S::yasuhiko-jinushi@teitanso.or.jp::2821ec41-8557-456b-9d00-c07ff4015fa6" providerId="AD" clId="Web-{9EA41C0B-9F64-C953-971B-2E42DEE26D70}" dt="2026-04-01T00:38:39.847" v="3"/>
        <pc:sldMkLst>
          <pc:docMk/>
          <pc:sldMk cId="3588035542" sldId="2147483260"/>
        </pc:sldMkLst>
      </pc:sldChg>
    </pc:docChg>
  </pc:docChgLst>
  <pc:docChgLst>
    <pc:chgData name="永岡 夢乃" userId="2a80668b-4a17-4e37-96c3-3712b8babfe2" providerId="ADAL" clId="{E8DE9775-231F-4449-ACC3-14282B285823}"/>
    <pc:docChg chg="undo redo custSel addSld delSld modSld sldOrd">
      <pc:chgData name="永岡 夢乃" userId="2a80668b-4a17-4e37-96c3-3712b8babfe2" providerId="ADAL" clId="{E8DE9775-231F-4449-ACC3-14282B285823}" dt="2026-04-28T06:49:05.681" v="17128" actId="14100"/>
      <pc:docMkLst>
        <pc:docMk/>
      </pc:docMkLst>
      <pc:sldChg chg="addSp delSp modSp mod">
        <pc:chgData name="永岡 夢乃" userId="2a80668b-4a17-4e37-96c3-3712b8babfe2" providerId="ADAL" clId="{E8DE9775-231F-4449-ACC3-14282B285823}" dt="2026-04-27T09:42:43.824" v="17048" actId="14100"/>
        <pc:sldMkLst>
          <pc:docMk/>
          <pc:sldMk cId="4228551859" sldId="2145705297"/>
        </pc:sldMkLst>
        <pc:spChg chg="mod">
          <ac:chgData name="永岡 夢乃" userId="2a80668b-4a17-4e37-96c3-3712b8babfe2" providerId="ADAL" clId="{E8DE9775-231F-4449-ACC3-14282B285823}" dt="2026-04-27T09:42:29.538" v="17044" actId="14100"/>
          <ac:spMkLst>
            <pc:docMk/>
            <pc:sldMk cId="4228551859" sldId="2145705297"/>
            <ac:spMk id="2" creationId="{5F6B19F6-A24E-58F1-9DDC-C167DFEBA20C}"/>
          </ac:spMkLst>
        </pc:spChg>
        <pc:spChg chg="mod">
          <ac:chgData name="永岡 夢乃" userId="2a80668b-4a17-4e37-96c3-3712b8babfe2" providerId="ADAL" clId="{E8DE9775-231F-4449-ACC3-14282B285823}" dt="2026-04-27T09:42:27.602" v="17043" actId="14100"/>
          <ac:spMkLst>
            <pc:docMk/>
            <pc:sldMk cId="4228551859" sldId="2145705297"/>
            <ac:spMk id="3" creationId="{F3FC4790-1DB6-B505-46E1-0838C2508849}"/>
          </ac:spMkLst>
        </pc:spChg>
        <pc:spChg chg="mod">
          <ac:chgData name="永岡 夢乃" userId="2a80668b-4a17-4e37-96c3-3712b8babfe2" providerId="ADAL" clId="{E8DE9775-231F-4449-ACC3-14282B285823}" dt="2026-04-27T09:42:20.087" v="17040" actId="14100"/>
          <ac:spMkLst>
            <pc:docMk/>
            <pc:sldMk cId="4228551859" sldId="2145705297"/>
            <ac:spMk id="4" creationId="{E1370DA9-FEB2-BCD7-DC35-35662873E878}"/>
          </ac:spMkLst>
        </pc:spChg>
        <pc:spChg chg="mod">
          <ac:chgData name="永岡 夢乃" userId="2a80668b-4a17-4e37-96c3-3712b8babfe2" providerId="ADAL" clId="{E8DE9775-231F-4449-ACC3-14282B285823}" dt="2026-04-27T06:50:48.115" v="13605" actId="20577"/>
          <ac:spMkLst>
            <pc:docMk/>
            <pc:sldMk cId="4228551859" sldId="2145705297"/>
            <ac:spMk id="5" creationId="{00D0F7B2-76F0-1474-F042-68954864BFF8}"/>
          </ac:spMkLst>
        </pc:spChg>
        <pc:spChg chg="mod">
          <ac:chgData name="永岡 夢乃" userId="2a80668b-4a17-4e37-96c3-3712b8babfe2" providerId="ADAL" clId="{E8DE9775-231F-4449-ACC3-14282B285823}" dt="2026-04-24T12:04:37.723" v="9239" actId="14100"/>
          <ac:spMkLst>
            <pc:docMk/>
            <pc:sldMk cId="4228551859" sldId="2145705297"/>
            <ac:spMk id="7" creationId="{AE8B2C13-D28A-B9AD-B59D-64982D232006}"/>
          </ac:spMkLst>
        </pc:spChg>
        <pc:spChg chg="mod">
          <ac:chgData name="永岡 夢乃" userId="2a80668b-4a17-4e37-96c3-3712b8babfe2" providerId="ADAL" clId="{E8DE9775-231F-4449-ACC3-14282B285823}" dt="2026-04-27T06:48:25.151" v="13368" actId="14100"/>
          <ac:spMkLst>
            <pc:docMk/>
            <pc:sldMk cId="4228551859" sldId="2145705297"/>
            <ac:spMk id="12" creationId="{08E9517F-747A-8CF6-8EFB-9BF8E03ABA38}"/>
          </ac:spMkLst>
        </pc:spChg>
        <pc:spChg chg="mod">
          <ac:chgData name="永岡 夢乃" userId="2a80668b-4a17-4e37-96c3-3712b8babfe2" providerId="ADAL" clId="{E8DE9775-231F-4449-ACC3-14282B285823}" dt="2026-04-27T09:42:22.491" v="17041" actId="14100"/>
          <ac:spMkLst>
            <pc:docMk/>
            <pc:sldMk cId="4228551859" sldId="2145705297"/>
            <ac:spMk id="13" creationId="{4E8B86AD-2D7A-D7E2-FF9D-4DFA0631ECEA}"/>
          </ac:spMkLst>
        </pc:spChg>
        <pc:spChg chg="mod">
          <ac:chgData name="永岡 夢乃" userId="2a80668b-4a17-4e37-96c3-3712b8babfe2" providerId="ADAL" clId="{E8DE9775-231F-4449-ACC3-14282B285823}" dt="2026-04-27T06:50:37.040" v="13572" actId="20577"/>
          <ac:spMkLst>
            <pc:docMk/>
            <pc:sldMk cId="4228551859" sldId="2145705297"/>
            <ac:spMk id="14" creationId="{02B95CCE-4688-CF39-0346-F8433DE32B62}"/>
          </ac:spMkLst>
        </pc:spChg>
        <pc:spChg chg="mod">
          <ac:chgData name="永岡 夢乃" userId="2a80668b-4a17-4e37-96c3-3712b8babfe2" providerId="ADAL" clId="{E8DE9775-231F-4449-ACC3-14282B285823}" dt="2026-04-27T06:48:23.267" v="13367" actId="14100"/>
          <ac:spMkLst>
            <pc:docMk/>
            <pc:sldMk cId="4228551859" sldId="2145705297"/>
            <ac:spMk id="16" creationId="{5E4F9BDE-2803-08E9-8C05-0691A4AF772D}"/>
          </ac:spMkLst>
        </pc:spChg>
        <pc:spChg chg="mod">
          <ac:chgData name="永岡 夢乃" userId="2a80668b-4a17-4e37-96c3-3712b8babfe2" providerId="ADAL" clId="{E8DE9775-231F-4449-ACC3-14282B285823}" dt="2026-04-24T11:55:51.056" v="8602" actId="20577"/>
          <ac:spMkLst>
            <pc:docMk/>
            <pc:sldMk cId="4228551859" sldId="2145705297"/>
            <ac:spMk id="26" creationId="{A2BF22C4-B785-286D-776E-FB91E17AC136}"/>
          </ac:spMkLst>
        </pc:spChg>
        <pc:spChg chg="add mod">
          <ac:chgData name="永岡 夢乃" userId="2a80668b-4a17-4e37-96c3-3712b8babfe2" providerId="ADAL" clId="{E8DE9775-231F-4449-ACC3-14282B285823}" dt="2026-04-27T09:42:35.602" v="17046" actId="20577"/>
          <ac:spMkLst>
            <pc:docMk/>
            <pc:sldMk cId="4228551859" sldId="2145705297"/>
            <ac:spMk id="29" creationId="{30DB6AB2-9C3E-D7CC-D002-03B453A44AC6}"/>
          </ac:spMkLst>
        </pc:spChg>
        <pc:spChg chg="add mod">
          <ac:chgData name="永岡 夢乃" userId="2a80668b-4a17-4e37-96c3-3712b8babfe2" providerId="ADAL" clId="{E8DE9775-231F-4449-ACC3-14282B285823}" dt="2026-04-27T09:42:24.429" v="17042" actId="14100"/>
          <ac:spMkLst>
            <pc:docMk/>
            <pc:sldMk cId="4228551859" sldId="2145705297"/>
            <ac:spMk id="30" creationId="{692404ED-A943-D854-82F3-44765B175CC5}"/>
          </ac:spMkLst>
        </pc:spChg>
        <pc:spChg chg="add mod">
          <ac:chgData name="永岡 夢乃" userId="2a80668b-4a17-4e37-96c3-3712b8babfe2" providerId="ADAL" clId="{E8DE9775-231F-4449-ACC3-14282B285823}" dt="2026-04-27T06:50:43.490" v="13587"/>
          <ac:spMkLst>
            <pc:docMk/>
            <pc:sldMk cId="4228551859" sldId="2145705297"/>
            <ac:spMk id="31" creationId="{A6C0A7D6-D4BE-79D0-9052-49EA421F4F16}"/>
          </ac:spMkLst>
        </pc:spChg>
        <pc:spChg chg="add mod">
          <ac:chgData name="永岡 夢乃" userId="2a80668b-4a17-4e37-96c3-3712b8babfe2" providerId="ADAL" clId="{E8DE9775-231F-4449-ACC3-14282B285823}" dt="2026-04-27T06:48:18.377" v="13365" actId="14100"/>
          <ac:spMkLst>
            <pc:docMk/>
            <pc:sldMk cId="4228551859" sldId="2145705297"/>
            <ac:spMk id="32" creationId="{6E3BCC52-36B5-E650-D9CF-FD0D1CF66E1D}"/>
          </ac:spMkLst>
        </pc:spChg>
        <pc:spChg chg="mod">
          <ac:chgData name="永岡 夢乃" userId="2a80668b-4a17-4e37-96c3-3712b8babfe2" providerId="ADAL" clId="{E8DE9775-231F-4449-ACC3-14282B285823}" dt="2026-04-24T12:04:55.976" v="9246" actId="20577"/>
          <ac:spMkLst>
            <pc:docMk/>
            <pc:sldMk cId="4228551859" sldId="2145705297"/>
            <ac:spMk id="38" creationId="{2AA8CB50-60E6-BC47-794F-F1FCFBC0A9A6}"/>
          </ac:spMkLst>
        </pc:spChg>
        <pc:spChg chg="mod">
          <ac:chgData name="永岡 夢乃" userId="2a80668b-4a17-4e37-96c3-3712b8babfe2" providerId="ADAL" clId="{E8DE9775-231F-4449-ACC3-14282B285823}" dt="2026-04-24T12:06:54.102" v="9447" actId="20577"/>
          <ac:spMkLst>
            <pc:docMk/>
            <pc:sldMk cId="4228551859" sldId="2145705297"/>
            <ac:spMk id="80" creationId="{082062D8-AC25-4341-9C08-73A40AF5BF90}"/>
          </ac:spMkLst>
        </pc:spChg>
        <pc:grpChg chg="mod">
          <ac:chgData name="永岡 夢乃" userId="2a80668b-4a17-4e37-96c3-3712b8babfe2" providerId="ADAL" clId="{E8DE9775-231F-4449-ACC3-14282B285823}" dt="2026-04-24T12:04:40.703" v="9240" actId="14100"/>
          <ac:grpSpMkLst>
            <pc:docMk/>
            <pc:sldMk cId="4228551859" sldId="2145705297"/>
            <ac:grpSpMk id="15" creationId="{875E3B59-A2F6-E11F-008A-E418E134DE09}"/>
          </ac:grpSpMkLst>
        </pc:grpChg>
        <pc:grpChg chg="mod">
          <ac:chgData name="永岡 夢乃" userId="2a80668b-4a17-4e37-96c3-3712b8babfe2" providerId="ADAL" clId="{E8DE9775-231F-4449-ACC3-14282B285823}" dt="2026-04-24T12:04:35.125" v="9238" actId="14100"/>
          <ac:grpSpMkLst>
            <pc:docMk/>
            <pc:sldMk cId="4228551859" sldId="2145705297"/>
            <ac:grpSpMk id="19" creationId="{8A837141-9755-6547-E97B-F8CA453B73A1}"/>
          </ac:grpSpMkLst>
        </pc:grpChg>
        <pc:grpChg chg="mod">
          <ac:chgData name="永岡 夢乃" userId="2a80668b-4a17-4e37-96c3-3712b8babfe2" providerId="ADAL" clId="{E8DE9775-231F-4449-ACC3-14282B285823}" dt="2026-04-27T09:42:41.421" v="17047" actId="14100"/>
          <ac:grpSpMkLst>
            <pc:docMk/>
            <pc:sldMk cId="4228551859" sldId="2145705297"/>
            <ac:grpSpMk id="22" creationId="{81BB482C-138E-16CC-11B7-20DB1ADC4EF0}"/>
          </ac:grpSpMkLst>
        </pc:grpChg>
        <pc:grpChg chg="mod">
          <ac:chgData name="永岡 夢乃" userId="2a80668b-4a17-4e37-96c3-3712b8babfe2" providerId="ADAL" clId="{E8DE9775-231F-4449-ACC3-14282B285823}" dt="2026-04-27T09:42:43.824" v="17048" actId="14100"/>
          <ac:grpSpMkLst>
            <pc:docMk/>
            <pc:sldMk cId="4228551859" sldId="2145705297"/>
            <ac:grpSpMk id="25" creationId="{4F0275F7-544F-E996-AF9C-152782553AB6}"/>
          </ac:grpSpMkLst>
        </pc:grpChg>
        <pc:grpChg chg="mod">
          <ac:chgData name="永岡 夢乃" userId="2a80668b-4a17-4e37-96c3-3712b8babfe2" providerId="ADAL" clId="{E8DE9775-231F-4449-ACC3-14282B285823}" dt="2026-04-27T06:48:38.464" v="13373" actId="14100"/>
          <ac:grpSpMkLst>
            <pc:docMk/>
            <pc:sldMk cId="4228551859" sldId="2145705297"/>
            <ac:grpSpMk id="28" creationId="{3D5B4A25-2043-5435-B803-27DE11C4E6B9}"/>
          </ac:grpSpMkLst>
        </pc:grpChg>
        <pc:grpChg chg="mod">
          <ac:chgData name="永岡 夢乃" userId="2a80668b-4a17-4e37-96c3-3712b8babfe2" providerId="ADAL" clId="{E8DE9775-231F-4449-ACC3-14282B285823}" dt="2026-04-27T06:48:33.297" v="13371" actId="14100"/>
          <ac:grpSpMkLst>
            <pc:docMk/>
            <pc:sldMk cId="4228551859" sldId="2145705297"/>
            <ac:grpSpMk id="35" creationId="{A45C72C3-50E6-7B60-D256-464B2A03EB38}"/>
          </ac:grpSpMkLst>
        </pc:grpChg>
      </pc:sldChg>
      <pc:sldChg chg="add">
        <pc:chgData name="永岡 夢乃" userId="2a80668b-4a17-4e37-96c3-3712b8babfe2" providerId="ADAL" clId="{E8DE9775-231F-4449-ACC3-14282B285823}" dt="2026-04-24T12:19:31.893" v="9897"/>
        <pc:sldMkLst>
          <pc:docMk/>
          <pc:sldMk cId="1627806343" sldId="2145705301"/>
        </pc:sldMkLst>
      </pc:sldChg>
      <pc:sldChg chg="add">
        <pc:chgData name="永岡 夢乃" userId="2a80668b-4a17-4e37-96c3-3712b8babfe2" providerId="ADAL" clId="{E8DE9775-231F-4449-ACC3-14282B285823}" dt="2026-04-27T09:41:26.972" v="17032"/>
        <pc:sldMkLst>
          <pc:docMk/>
          <pc:sldMk cId="348472552" sldId="2145705319"/>
        </pc:sldMkLst>
      </pc:sldChg>
      <pc:sldChg chg="add">
        <pc:chgData name="永岡 夢乃" userId="2a80668b-4a17-4e37-96c3-3712b8babfe2" providerId="ADAL" clId="{E8DE9775-231F-4449-ACC3-14282B285823}" dt="2026-04-24T12:19:38.619" v="9898"/>
        <pc:sldMkLst>
          <pc:docMk/>
          <pc:sldMk cId="3830264910" sldId="2145705321"/>
        </pc:sldMkLst>
      </pc:sldChg>
      <pc:sldChg chg="modSp mod modCm">
        <pc:chgData name="永岡 夢乃" userId="2a80668b-4a17-4e37-96c3-3712b8babfe2" providerId="ADAL" clId="{E8DE9775-231F-4449-ACC3-14282B285823}" dt="2026-04-27T08:34:05.179" v="16972" actId="13926"/>
        <pc:sldMkLst>
          <pc:docMk/>
          <pc:sldMk cId="711822072" sldId="2145705333"/>
        </pc:sldMkLst>
        <pc:spChg chg="mod">
          <ac:chgData name="永岡 夢乃" userId="2a80668b-4a17-4e37-96c3-3712b8babfe2" providerId="ADAL" clId="{E8DE9775-231F-4449-ACC3-14282B285823}" dt="2026-04-27T08:34:02.335" v="16971" actId="13926"/>
          <ac:spMkLst>
            <pc:docMk/>
            <pc:sldMk cId="711822072" sldId="2145705333"/>
            <ac:spMk id="3" creationId="{93FDB642-FC39-C10E-AE73-579A48D26A06}"/>
          </ac:spMkLst>
        </pc:spChg>
        <pc:spChg chg="mod">
          <ac:chgData name="永岡 夢乃" userId="2a80668b-4a17-4e37-96c3-3712b8babfe2" providerId="ADAL" clId="{E8DE9775-231F-4449-ACC3-14282B285823}" dt="2026-04-27T08:34:05.179" v="16972" actId="13926"/>
          <ac:spMkLst>
            <pc:docMk/>
            <pc:sldMk cId="711822072" sldId="2145705333"/>
            <ac:spMk id="24" creationId="{B8C00903-167C-46E5-9B21-3A4C805FC94F}"/>
          </ac:spMkLst>
        </pc:spChg>
        <pc:extLst>
          <p:ext xmlns:p="http://schemas.openxmlformats.org/presentationml/2006/main" uri="{D6D511B9-2390-475A-947B-AFAB55BFBCF1}">
            <pc226:cmChg xmlns:pc226="http://schemas.microsoft.com/office/powerpoint/2022/06/main/command" chg="mod">
              <pc226:chgData name="永岡 夢乃" userId="2a80668b-4a17-4e37-96c3-3712b8babfe2" providerId="ADAL" clId="{E8DE9775-231F-4449-ACC3-14282B285823}" dt="2026-04-27T08:27:53.401" v="16897" actId="20577"/>
              <pc2:cmMkLst xmlns:pc2="http://schemas.microsoft.com/office/powerpoint/2019/9/main/command">
                <pc:docMk/>
                <pc:sldMk cId="711822072" sldId="2145705333"/>
                <pc2:cmMk id="{5B525E43-770F-4603-A611-E72B44504552}"/>
              </pc2:cmMkLst>
            </pc226:cmChg>
            <pc226:cmChg xmlns:pc226="http://schemas.microsoft.com/office/powerpoint/2022/06/main/command" chg="mod">
              <pc226:chgData name="永岡 夢乃" userId="2a80668b-4a17-4e37-96c3-3712b8babfe2" providerId="ADAL" clId="{E8DE9775-231F-4449-ACC3-14282B285823}" dt="2026-04-27T08:27:53.401" v="16897" actId="20577"/>
              <pc2:cmMkLst xmlns:pc2="http://schemas.microsoft.com/office/powerpoint/2019/9/main/command">
                <pc:docMk/>
                <pc:sldMk cId="711822072" sldId="2145705333"/>
                <pc2:cmMk id="{CD3B2EEF-18D8-466E-B989-5297D8EA8A1E}"/>
              </pc2:cmMkLst>
            </pc226:cmChg>
          </p:ext>
        </pc:extLst>
      </pc:sldChg>
      <pc:sldChg chg="delSp modSp mod modCm">
        <pc:chgData name="永岡 夢乃" userId="2a80668b-4a17-4e37-96c3-3712b8babfe2" providerId="ADAL" clId="{E8DE9775-231F-4449-ACC3-14282B285823}" dt="2026-04-27T09:46:28.555" v="17072" actId="1036"/>
        <pc:sldMkLst>
          <pc:docMk/>
          <pc:sldMk cId="3776737121" sldId="2147483253"/>
        </pc:sldMkLst>
        <pc:graphicFrameChg chg="mod modGraphic">
          <ac:chgData name="永岡 夢乃" userId="2a80668b-4a17-4e37-96c3-3712b8babfe2" providerId="ADAL" clId="{E8DE9775-231F-4449-ACC3-14282B285823}" dt="2026-04-27T09:46:28.555" v="17072" actId="1036"/>
          <ac:graphicFrameMkLst>
            <pc:docMk/>
            <pc:sldMk cId="3776737121" sldId="2147483253"/>
            <ac:graphicFrameMk id="2" creationId="{F8F073E3-E280-6F98-4156-782AFA3D277E}"/>
          </ac:graphicFrameMkLst>
        </pc:graphicFrameChg>
        <pc:extLst>
          <p:ext xmlns:p="http://schemas.openxmlformats.org/presentationml/2006/main" uri="{D6D511B9-2390-475A-947B-AFAB55BFBCF1}">
            <pc226:cmChg xmlns:pc226="http://schemas.microsoft.com/office/powerpoint/2022/06/main/command" chg="mod">
              <pc226:chgData name="永岡 夢乃" userId="2a80668b-4a17-4e37-96c3-3712b8babfe2" providerId="ADAL" clId="{E8DE9775-231F-4449-ACC3-14282B285823}" dt="2026-04-27T08:28:11.761" v="16943" actId="20577"/>
              <pc2:cmMkLst xmlns:pc2="http://schemas.microsoft.com/office/powerpoint/2019/9/main/command">
                <pc:docMk/>
                <pc:sldMk cId="3776737121" sldId="2147483253"/>
                <pc2:cmMk id="{446738D8-8E34-4ABC-B0A3-FECA7D8C9CFA}"/>
              </pc2:cmMkLst>
            </pc226:cmChg>
          </p:ext>
        </pc:extLst>
      </pc:sldChg>
      <pc:sldChg chg="delSp modSp mod modShow">
        <pc:chgData name="永岡 夢乃" userId="2a80668b-4a17-4e37-96c3-3712b8babfe2" providerId="ADAL" clId="{E8DE9775-231F-4449-ACC3-14282B285823}" dt="2026-04-28T06:48:25.352" v="17116" actId="20577"/>
        <pc:sldMkLst>
          <pc:docMk/>
          <pc:sldMk cId="2744319084" sldId="2147483257"/>
        </pc:sldMkLst>
        <pc:spChg chg="mod">
          <ac:chgData name="永岡 夢乃" userId="2a80668b-4a17-4e37-96c3-3712b8babfe2" providerId="ADAL" clId="{E8DE9775-231F-4449-ACC3-14282B285823}" dt="2026-04-28T06:48:25.352" v="17116" actId="20577"/>
          <ac:spMkLst>
            <pc:docMk/>
            <pc:sldMk cId="2744319084" sldId="2147483257"/>
            <ac:spMk id="14" creationId="{3B0B5B6B-5A16-296E-C5E7-BA3F916085D5}"/>
          </ac:spMkLst>
        </pc:spChg>
        <pc:spChg chg="mod">
          <ac:chgData name="永岡 夢乃" userId="2a80668b-4a17-4e37-96c3-3712b8babfe2" providerId="ADAL" clId="{E8DE9775-231F-4449-ACC3-14282B285823}" dt="2026-04-27T07:43:32.947" v="15726" actId="20577"/>
          <ac:spMkLst>
            <pc:docMk/>
            <pc:sldMk cId="2744319084" sldId="2147483257"/>
            <ac:spMk id="75" creationId="{B0CD6EF9-B9A3-4EE4-A1FB-7F0DF6D7CDD1}"/>
          </ac:spMkLst>
        </pc:spChg>
        <pc:spChg chg="mod">
          <ac:chgData name="永岡 夢乃" userId="2a80668b-4a17-4e37-96c3-3712b8babfe2" providerId="ADAL" clId="{E8DE9775-231F-4449-ACC3-14282B285823}" dt="2026-04-27T07:43:16.213" v="15713" actId="20577"/>
          <ac:spMkLst>
            <pc:docMk/>
            <pc:sldMk cId="2744319084" sldId="2147483257"/>
            <ac:spMk id="80" creationId="{082062D8-AC25-4341-9C08-73A40AF5BF90}"/>
          </ac:spMkLst>
        </pc:spChg>
      </pc:sldChg>
      <pc:sldChg chg="add del">
        <pc:chgData name="永岡 夢乃" userId="2a80668b-4a17-4e37-96c3-3712b8babfe2" providerId="ADAL" clId="{E8DE9775-231F-4449-ACC3-14282B285823}" dt="2026-04-27T07:05:31.965" v="14016" actId="47"/>
        <pc:sldMkLst>
          <pc:docMk/>
          <pc:sldMk cId="2442673566" sldId="2147483258"/>
        </pc:sldMkLst>
      </pc:sldChg>
      <pc:sldChg chg="del">
        <pc:chgData name="永岡 夢乃" userId="2a80668b-4a17-4e37-96c3-3712b8babfe2" providerId="ADAL" clId="{E8DE9775-231F-4449-ACC3-14282B285823}" dt="2026-04-24T12:13:55.586" v="9483" actId="47"/>
        <pc:sldMkLst>
          <pc:docMk/>
          <pc:sldMk cId="2070990975" sldId="2147483259"/>
        </pc:sldMkLst>
      </pc:sldChg>
      <pc:sldChg chg="addSp delSp modSp mod ord modCm">
        <pc:chgData name="永岡 夢乃" userId="2a80668b-4a17-4e37-96c3-3712b8babfe2" providerId="ADAL" clId="{E8DE9775-231F-4449-ACC3-14282B285823}" dt="2026-04-27T10:09:31.668" v="17102"/>
        <pc:sldMkLst>
          <pc:docMk/>
          <pc:sldMk cId="3588035542" sldId="2147483260"/>
        </pc:sldMkLst>
        <pc:spChg chg="mod">
          <ac:chgData name="永岡 夢乃" userId="2a80668b-4a17-4e37-96c3-3712b8babfe2" providerId="ADAL" clId="{E8DE9775-231F-4449-ACC3-14282B285823}" dt="2026-04-27T06:37:37.081" v="12783" actId="20577"/>
          <ac:spMkLst>
            <pc:docMk/>
            <pc:sldMk cId="3588035542" sldId="2147483260"/>
            <ac:spMk id="3" creationId="{3700E9EE-0F8E-CFC4-4432-5391DB58EE79}"/>
          </ac:spMkLst>
        </pc:spChg>
        <pc:spChg chg="add mod">
          <ac:chgData name="永岡 夢乃" userId="2a80668b-4a17-4e37-96c3-3712b8babfe2" providerId="ADAL" clId="{E8DE9775-231F-4449-ACC3-14282B285823}" dt="2026-04-27T10:09:31.668" v="17102"/>
          <ac:spMkLst>
            <pc:docMk/>
            <pc:sldMk cId="3588035542" sldId="2147483260"/>
            <ac:spMk id="5" creationId="{ED78C944-59FE-F165-3E16-407777EC8384}"/>
          </ac:spMkLst>
        </pc:spChg>
        <pc:spChg chg="mod">
          <ac:chgData name="永岡 夢乃" userId="2a80668b-4a17-4e37-96c3-3712b8babfe2" providerId="ADAL" clId="{E8DE9775-231F-4449-ACC3-14282B285823}" dt="2026-04-27T05:53:06.012" v="11903" actId="20577"/>
          <ac:spMkLst>
            <pc:docMk/>
            <pc:sldMk cId="3588035542" sldId="2147483260"/>
            <ac:spMk id="23" creationId="{9D9DE43C-2E52-AF64-7591-DE704532BFFC}"/>
          </ac:spMkLst>
        </pc:spChg>
        <pc:grpChg chg="mod">
          <ac:chgData name="永岡 夢乃" userId="2a80668b-4a17-4e37-96c3-3712b8babfe2" providerId="ADAL" clId="{E8DE9775-231F-4449-ACC3-14282B285823}" dt="2026-04-20T02:02:31.366" v="3058" actId="14100"/>
          <ac:grpSpMkLst>
            <pc:docMk/>
            <pc:sldMk cId="3588035542" sldId="2147483260"/>
            <ac:grpSpMk id="21" creationId="{FFC6EA21-846D-3BC2-E10D-09A8D56B881B}"/>
          </ac:grpSpMkLst>
        </pc:grpChg>
        <pc:cxnChg chg="mod">
          <ac:chgData name="永岡 夢乃" userId="2a80668b-4a17-4e37-96c3-3712b8babfe2" providerId="ADAL" clId="{E8DE9775-231F-4449-ACC3-14282B285823}" dt="2026-04-20T02:02:31.366" v="3058" actId="14100"/>
          <ac:cxnSpMkLst>
            <pc:docMk/>
            <pc:sldMk cId="3588035542" sldId="2147483260"/>
            <ac:cxnSpMk id="22" creationId="{815DD9B3-0B7C-A030-0A9E-B439ADE51858}"/>
          </ac:cxnSpMkLst>
        </pc:cxnChg>
        <pc:extLst>
          <p:ext xmlns:p="http://schemas.openxmlformats.org/presentationml/2006/main" uri="{D6D511B9-2390-475A-947B-AFAB55BFBCF1}">
            <pc226:cmChg xmlns:pc226="http://schemas.microsoft.com/office/powerpoint/2022/06/main/command" chg="mod">
              <pc226:chgData name="永岡 夢乃" userId="2a80668b-4a17-4e37-96c3-3712b8babfe2" providerId="ADAL" clId="{E8DE9775-231F-4449-ACC3-14282B285823}" dt="2026-04-20T01:52:18.820" v="2692" actId="20577"/>
              <pc2:cmMkLst xmlns:pc2="http://schemas.microsoft.com/office/powerpoint/2019/9/main/command">
                <pc:docMk/>
                <pc:sldMk cId="3588035542" sldId="2147483260"/>
                <pc2:cmMk id="{C21D150C-7302-4A45-BA7E-FF7FFB20641C}"/>
              </pc2:cmMkLst>
            </pc226:cmChg>
            <pc226:cmChg xmlns:pc226="http://schemas.microsoft.com/office/powerpoint/2022/06/main/command" chg="mod">
              <pc226:chgData name="永岡 夢乃" userId="2a80668b-4a17-4e37-96c3-3712b8babfe2" providerId="ADAL" clId="{E8DE9775-231F-4449-ACC3-14282B285823}" dt="2026-04-20T01:52:18.820" v="2692" actId="20577"/>
              <pc2:cmMkLst xmlns:pc2="http://schemas.microsoft.com/office/powerpoint/2019/9/main/command">
                <pc:docMk/>
                <pc:sldMk cId="3588035542" sldId="2147483260"/>
                <pc2:cmMk id="{D2EB911D-704A-47A6-BCB7-BC5F8888C819}"/>
              </pc2:cmMkLst>
            </pc226:cmChg>
            <pc226:cmChg xmlns:pc226="http://schemas.microsoft.com/office/powerpoint/2022/06/main/command" chg="mod">
              <pc226:chgData name="永岡 夢乃" userId="2a80668b-4a17-4e37-96c3-3712b8babfe2" providerId="ADAL" clId="{E8DE9775-231F-4449-ACC3-14282B285823}" dt="2026-04-20T01:52:18.820" v="2692" actId="20577"/>
              <pc2:cmMkLst xmlns:pc2="http://schemas.microsoft.com/office/powerpoint/2019/9/main/command">
                <pc:docMk/>
                <pc:sldMk cId="3588035542" sldId="2147483260"/>
                <pc2:cmMk id="{4F180AA9-E586-4C67-AE65-2527B04FA60D}"/>
              </pc2:cmMkLst>
            </pc226:cmChg>
            <pc226:cmChg xmlns:pc226="http://schemas.microsoft.com/office/powerpoint/2022/06/main/command" chg="mod">
              <pc226:chgData name="永岡 夢乃" userId="2a80668b-4a17-4e37-96c3-3712b8babfe2" providerId="ADAL" clId="{E8DE9775-231F-4449-ACC3-14282B285823}" dt="2026-04-20T01:52:18.820" v="2692" actId="20577"/>
              <pc2:cmMkLst xmlns:pc2="http://schemas.microsoft.com/office/powerpoint/2019/9/main/command">
                <pc:docMk/>
                <pc:sldMk cId="3588035542" sldId="2147483260"/>
                <pc2:cmMk id="{A30440E9-1549-455A-A7D4-30E5E0C090C8}"/>
              </pc2:cmMkLst>
            </pc226:cmChg>
          </p:ext>
        </pc:extLst>
      </pc:sldChg>
      <pc:sldChg chg="modSp mod">
        <pc:chgData name="永岡 夢乃" userId="2a80668b-4a17-4e37-96c3-3712b8babfe2" providerId="ADAL" clId="{E8DE9775-231F-4449-ACC3-14282B285823}" dt="2026-04-27T05:41:24.277" v="11380" actId="20577"/>
        <pc:sldMkLst>
          <pc:docMk/>
          <pc:sldMk cId="251890104" sldId="2147483261"/>
        </pc:sldMkLst>
        <pc:spChg chg="mod">
          <ac:chgData name="永岡 夢乃" userId="2a80668b-4a17-4e37-96c3-3712b8babfe2" providerId="ADAL" clId="{E8DE9775-231F-4449-ACC3-14282B285823}" dt="2026-04-27T05:41:24.277" v="11380" actId="20577"/>
          <ac:spMkLst>
            <pc:docMk/>
            <pc:sldMk cId="251890104" sldId="2147483261"/>
            <ac:spMk id="8" creationId="{30AAD629-A5D1-0B40-02FE-A999013C45FC}"/>
          </ac:spMkLst>
        </pc:spChg>
        <pc:spChg chg="mod">
          <ac:chgData name="永岡 夢乃" userId="2a80668b-4a17-4e37-96c3-3712b8babfe2" providerId="ADAL" clId="{E8DE9775-231F-4449-ACC3-14282B285823}" dt="2026-04-27T05:40:13.298" v="11354"/>
          <ac:spMkLst>
            <pc:docMk/>
            <pc:sldMk cId="251890104" sldId="2147483261"/>
            <ac:spMk id="80" creationId="{082062D8-AC25-4341-9C08-73A40AF5BF90}"/>
          </ac:spMkLst>
        </pc:spChg>
        <pc:graphicFrameChg chg="mod modGraphic">
          <ac:chgData name="永岡 夢乃" userId="2a80668b-4a17-4e37-96c3-3712b8babfe2" providerId="ADAL" clId="{E8DE9775-231F-4449-ACC3-14282B285823}" dt="2026-04-27T05:40:56.839" v="11373" actId="403"/>
          <ac:graphicFrameMkLst>
            <pc:docMk/>
            <pc:sldMk cId="251890104" sldId="2147483261"/>
            <ac:graphicFrameMk id="3" creationId="{377077C4-4B52-81C6-45B0-6491CB016D33}"/>
          </ac:graphicFrameMkLst>
        </pc:graphicFrameChg>
        <pc:cxnChg chg="mod">
          <ac:chgData name="永岡 夢乃" userId="2a80668b-4a17-4e37-96c3-3712b8babfe2" providerId="ADAL" clId="{E8DE9775-231F-4449-ACC3-14282B285823}" dt="2026-04-27T05:39:55.567" v="11322" actId="1076"/>
          <ac:cxnSpMkLst>
            <pc:docMk/>
            <pc:sldMk cId="251890104" sldId="2147483261"/>
            <ac:cxnSpMk id="81" creationId="{E7D0CEB9-ABBA-4F09-B4D9-22A5D6AB62D2}"/>
          </ac:cxnSpMkLst>
        </pc:cxnChg>
      </pc:sldChg>
      <pc:sldChg chg="modSp mod">
        <pc:chgData name="永岡 夢乃" userId="2a80668b-4a17-4e37-96c3-3712b8babfe2" providerId="ADAL" clId="{E8DE9775-231F-4449-ACC3-14282B285823}" dt="2026-04-27T08:21:44.530" v="16517"/>
        <pc:sldMkLst>
          <pc:docMk/>
          <pc:sldMk cId="2385761698" sldId="2147483264"/>
        </pc:sldMkLst>
        <pc:spChg chg="mod">
          <ac:chgData name="永岡 夢乃" userId="2a80668b-4a17-4e37-96c3-3712b8babfe2" providerId="ADAL" clId="{E8DE9775-231F-4449-ACC3-14282B285823}" dt="2026-04-24T12:07:57.841" v="9452" actId="1076"/>
          <ac:spMkLst>
            <pc:docMk/>
            <pc:sldMk cId="2385761698" sldId="2147483264"/>
            <ac:spMk id="3" creationId="{2CE3F3D6-C2A1-9D7B-007E-28B9283FB80A}"/>
          </ac:spMkLst>
        </pc:spChg>
        <pc:spChg chg="mod">
          <ac:chgData name="永岡 夢乃" userId="2a80668b-4a17-4e37-96c3-3712b8babfe2" providerId="ADAL" clId="{E8DE9775-231F-4449-ACC3-14282B285823}" dt="2026-04-27T08:21:44.530" v="16517"/>
          <ac:spMkLst>
            <pc:docMk/>
            <pc:sldMk cId="2385761698" sldId="2147483264"/>
            <ac:spMk id="75" creationId="{B0CD6EF9-B9A3-4EE4-A1FB-7F0DF6D7CDD1}"/>
          </ac:spMkLst>
        </pc:spChg>
        <pc:spChg chg="mod">
          <ac:chgData name="永岡 夢乃" userId="2a80668b-4a17-4e37-96c3-3712b8babfe2" providerId="ADAL" clId="{E8DE9775-231F-4449-ACC3-14282B285823}" dt="2026-04-24T12:26:18.453" v="9923" actId="20577"/>
          <ac:spMkLst>
            <pc:docMk/>
            <pc:sldMk cId="2385761698" sldId="2147483264"/>
            <ac:spMk id="80" creationId="{082062D8-AC25-4341-9C08-73A40AF5BF90}"/>
          </ac:spMkLst>
        </pc:spChg>
      </pc:sldChg>
      <pc:sldChg chg="modSp add mod">
        <pc:chgData name="永岡 夢乃" userId="2a80668b-4a17-4e37-96c3-3712b8babfe2" providerId="ADAL" clId="{E8DE9775-231F-4449-ACC3-14282B285823}" dt="2026-04-27T10:04:00.189" v="17100"/>
        <pc:sldMkLst>
          <pc:docMk/>
          <pc:sldMk cId="652920110" sldId="2147483265"/>
        </pc:sldMkLst>
        <pc:spChg chg="mod">
          <ac:chgData name="永岡 夢乃" userId="2a80668b-4a17-4e37-96c3-3712b8babfe2" providerId="ADAL" clId="{E8DE9775-231F-4449-ACC3-14282B285823}" dt="2026-04-27T10:04:00.189" v="17100"/>
          <ac:spMkLst>
            <pc:docMk/>
            <pc:sldMk cId="652920110" sldId="2147483265"/>
            <ac:spMk id="46" creationId="{B51E98E5-73F4-5074-631A-75FB761DD8C3}"/>
          </ac:spMkLst>
        </pc:spChg>
      </pc:sldChg>
      <pc:sldChg chg="modSp mod">
        <pc:chgData name="永岡 夢乃" userId="2a80668b-4a17-4e37-96c3-3712b8babfe2" providerId="ADAL" clId="{E8DE9775-231F-4449-ACC3-14282B285823}" dt="2026-04-27T08:22:00.248" v="16536"/>
        <pc:sldMkLst>
          <pc:docMk/>
          <pc:sldMk cId="1632062338" sldId="2147483266"/>
        </pc:sldMkLst>
        <pc:spChg chg="mod">
          <ac:chgData name="永岡 夢乃" userId="2a80668b-4a17-4e37-96c3-3712b8babfe2" providerId="ADAL" clId="{E8DE9775-231F-4449-ACC3-14282B285823}" dt="2026-04-27T08:22:00.248" v="16536"/>
          <ac:spMkLst>
            <pc:docMk/>
            <pc:sldMk cId="1632062338" sldId="2147483266"/>
            <ac:spMk id="47" creationId="{71DDCA08-2968-42A5-B97B-DDDEFF54336D}"/>
          </ac:spMkLst>
        </pc:spChg>
      </pc:sldChg>
      <pc:sldChg chg="modSp mod">
        <pc:chgData name="永岡 夢乃" userId="2a80668b-4a17-4e37-96c3-3712b8babfe2" providerId="ADAL" clId="{E8DE9775-231F-4449-ACC3-14282B285823}" dt="2026-04-28T06:48:10.305" v="17108" actId="207"/>
        <pc:sldMkLst>
          <pc:docMk/>
          <pc:sldMk cId="1785362283" sldId="2147483267"/>
        </pc:sldMkLst>
        <pc:spChg chg="mod">
          <ac:chgData name="永岡 夢乃" userId="2a80668b-4a17-4e37-96c3-3712b8babfe2" providerId="ADAL" clId="{E8DE9775-231F-4449-ACC3-14282B285823}" dt="2026-04-27T08:22:03.909" v="16542"/>
          <ac:spMkLst>
            <pc:docMk/>
            <pc:sldMk cId="1785362283" sldId="2147483267"/>
            <ac:spMk id="3" creationId="{E713CAA4-3C3B-498E-0E8A-E7511049FB8B}"/>
          </ac:spMkLst>
        </pc:spChg>
        <pc:spChg chg="mod">
          <ac:chgData name="永岡 夢乃" userId="2a80668b-4a17-4e37-96c3-3712b8babfe2" providerId="ADAL" clId="{E8DE9775-231F-4449-ACC3-14282B285823}" dt="2026-04-28T06:48:10.305" v="17108" actId="207"/>
          <ac:spMkLst>
            <pc:docMk/>
            <pc:sldMk cId="1785362283" sldId="2147483267"/>
            <ac:spMk id="5" creationId="{22001F51-A144-45B4-91D9-7A97FB1146BA}"/>
          </ac:spMkLst>
        </pc:spChg>
      </pc:sldChg>
      <pc:sldChg chg="modSp mod">
        <pc:chgData name="永岡 夢乃" userId="2a80668b-4a17-4e37-96c3-3712b8babfe2" providerId="ADAL" clId="{E8DE9775-231F-4449-ACC3-14282B285823}" dt="2026-04-27T08:22:12.188" v="16556"/>
        <pc:sldMkLst>
          <pc:docMk/>
          <pc:sldMk cId="483889712" sldId="2147483268"/>
        </pc:sldMkLst>
        <pc:spChg chg="mod">
          <ac:chgData name="永岡 夢乃" userId="2a80668b-4a17-4e37-96c3-3712b8babfe2" providerId="ADAL" clId="{E8DE9775-231F-4449-ACC3-14282B285823}" dt="2026-04-24T11:35:15.010" v="7755"/>
          <ac:spMkLst>
            <pc:docMk/>
            <pc:sldMk cId="483889712" sldId="2147483268"/>
            <ac:spMk id="3" creationId="{982DB665-60E4-130A-B6C4-89D754978855}"/>
          </ac:spMkLst>
        </pc:spChg>
        <pc:spChg chg="mod">
          <ac:chgData name="永岡 夢乃" userId="2a80668b-4a17-4e37-96c3-3712b8babfe2" providerId="ADAL" clId="{E8DE9775-231F-4449-ACC3-14282B285823}" dt="2026-04-27T08:22:12.188" v="16556"/>
          <ac:spMkLst>
            <pc:docMk/>
            <pc:sldMk cId="483889712" sldId="2147483268"/>
            <ac:spMk id="31" creationId="{B062B984-FC2A-4B4A-B6D6-616658681072}"/>
          </ac:spMkLst>
        </pc:spChg>
        <pc:spChg chg="mod">
          <ac:chgData name="永岡 夢乃" userId="2a80668b-4a17-4e37-96c3-3712b8babfe2" providerId="ADAL" clId="{E8DE9775-231F-4449-ACC3-14282B285823}" dt="2026-04-24T11:37:24.498" v="7795"/>
          <ac:spMkLst>
            <pc:docMk/>
            <pc:sldMk cId="483889712" sldId="2147483268"/>
            <ac:spMk id="96" creationId="{BD538108-7CB2-3C40-9B85-6A532D702623}"/>
          </ac:spMkLst>
        </pc:spChg>
      </pc:sldChg>
      <pc:sldChg chg="modSp mod">
        <pc:chgData name="永岡 夢乃" userId="2a80668b-4a17-4e37-96c3-3712b8babfe2" providerId="ADAL" clId="{E8DE9775-231F-4449-ACC3-14282B285823}" dt="2026-04-28T06:49:05.681" v="17128" actId="14100"/>
        <pc:sldMkLst>
          <pc:docMk/>
          <pc:sldMk cId="1208978973" sldId="2147483269"/>
        </pc:sldMkLst>
        <pc:spChg chg="mod">
          <ac:chgData name="永岡 夢乃" userId="2a80668b-4a17-4e37-96c3-3712b8babfe2" providerId="ADAL" clId="{E8DE9775-231F-4449-ACC3-14282B285823}" dt="2026-04-27T07:37:54.021" v="15409"/>
          <ac:spMkLst>
            <pc:docMk/>
            <pc:sldMk cId="1208978973" sldId="2147483269"/>
            <ac:spMk id="3" creationId="{E8BA34BB-DF65-4933-43C4-1D21D9326245}"/>
          </ac:spMkLst>
        </pc:spChg>
        <pc:spChg chg="mod">
          <ac:chgData name="永岡 夢乃" userId="2a80668b-4a17-4e37-96c3-3712b8babfe2" providerId="ADAL" clId="{E8DE9775-231F-4449-ACC3-14282B285823}" dt="2026-04-28T06:49:05.681" v="17128" actId="14100"/>
          <ac:spMkLst>
            <pc:docMk/>
            <pc:sldMk cId="1208978973" sldId="2147483269"/>
            <ac:spMk id="13" creationId="{83A2AA53-76E1-5239-E742-56E7167EC8E3}"/>
          </ac:spMkLst>
        </pc:spChg>
        <pc:spChg chg="mod">
          <ac:chgData name="永岡 夢乃" userId="2a80668b-4a17-4e37-96c3-3712b8babfe2" providerId="ADAL" clId="{E8DE9775-231F-4449-ACC3-14282B285823}" dt="2026-04-27T07:36:49.553" v="15346" actId="20577"/>
          <ac:spMkLst>
            <pc:docMk/>
            <pc:sldMk cId="1208978973" sldId="2147483269"/>
            <ac:spMk id="16" creationId="{878A382A-7FE5-45C3-F19A-78F79FF78AAB}"/>
          </ac:spMkLst>
        </pc:spChg>
      </pc:sldChg>
      <pc:sldChg chg="add del mod modShow">
        <pc:chgData name="永岡 夢乃" userId="2a80668b-4a17-4e37-96c3-3712b8babfe2" providerId="ADAL" clId="{E8DE9775-231F-4449-ACC3-14282B285823}" dt="2026-04-27T07:44:41.098" v="15779" actId="47"/>
        <pc:sldMkLst>
          <pc:docMk/>
          <pc:sldMk cId="3211419583" sldId="2147483270"/>
        </pc:sldMkLst>
      </pc:sldChg>
      <pc:sldChg chg="modSp mod">
        <pc:chgData name="永岡 夢乃" userId="2a80668b-4a17-4e37-96c3-3712b8babfe2" providerId="ADAL" clId="{E8DE9775-231F-4449-ACC3-14282B285823}" dt="2026-04-27T11:04:20.352" v="17107"/>
        <pc:sldMkLst>
          <pc:docMk/>
          <pc:sldMk cId="2718747526" sldId="2147483274"/>
        </pc:sldMkLst>
        <pc:spChg chg="mod">
          <ac:chgData name="永岡 夢乃" userId="2a80668b-4a17-4e37-96c3-3712b8babfe2" providerId="ADAL" clId="{E8DE9775-231F-4449-ACC3-14282B285823}" dt="2026-04-24T02:59:34.212" v="7699" actId="1038"/>
          <ac:spMkLst>
            <pc:docMk/>
            <pc:sldMk cId="2718747526" sldId="2147483274"/>
            <ac:spMk id="14" creationId="{913F35FF-ADC6-34D8-02FE-DA809FFA13F4}"/>
          </ac:spMkLst>
        </pc:spChg>
        <pc:spChg chg="mod">
          <ac:chgData name="永岡 夢乃" userId="2a80668b-4a17-4e37-96c3-3712b8babfe2" providerId="ADAL" clId="{E8DE9775-231F-4449-ACC3-14282B285823}" dt="2026-04-24T02:59:45.606" v="7702" actId="1038"/>
          <ac:spMkLst>
            <pc:docMk/>
            <pc:sldMk cId="2718747526" sldId="2147483274"/>
            <ac:spMk id="15" creationId="{8D3F2916-ADC0-5CA3-2EEB-9FED25DD8642}"/>
          </ac:spMkLst>
        </pc:spChg>
        <pc:spChg chg="mod">
          <ac:chgData name="永岡 夢乃" userId="2a80668b-4a17-4e37-96c3-3712b8babfe2" providerId="ADAL" clId="{E8DE9775-231F-4449-ACC3-14282B285823}" dt="2026-04-24T02:59:51.645" v="7703" actId="1076"/>
          <ac:spMkLst>
            <pc:docMk/>
            <pc:sldMk cId="2718747526" sldId="2147483274"/>
            <ac:spMk id="16" creationId="{B155C76C-94D2-9C21-9A26-8FE6A8C23A26}"/>
          </ac:spMkLst>
        </pc:spChg>
        <pc:spChg chg="mod">
          <ac:chgData name="永岡 夢乃" userId="2a80668b-4a17-4e37-96c3-3712b8babfe2" providerId="ADAL" clId="{E8DE9775-231F-4449-ACC3-14282B285823}" dt="2026-04-24T02:59:56.944" v="7704" actId="1076"/>
          <ac:spMkLst>
            <pc:docMk/>
            <pc:sldMk cId="2718747526" sldId="2147483274"/>
            <ac:spMk id="17" creationId="{786CD39B-C3E3-4385-F137-0C7FF39CA688}"/>
          </ac:spMkLst>
        </pc:spChg>
        <pc:spChg chg="mod">
          <ac:chgData name="永岡 夢乃" userId="2a80668b-4a17-4e37-96c3-3712b8babfe2" providerId="ADAL" clId="{E8DE9775-231F-4449-ACC3-14282B285823}" dt="2026-04-24T03:00:00.903" v="7705" actId="1076"/>
          <ac:spMkLst>
            <pc:docMk/>
            <pc:sldMk cId="2718747526" sldId="2147483274"/>
            <ac:spMk id="18" creationId="{CE346C1C-2CF0-21D6-4691-D4490CA9F896}"/>
          </ac:spMkLst>
        </pc:spChg>
        <pc:spChg chg="mod">
          <ac:chgData name="永岡 夢乃" userId="2a80668b-4a17-4e37-96c3-3712b8babfe2" providerId="ADAL" clId="{E8DE9775-231F-4449-ACC3-14282B285823}" dt="2026-04-27T11:04:20.352" v="17107"/>
          <ac:spMkLst>
            <pc:docMk/>
            <pc:sldMk cId="2718747526" sldId="2147483274"/>
            <ac:spMk id="19" creationId="{DE6AF6DB-25C7-BED2-F5F1-538042FA2BDD}"/>
          </ac:spMkLst>
        </pc:spChg>
      </pc:sldChg>
      <pc:sldChg chg="modSp mod">
        <pc:chgData name="永岡 夢乃" userId="2a80668b-4a17-4e37-96c3-3712b8babfe2" providerId="ADAL" clId="{E8DE9775-231F-4449-ACC3-14282B285823}" dt="2026-04-27T05:14:19.219" v="11011" actId="20577"/>
        <pc:sldMkLst>
          <pc:docMk/>
          <pc:sldMk cId="141004051" sldId="2147483278"/>
        </pc:sldMkLst>
        <pc:spChg chg="mod">
          <ac:chgData name="永岡 夢乃" userId="2a80668b-4a17-4e37-96c3-3712b8babfe2" providerId="ADAL" clId="{E8DE9775-231F-4449-ACC3-14282B285823}" dt="2026-04-27T05:14:19.219" v="11011" actId="20577"/>
          <ac:spMkLst>
            <pc:docMk/>
            <pc:sldMk cId="141004051" sldId="2147483278"/>
            <ac:spMk id="52" creationId="{09980D6C-981C-49CF-AC8B-20780AD8812A}"/>
          </ac:spMkLst>
        </pc:spChg>
      </pc:sldChg>
      <pc:sldChg chg="modSp mod">
        <pc:chgData name="永岡 夢乃" userId="2a80668b-4a17-4e37-96c3-3712b8babfe2" providerId="ADAL" clId="{E8DE9775-231F-4449-ACC3-14282B285823}" dt="2026-04-27T06:56:29.701" v="13887" actId="20577"/>
        <pc:sldMkLst>
          <pc:docMk/>
          <pc:sldMk cId="2435530179" sldId="2147483280"/>
        </pc:sldMkLst>
        <pc:spChg chg="mod">
          <ac:chgData name="永岡 夢乃" userId="2a80668b-4a17-4e37-96c3-3712b8babfe2" providerId="ADAL" clId="{E8DE9775-231F-4449-ACC3-14282B285823}" dt="2026-04-27T06:56:29.701" v="13887" actId="20577"/>
          <ac:spMkLst>
            <pc:docMk/>
            <pc:sldMk cId="2435530179" sldId="2147483280"/>
            <ac:spMk id="12" creationId="{0D4E732A-91F2-8D4E-F0C4-7896BE364E01}"/>
          </ac:spMkLst>
        </pc:spChg>
      </pc:sldChg>
      <pc:sldChg chg="modSp mod">
        <pc:chgData name="永岡 夢乃" userId="2a80668b-4a17-4e37-96c3-3712b8babfe2" providerId="ADAL" clId="{E8DE9775-231F-4449-ACC3-14282B285823}" dt="2026-04-27T08:22:07.951" v="16550"/>
        <pc:sldMkLst>
          <pc:docMk/>
          <pc:sldMk cId="403127562" sldId="2147483281"/>
        </pc:sldMkLst>
        <pc:spChg chg="mod">
          <ac:chgData name="永岡 夢乃" userId="2a80668b-4a17-4e37-96c3-3712b8babfe2" providerId="ADAL" clId="{E8DE9775-231F-4449-ACC3-14282B285823}" dt="2026-04-24T11:37:55.849" v="7823"/>
          <ac:spMkLst>
            <pc:docMk/>
            <pc:sldMk cId="403127562" sldId="2147483281"/>
            <ac:spMk id="4" creationId="{365C2CA4-16E5-E31C-5A55-F015081D810D}"/>
          </ac:spMkLst>
        </pc:spChg>
        <pc:spChg chg="mod">
          <ac:chgData name="永岡 夢乃" userId="2a80668b-4a17-4e37-96c3-3712b8babfe2" providerId="ADAL" clId="{E8DE9775-231F-4449-ACC3-14282B285823}" dt="2026-04-27T08:22:07.951" v="16550"/>
          <ac:spMkLst>
            <pc:docMk/>
            <pc:sldMk cId="403127562" sldId="2147483281"/>
            <ac:spMk id="31" creationId="{11610342-EC44-0BD9-7578-D444A3B68144}"/>
          </ac:spMkLst>
        </pc:spChg>
      </pc:sldChg>
      <pc:sldChg chg="modSp mod">
        <pc:chgData name="永岡 夢乃" userId="2a80668b-4a17-4e37-96c3-3712b8babfe2" providerId="ADAL" clId="{E8DE9775-231F-4449-ACC3-14282B285823}" dt="2026-04-27T08:21:48.108" v="16523"/>
        <pc:sldMkLst>
          <pc:docMk/>
          <pc:sldMk cId="416859196" sldId="2147483285"/>
        </pc:sldMkLst>
        <pc:spChg chg="mod">
          <ac:chgData name="永岡 夢乃" userId="2a80668b-4a17-4e37-96c3-3712b8babfe2" providerId="ADAL" clId="{E8DE9775-231F-4449-ACC3-14282B285823}" dt="2026-04-27T07:00:16.999" v="14008" actId="1035"/>
          <ac:spMkLst>
            <pc:docMk/>
            <pc:sldMk cId="416859196" sldId="2147483285"/>
            <ac:spMk id="4" creationId="{F814EFDC-3A72-BBA0-8887-8B0D8C241337}"/>
          </ac:spMkLst>
        </pc:spChg>
        <pc:spChg chg="mod">
          <ac:chgData name="永岡 夢乃" userId="2a80668b-4a17-4e37-96c3-3712b8babfe2" providerId="ADAL" clId="{E8DE9775-231F-4449-ACC3-14282B285823}" dt="2026-04-27T07:00:16.999" v="14008" actId="1035"/>
          <ac:spMkLst>
            <pc:docMk/>
            <pc:sldMk cId="416859196" sldId="2147483285"/>
            <ac:spMk id="5" creationId="{0D00FF49-1AC6-4582-E16D-BDBA9915B0FF}"/>
          </ac:spMkLst>
        </pc:spChg>
        <pc:spChg chg="mod">
          <ac:chgData name="永岡 夢乃" userId="2a80668b-4a17-4e37-96c3-3712b8babfe2" providerId="ADAL" clId="{E8DE9775-231F-4449-ACC3-14282B285823}" dt="2026-04-27T07:00:16.999" v="14008" actId="1035"/>
          <ac:spMkLst>
            <pc:docMk/>
            <pc:sldMk cId="416859196" sldId="2147483285"/>
            <ac:spMk id="7" creationId="{0EC0013A-D5BF-64A4-E4A3-EAE6DB64254A}"/>
          </ac:spMkLst>
        </pc:spChg>
        <pc:spChg chg="mod">
          <ac:chgData name="永岡 夢乃" userId="2a80668b-4a17-4e37-96c3-3712b8babfe2" providerId="ADAL" clId="{E8DE9775-231F-4449-ACC3-14282B285823}" dt="2026-04-27T08:21:48.108" v="16523"/>
          <ac:spMkLst>
            <pc:docMk/>
            <pc:sldMk cId="416859196" sldId="2147483285"/>
            <ac:spMk id="8" creationId="{FEA28D51-8710-665E-490A-C4DBB869B425}"/>
          </ac:spMkLst>
        </pc:spChg>
        <pc:spChg chg="mod">
          <ac:chgData name="永岡 夢乃" userId="2a80668b-4a17-4e37-96c3-3712b8babfe2" providerId="ADAL" clId="{E8DE9775-231F-4449-ACC3-14282B285823}" dt="2026-04-27T07:00:16.999" v="14008" actId="1035"/>
          <ac:spMkLst>
            <pc:docMk/>
            <pc:sldMk cId="416859196" sldId="2147483285"/>
            <ac:spMk id="29" creationId="{AC7609EC-9ED7-72E2-48E3-E40DFF6BFC07}"/>
          </ac:spMkLst>
        </pc:spChg>
        <pc:spChg chg="mod">
          <ac:chgData name="永岡 夢乃" userId="2a80668b-4a17-4e37-96c3-3712b8babfe2" providerId="ADAL" clId="{E8DE9775-231F-4449-ACC3-14282B285823}" dt="2026-04-27T05:13:36.688" v="11007" actId="20577"/>
          <ac:spMkLst>
            <pc:docMk/>
            <pc:sldMk cId="416859196" sldId="2147483285"/>
            <ac:spMk id="36" creationId="{A684EFAC-E172-D307-1C33-7E8045D46B41}"/>
          </ac:spMkLst>
        </pc:spChg>
        <pc:spChg chg="mod">
          <ac:chgData name="永岡 夢乃" userId="2a80668b-4a17-4e37-96c3-3712b8babfe2" providerId="ADAL" clId="{E8DE9775-231F-4449-ACC3-14282B285823}" dt="2026-04-27T05:13:34.928" v="11006" actId="20577"/>
          <ac:spMkLst>
            <pc:docMk/>
            <pc:sldMk cId="416859196" sldId="2147483285"/>
            <ac:spMk id="37" creationId="{D33DB71C-BA00-1787-6376-F35DED7A0050}"/>
          </ac:spMkLst>
        </pc:spChg>
        <pc:spChg chg="mod">
          <ac:chgData name="永岡 夢乃" userId="2a80668b-4a17-4e37-96c3-3712b8babfe2" providerId="ADAL" clId="{E8DE9775-231F-4449-ACC3-14282B285823}" dt="2026-04-27T07:00:32.789" v="14013" actId="20577"/>
          <ac:spMkLst>
            <pc:docMk/>
            <pc:sldMk cId="416859196" sldId="2147483285"/>
            <ac:spMk id="40" creationId="{E3282EBF-C02D-2D9C-D0D6-8FF9CDE6D026}"/>
          </ac:spMkLst>
        </pc:spChg>
        <pc:grpChg chg="mod">
          <ac:chgData name="永岡 夢乃" userId="2a80668b-4a17-4e37-96c3-3712b8babfe2" providerId="ADAL" clId="{E8DE9775-231F-4449-ACC3-14282B285823}" dt="2026-04-27T07:00:16.999" v="14008" actId="1035"/>
          <ac:grpSpMkLst>
            <pc:docMk/>
            <pc:sldMk cId="416859196" sldId="2147483285"/>
            <ac:grpSpMk id="3" creationId="{8A9DA518-7019-E74E-FF59-899FEAA02F99}"/>
          </ac:grpSpMkLst>
        </pc:grpChg>
        <pc:cxnChg chg="mod">
          <ac:chgData name="永岡 夢乃" userId="2a80668b-4a17-4e37-96c3-3712b8babfe2" providerId="ADAL" clId="{E8DE9775-231F-4449-ACC3-14282B285823}" dt="2026-04-27T07:00:16.999" v="14008" actId="1035"/>
          <ac:cxnSpMkLst>
            <pc:docMk/>
            <pc:sldMk cId="416859196" sldId="2147483285"/>
            <ac:cxnSpMk id="25" creationId="{0881F832-715E-9AAD-35FF-F5E0CC6376D4}"/>
          </ac:cxnSpMkLst>
        </pc:cxnChg>
      </pc:sldChg>
      <pc:sldChg chg="addSp modSp mod modCm">
        <pc:chgData name="永岡 夢乃" userId="2a80668b-4a17-4e37-96c3-3712b8babfe2" providerId="ADAL" clId="{E8DE9775-231F-4449-ACC3-14282B285823}" dt="2026-04-27T06:55:11.817" v="13869" actId="20577"/>
        <pc:sldMkLst>
          <pc:docMk/>
          <pc:sldMk cId="2209770362" sldId="2147483287"/>
        </pc:sldMkLst>
        <pc:spChg chg="mod">
          <ac:chgData name="永岡 夢乃" userId="2a80668b-4a17-4e37-96c3-3712b8babfe2" providerId="ADAL" clId="{E8DE9775-231F-4449-ACC3-14282B285823}" dt="2026-04-27T06:55:11.817" v="13869" actId="20577"/>
          <ac:spMkLst>
            <pc:docMk/>
            <pc:sldMk cId="2209770362" sldId="2147483287"/>
            <ac:spMk id="4" creationId="{C31FA6BC-A70F-76A7-5BF3-541A86731E64}"/>
          </ac:spMkLst>
        </pc:spChg>
        <pc:spChg chg="mod">
          <ac:chgData name="永岡 夢乃" userId="2a80668b-4a17-4e37-96c3-3712b8babfe2" providerId="ADAL" clId="{E8DE9775-231F-4449-ACC3-14282B285823}" dt="2026-04-27T06:53:55.157" v="13777" actId="20577"/>
          <ac:spMkLst>
            <pc:docMk/>
            <pc:sldMk cId="2209770362" sldId="2147483287"/>
            <ac:spMk id="5" creationId="{CCF79781-6BBD-F184-2800-4A4F38C87501}"/>
          </ac:spMkLst>
        </pc:spChg>
        <pc:spChg chg="add mod ord">
          <ac:chgData name="永岡 夢乃" userId="2a80668b-4a17-4e37-96c3-3712b8babfe2" providerId="ADAL" clId="{E8DE9775-231F-4449-ACC3-14282B285823}" dt="2026-04-27T06:54:03.011" v="13778" actId="14100"/>
          <ac:spMkLst>
            <pc:docMk/>
            <pc:sldMk cId="2209770362" sldId="2147483287"/>
            <ac:spMk id="6" creationId="{12072A9A-F9FA-260B-AEDA-D3944394179E}"/>
          </ac:spMkLst>
        </pc:spChg>
        <pc:spChg chg="mod">
          <ac:chgData name="永岡 夢乃" userId="2a80668b-4a17-4e37-96c3-3712b8babfe2" providerId="ADAL" clId="{E8DE9775-231F-4449-ACC3-14282B285823}" dt="2026-04-27T06:20:42.620" v="12717" actId="14100"/>
          <ac:spMkLst>
            <pc:docMk/>
            <pc:sldMk cId="2209770362" sldId="2147483287"/>
            <ac:spMk id="65" creationId="{95A7D75A-71F4-D679-0716-3FFF9F5A2862}"/>
          </ac:spMkLst>
        </pc:spChg>
        <pc:spChg chg="mod">
          <ac:chgData name="永岡 夢乃" userId="2a80668b-4a17-4e37-96c3-3712b8babfe2" providerId="ADAL" clId="{E8DE9775-231F-4449-ACC3-14282B285823}" dt="2026-04-27T05:37:49.365" v="11158" actId="1076"/>
          <ac:spMkLst>
            <pc:docMk/>
            <pc:sldMk cId="2209770362" sldId="2147483287"/>
            <ac:spMk id="80" creationId="{412F0B19-4C8A-B569-6835-B66BB6C48D2F}"/>
          </ac:spMkLst>
        </pc:spChg>
        <pc:graphicFrameChg chg="mod modGraphic">
          <ac:chgData name="永岡 夢乃" userId="2a80668b-4a17-4e37-96c3-3712b8babfe2" providerId="ADAL" clId="{E8DE9775-231F-4449-ACC3-14282B285823}" dt="2026-04-27T06:36:42.854" v="12744" actId="403"/>
          <ac:graphicFrameMkLst>
            <pc:docMk/>
            <pc:sldMk cId="2209770362" sldId="2147483287"/>
            <ac:graphicFrameMk id="3" creationId="{6868AD39-02F3-A233-7E57-5295C4F0E8C3}"/>
          </ac:graphicFrameMkLst>
        </pc:graphicFrameChg>
        <pc:cxnChg chg="mod">
          <ac:chgData name="永岡 夢乃" userId="2a80668b-4a17-4e37-96c3-3712b8babfe2" providerId="ADAL" clId="{E8DE9775-231F-4449-ACC3-14282B285823}" dt="2026-04-20T01:33:44.555" v="1488" actId="1076"/>
          <ac:cxnSpMkLst>
            <pc:docMk/>
            <pc:sldMk cId="2209770362" sldId="2147483287"/>
            <ac:cxnSpMk id="66" creationId="{282CA72A-9010-7867-2297-AA629811015D}"/>
          </ac:cxnSpMkLst>
        </pc:cxnChg>
        <pc:extLst>
          <p:ext xmlns:p="http://schemas.openxmlformats.org/presentationml/2006/main" uri="{D6D511B9-2390-475A-947B-AFAB55BFBCF1}">
            <pc226:cmChg xmlns:pc226="http://schemas.microsoft.com/office/powerpoint/2022/06/main/command" chg="mod">
              <pc226:chgData name="永岡 夢乃" userId="2a80668b-4a17-4e37-96c3-3712b8babfe2" providerId="ADAL" clId="{E8DE9775-231F-4449-ACC3-14282B285823}" dt="2026-04-27T05:37:48.845" v="11156" actId="20577"/>
              <pc2:cmMkLst xmlns:pc2="http://schemas.microsoft.com/office/powerpoint/2019/9/main/command">
                <pc:docMk/>
                <pc:sldMk cId="2209770362" sldId="2147483287"/>
                <pc2:cmMk id="{F63308A2-85DC-42BE-A977-74C3075CA48A}"/>
              </pc2:cmMkLst>
            </pc226:cmChg>
          </p:ext>
        </pc:extLst>
      </pc:sldChg>
      <pc:sldChg chg="modSp mod modCm">
        <pc:chgData name="永岡 夢乃" userId="2a80668b-4a17-4e37-96c3-3712b8babfe2" providerId="ADAL" clId="{E8DE9775-231F-4449-ACC3-14282B285823}" dt="2026-04-27T07:40:32.148" v="15620"/>
        <pc:sldMkLst>
          <pc:docMk/>
          <pc:sldMk cId="4117899772" sldId="2147483288"/>
        </pc:sldMkLst>
        <pc:spChg chg="mod">
          <ac:chgData name="永岡 夢乃" userId="2a80668b-4a17-4e37-96c3-3712b8babfe2" providerId="ADAL" clId="{E8DE9775-231F-4449-ACC3-14282B285823}" dt="2026-04-27T07:40:32.148" v="15620"/>
          <ac:spMkLst>
            <pc:docMk/>
            <pc:sldMk cId="4117899772" sldId="2147483288"/>
            <ac:spMk id="75" creationId="{2530F005-8CF0-5EE5-ABF2-E1BD273D4F69}"/>
          </ac:spMkLst>
        </pc:spChg>
        <pc:extLst>
          <p:ext xmlns:p="http://schemas.openxmlformats.org/presentationml/2006/main" uri="{D6D511B9-2390-475A-947B-AFAB55BFBCF1}">
            <pc226:cmChg xmlns:pc226="http://schemas.microsoft.com/office/powerpoint/2022/06/main/command" chg="mod">
              <pc226:chgData name="永岡 夢乃" userId="2a80668b-4a17-4e37-96c3-3712b8babfe2" providerId="ADAL" clId="{E8DE9775-231F-4449-ACC3-14282B285823}" dt="2026-04-27T07:40:32.132" v="15617" actId="20577"/>
              <pc2:cmMkLst xmlns:pc2="http://schemas.microsoft.com/office/powerpoint/2019/9/main/command">
                <pc:docMk/>
                <pc:sldMk cId="4117899772" sldId="2147483288"/>
                <pc2:cmMk id="{F90B64D0-F0D2-49CC-968F-4E7601EE7CDE}"/>
              </pc2:cmMkLst>
            </pc226:cmChg>
          </p:ext>
        </pc:extLst>
      </pc:sldChg>
      <pc:sldChg chg="modSp del mod ord">
        <pc:chgData name="永岡 夢乃" userId="2a80668b-4a17-4e37-96c3-3712b8babfe2" providerId="ADAL" clId="{E8DE9775-231F-4449-ACC3-14282B285823}" dt="2026-04-27T07:12:49.308" v="14305" actId="47"/>
        <pc:sldMkLst>
          <pc:docMk/>
          <pc:sldMk cId="2474752070" sldId="2147483289"/>
        </pc:sldMkLst>
      </pc:sldChg>
      <pc:sldChg chg="delSp modSp add mod modCm">
        <pc:chgData name="永岡 夢乃" userId="2a80668b-4a17-4e37-96c3-3712b8babfe2" providerId="ADAL" clId="{E8DE9775-231F-4449-ACC3-14282B285823}" dt="2026-04-27T07:29:45.891" v="14864"/>
        <pc:sldMkLst>
          <pc:docMk/>
          <pc:sldMk cId="1410859663" sldId="2147483290"/>
        </pc:sldMkLst>
        <pc:spChg chg="mod">
          <ac:chgData name="永岡 夢乃" userId="2a80668b-4a17-4e37-96c3-3712b8babfe2" providerId="ADAL" clId="{E8DE9775-231F-4449-ACC3-14282B285823}" dt="2026-04-27T07:29:45.891" v="14864"/>
          <ac:spMkLst>
            <pc:docMk/>
            <pc:sldMk cId="1410859663" sldId="2147483290"/>
            <ac:spMk id="8" creationId="{0624B06B-3D61-3E09-BF99-170B8C5CDCCF}"/>
          </ac:spMkLst>
        </pc:spChg>
        <pc:spChg chg="mod">
          <ac:chgData name="永岡 夢乃" userId="2a80668b-4a17-4e37-96c3-3712b8babfe2" providerId="ADAL" clId="{E8DE9775-231F-4449-ACC3-14282B285823}" dt="2026-04-27T04:51:24.147" v="10842" actId="14100"/>
          <ac:spMkLst>
            <pc:docMk/>
            <pc:sldMk cId="1410859663" sldId="2147483290"/>
            <ac:spMk id="17" creationId="{1A171594-C3CC-F993-55BE-C7D0A00C20F3}"/>
          </ac:spMkLst>
        </pc:spChg>
        <pc:spChg chg="mod">
          <ac:chgData name="永岡 夢乃" userId="2a80668b-4a17-4e37-96c3-3712b8babfe2" providerId="ADAL" clId="{E8DE9775-231F-4449-ACC3-14282B285823}" dt="2026-04-20T02:01:39.999" v="3049" actId="403"/>
          <ac:spMkLst>
            <pc:docMk/>
            <pc:sldMk cId="1410859663" sldId="2147483290"/>
            <ac:spMk id="20" creationId="{44E1CF4C-5F38-77E0-5DE7-8A351B0B1015}"/>
          </ac:spMkLst>
        </pc:spChg>
        <pc:grpChg chg="mod">
          <ac:chgData name="永岡 夢乃" userId="2a80668b-4a17-4e37-96c3-3712b8babfe2" providerId="ADAL" clId="{E8DE9775-231F-4449-ACC3-14282B285823}" dt="2026-04-20T02:01:26.825" v="3043" actId="14100"/>
          <ac:grpSpMkLst>
            <pc:docMk/>
            <pc:sldMk cId="1410859663" sldId="2147483290"/>
            <ac:grpSpMk id="18" creationId="{0AE2B54E-2601-4209-CA05-1F8E1F7C793F}"/>
          </ac:grpSpMkLst>
        </pc:grpChg>
        <pc:cxnChg chg="mod">
          <ac:chgData name="永岡 夢乃" userId="2a80668b-4a17-4e37-96c3-3712b8babfe2" providerId="ADAL" clId="{E8DE9775-231F-4449-ACC3-14282B285823}" dt="2026-04-20T02:01:26.825" v="3043" actId="14100"/>
          <ac:cxnSpMkLst>
            <pc:docMk/>
            <pc:sldMk cId="1410859663" sldId="2147483290"/>
            <ac:cxnSpMk id="19" creationId="{28602111-4336-E627-FA48-4EEC08BB6EF5}"/>
          </ac:cxnSpMkLst>
        </pc:cxnChg>
        <pc:extLst>
          <p:ext xmlns:p="http://schemas.openxmlformats.org/presentationml/2006/main" uri="{D6D511B9-2390-475A-947B-AFAB55BFBCF1}">
            <pc226:cmChg xmlns:pc226="http://schemas.microsoft.com/office/powerpoint/2022/06/main/command" chg="mod">
              <pc226:chgData name="永岡 夢乃" userId="2a80668b-4a17-4e37-96c3-3712b8babfe2" providerId="ADAL" clId="{E8DE9775-231F-4449-ACC3-14282B285823}" dt="2026-04-27T04:45:34.888" v="10553" actId="20577"/>
              <pc2:cmMkLst xmlns:pc2="http://schemas.microsoft.com/office/powerpoint/2019/9/main/command">
                <pc:docMk/>
                <pc:sldMk cId="1410859663" sldId="2147483290"/>
                <pc2:cmMk id="{DBEB2954-E031-44E8-9BFB-30D3BCC8CDA9}"/>
              </pc2:cmMkLst>
            </pc226:cmChg>
            <pc226:cmChg xmlns:pc226="http://schemas.microsoft.com/office/powerpoint/2022/06/main/command" chg="mod">
              <pc226:chgData name="永岡 夢乃" userId="2a80668b-4a17-4e37-96c3-3712b8babfe2" providerId="ADAL" clId="{E8DE9775-231F-4449-ACC3-14282B285823}" dt="2026-04-27T04:45:34.888" v="10553" actId="20577"/>
              <pc2:cmMkLst xmlns:pc2="http://schemas.microsoft.com/office/powerpoint/2019/9/main/command">
                <pc:docMk/>
                <pc:sldMk cId="1410859663" sldId="2147483290"/>
                <pc2:cmMk id="{59B68C68-70D4-4566-9B87-B4AF6270070D}"/>
              </pc2:cmMkLst>
            </pc226:cmChg>
            <pc226:cmChg xmlns:pc226="http://schemas.microsoft.com/office/powerpoint/2022/06/main/command" chg="mod">
              <pc226:chgData name="永岡 夢乃" userId="2a80668b-4a17-4e37-96c3-3712b8babfe2" providerId="ADAL" clId="{E8DE9775-231F-4449-ACC3-14282B285823}" dt="2026-04-27T04:52:50.307" v="10929" actId="20577"/>
              <pc2:cmMkLst xmlns:pc2="http://schemas.microsoft.com/office/powerpoint/2019/9/main/command">
                <pc:docMk/>
                <pc:sldMk cId="1410859663" sldId="2147483290"/>
                <pc2:cmMk id="{610357B3-59E1-4417-A2B4-88260B2B0A1C}"/>
              </pc2:cmMkLst>
            </pc226:cmChg>
            <pc226:cmChg xmlns:pc226="http://schemas.microsoft.com/office/powerpoint/2022/06/main/command" chg="mod">
              <pc226:chgData name="永岡 夢乃" userId="2a80668b-4a17-4e37-96c3-3712b8babfe2" providerId="ADAL" clId="{E8DE9775-231F-4449-ACC3-14282B285823}" dt="2026-04-27T06:04:54.186" v="12174" actId="20577"/>
              <pc2:cmMkLst xmlns:pc2="http://schemas.microsoft.com/office/powerpoint/2019/9/main/command">
                <pc:docMk/>
                <pc:sldMk cId="1410859663" sldId="2147483290"/>
                <pc2:cmMk id="{33BDDDE9-FD1A-4C2A-948A-DD56A5B022A3}"/>
              </pc2:cmMkLst>
            </pc226:cmChg>
          </p:ext>
        </pc:extLst>
      </pc:sldChg>
      <pc:sldChg chg="addSp delSp modSp add mod">
        <pc:chgData name="永岡 夢乃" userId="2a80668b-4a17-4e37-96c3-3712b8babfe2" providerId="ADAL" clId="{E8DE9775-231F-4449-ACC3-14282B285823}" dt="2026-04-27T10:09:35.118" v="17104"/>
        <pc:sldMkLst>
          <pc:docMk/>
          <pc:sldMk cId="1028265691" sldId="2147483291"/>
        </pc:sldMkLst>
        <pc:spChg chg="add mod">
          <ac:chgData name="永岡 夢乃" userId="2a80668b-4a17-4e37-96c3-3712b8babfe2" providerId="ADAL" clId="{E8DE9775-231F-4449-ACC3-14282B285823}" dt="2026-04-27T10:09:35.118" v="17104"/>
          <ac:spMkLst>
            <pc:docMk/>
            <pc:sldMk cId="1028265691" sldId="2147483291"/>
            <ac:spMk id="3" creationId="{84212D93-9E22-2B12-59FB-C46D35DB3A95}"/>
          </ac:spMkLst>
        </pc:spChg>
        <pc:spChg chg="add mod">
          <ac:chgData name="永岡 夢乃" userId="2a80668b-4a17-4e37-96c3-3712b8babfe2" providerId="ADAL" clId="{E8DE9775-231F-4449-ACC3-14282B285823}" dt="2026-04-20T02:10:08.863" v="3686" actId="1076"/>
          <ac:spMkLst>
            <pc:docMk/>
            <pc:sldMk cId="1028265691" sldId="2147483291"/>
            <ac:spMk id="8" creationId="{4CF93E6B-2828-F4CF-9C03-210539E9FE34}"/>
          </ac:spMkLst>
        </pc:spChg>
        <pc:spChg chg="mod">
          <ac:chgData name="永岡 夢乃" userId="2a80668b-4a17-4e37-96c3-3712b8babfe2" providerId="ADAL" clId="{E8DE9775-231F-4449-ACC3-14282B285823}" dt="2026-04-20T02:10:19.322" v="3695"/>
          <ac:spMkLst>
            <pc:docMk/>
            <pc:sldMk cId="1028265691" sldId="2147483291"/>
            <ac:spMk id="11" creationId="{F60C8EF2-7DDE-1A9A-AF91-80616E99BCC3}"/>
          </ac:spMkLst>
        </pc:spChg>
        <pc:spChg chg="add del mod">
          <ac:chgData name="永岡 夢乃" userId="2a80668b-4a17-4e37-96c3-3712b8babfe2" providerId="ADAL" clId="{E8DE9775-231F-4449-ACC3-14282B285823}" dt="2026-04-27T06:51:46.776" v="13695"/>
          <ac:spMkLst>
            <pc:docMk/>
            <pc:sldMk cId="1028265691" sldId="2147483291"/>
            <ac:spMk id="55" creationId="{D73270FD-B712-B555-9459-C0C232AA5201}"/>
          </ac:spMkLst>
        </pc:spChg>
        <pc:grpChg chg="add mod">
          <ac:chgData name="永岡 夢乃" userId="2a80668b-4a17-4e37-96c3-3712b8babfe2" providerId="ADAL" clId="{E8DE9775-231F-4449-ACC3-14282B285823}" dt="2026-04-20T02:10:15.164" v="3687"/>
          <ac:grpSpMkLst>
            <pc:docMk/>
            <pc:sldMk cId="1028265691" sldId="2147483291"/>
            <ac:grpSpMk id="9" creationId="{73BADEF9-58D8-43BF-BD93-F274B0EA998D}"/>
          </ac:grpSpMkLst>
        </pc:grpChg>
        <pc:cxnChg chg="mod">
          <ac:chgData name="永岡 夢乃" userId="2a80668b-4a17-4e37-96c3-3712b8babfe2" providerId="ADAL" clId="{E8DE9775-231F-4449-ACC3-14282B285823}" dt="2026-04-20T02:10:15.164" v="3687"/>
          <ac:cxnSpMkLst>
            <pc:docMk/>
            <pc:sldMk cId="1028265691" sldId="2147483291"/>
            <ac:cxnSpMk id="10" creationId="{F44DDA2F-FC1C-E0D1-29B8-2802A84FE1FB}"/>
          </ac:cxnSpMkLst>
        </pc:cxnChg>
      </pc:sldChg>
      <pc:sldChg chg="addSp modSp add mod">
        <pc:chgData name="永岡 夢乃" userId="2a80668b-4a17-4e37-96c3-3712b8babfe2" providerId="ADAL" clId="{E8DE9775-231F-4449-ACC3-14282B285823}" dt="2026-04-27T08:29:03.920" v="16968"/>
        <pc:sldMkLst>
          <pc:docMk/>
          <pc:sldMk cId="2250783397" sldId="2147483292"/>
        </pc:sldMkLst>
        <pc:spChg chg="mod">
          <ac:chgData name="永岡 夢乃" userId="2a80668b-4a17-4e37-96c3-3712b8babfe2" providerId="ADAL" clId="{E8DE9775-231F-4449-ACC3-14282B285823}" dt="2026-04-27T07:18:55.724" v="14490" actId="1076"/>
          <ac:spMkLst>
            <pc:docMk/>
            <pc:sldMk cId="2250783397" sldId="2147483292"/>
            <ac:spMk id="3" creationId="{51AA8EC0-D9AF-61B0-0A2E-466112B339EE}"/>
          </ac:spMkLst>
        </pc:spChg>
        <pc:spChg chg="mod">
          <ac:chgData name="永岡 夢乃" userId="2a80668b-4a17-4e37-96c3-3712b8babfe2" providerId="ADAL" clId="{E8DE9775-231F-4449-ACC3-14282B285823}" dt="2026-04-27T07:12:21.976" v="14304"/>
          <ac:spMkLst>
            <pc:docMk/>
            <pc:sldMk cId="2250783397" sldId="2147483292"/>
            <ac:spMk id="6" creationId="{B656EFD7-A89A-D76C-5110-02E9FD685A30}"/>
          </ac:spMkLst>
        </pc:spChg>
        <pc:spChg chg="mod">
          <ac:chgData name="永岡 夢乃" userId="2a80668b-4a17-4e37-96c3-3712b8babfe2" providerId="ADAL" clId="{E8DE9775-231F-4449-ACC3-14282B285823}" dt="2026-04-27T07:11:13.355" v="14246"/>
          <ac:spMkLst>
            <pc:docMk/>
            <pc:sldMk cId="2250783397" sldId="2147483292"/>
            <ac:spMk id="7" creationId="{5F3F5971-0E9A-45D4-939B-EB0BA0E49B24}"/>
          </ac:spMkLst>
        </pc:spChg>
        <pc:spChg chg="mod">
          <ac:chgData name="永岡 夢乃" userId="2a80668b-4a17-4e37-96c3-3712b8babfe2" providerId="ADAL" clId="{E8DE9775-231F-4449-ACC3-14282B285823}" dt="2026-04-27T08:17:47.166" v="16447"/>
          <ac:spMkLst>
            <pc:docMk/>
            <pc:sldMk cId="2250783397" sldId="2147483292"/>
            <ac:spMk id="12" creationId="{2518E779-4C42-961C-DC2C-F74852F13F2E}"/>
          </ac:spMkLst>
        </pc:spChg>
        <pc:spChg chg="mod">
          <ac:chgData name="永岡 夢乃" userId="2a80668b-4a17-4e37-96c3-3712b8babfe2" providerId="ADAL" clId="{E8DE9775-231F-4449-ACC3-14282B285823}" dt="2026-04-27T08:17:44.139" v="16438"/>
          <ac:spMkLst>
            <pc:docMk/>
            <pc:sldMk cId="2250783397" sldId="2147483292"/>
            <ac:spMk id="15" creationId="{042BC912-FBE4-13F0-41C8-0D3BE082F329}"/>
          </ac:spMkLst>
        </pc:spChg>
        <pc:spChg chg="add mod">
          <ac:chgData name="永岡 夢乃" userId="2a80668b-4a17-4e37-96c3-3712b8babfe2" providerId="ADAL" clId="{E8DE9775-231F-4449-ACC3-14282B285823}" dt="2026-04-27T08:16:43.627" v="16317"/>
          <ac:spMkLst>
            <pc:docMk/>
            <pc:sldMk cId="2250783397" sldId="2147483292"/>
            <ac:spMk id="17" creationId="{FA3BF57D-FFFC-D978-D4E4-88B3C5049C66}"/>
          </ac:spMkLst>
        </pc:spChg>
        <pc:spChg chg="mod">
          <ac:chgData name="永岡 夢乃" userId="2a80668b-4a17-4e37-96c3-3712b8babfe2" providerId="ADAL" clId="{E8DE9775-231F-4449-ACC3-14282B285823}" dt="2026-04-27T08:27:04.857" v="16851"/>
          <ac:spMkLst>
            <pc:docMk/>
            <pc:sldMk cId="2250783397" sldId="2147483292"/>
            <ac:spMk id="47" creationId="{3385E43E-3069-9FD2-9705-64ABF280CD16}"/>
          </ac:spMkLst>
        </pc:spChg>
        <pc:spChg chg="mod">
          <ac:chgData name="永岡 夢乃" userId="2a80668b-4a17-4e37-96c3-3712b8babfe2" providerId="ADAL" clId="{E8DE9775-231F-4449-ACC3-14282B285823}" dt="2026-04-27T08:29:03.920" v="16968"/>
          <ac:spMkLst>
            <pc:docMk/>
            <pc:sldMk cId="2250783397" sldId="2147483292"/>
            <ac:spMk id="48" creationId="{123DE7F6-6BB9-180B-88CA-31A36975FFC7}"/>
          </ac:spMkLst>
        </pc:spChg>
        <pc:grpChg chg="add mod">
          <ac:chgData name="永岡 夢乃" userId="2a80668b-4a17-4e37-96c3-3712b8babfe2" providerId="ADAL" clId="{E8DE9775-231F-4449-ACC3-14282B285823}" dt="2026-04-27T08:15:50.986" v="16236" actId="1076"/>
          <ac:grpSpMkLst>
            <pc:docMk/>
            <pc:sldMk cId="2250783397" sldId="2147483292"/>
            <ac:grpSpMk id="10" creationId="{703B9528-0F84-CD91-8E46-93D45731E797}"/>
          </ac:grpSpMkLst>
        </pc:grpChg>
        <pc:cxnChg chg="mod">
          <ac:chgData name="永岡 夢乃" userId="2a80668b-4a17-4e37-96c3-3712b8babfe2" providerId="ADAL" clId="{E8DE9775-231F-4449-ACC3-14282B285823}" dt="2026-04-27T07:18:52.276" v="14488"/>
          <ac:cxnSpMkLst>
            <pc:docMk/>
            <pc:sldMk cId="2250783397" sldId="2147483292"/>
            <ac:cxnSpMk id="16" creationId="{54CE4189-C511-1787-77DE-EAD92D82AE38}"/>
          </ac:cxnSpMkLst>
        </pc:cxnChg>
      </pc:sldChg>
    </pc:docChg>
  </pc:docChgLst>
  <pc:docChgLst>
    <pc:chgData name="GIO地主" userId="S::yasuhiko-jinushi@teitanso.or.jp::2821ec41-8557-456b-9d00-c07ff4015fa6" providerId="AD" clId="Web-{9AB4AF75-D76F-3DBC-1573-30C361D09AFE}"/>
    <pc:docChg chg="modSld">
      <pc:chgData name="GIO地主" userId="S::yasuhiko-jinushi@teitanso.or.jp::2821ec41-8557-456b-9d00-c07ff4015fa6" providerId="AD" clId="Web-{9AB4AF75-D76F-3DBC-1573-30C361D09AFE}" dt="2026-04-01T05:13:02.497" v="0" actId="20577"/>
      <pc:docMkLst>
        <pc:docMk/>
      </pc:docMkLst>
      <pc:sldChg chg="modSp">
        <pc:chgData name="GIO地主" userId="S::yasuhiko-jinushi@teitanso.or.jp::2821ec41-8557-456b-9d00-c07ff4015fa6" providerId="AD" clId="Web-{9AB4AF75-D76F-3DBC-1573-30C361D09AFE}" dt="2026-04-01T05:13:02.497" v="0" actId="20577"/>
        <pc:sldMkLst>
          <pc:docMk/>
          <pc:sldMk cId="711822072" sldId="2145705333"/>
        </pc:sldMkLst>
        <pc:spChg chg="mod">
          <ac:chgData name="GIO地主" userId="S::yasuhiko-jinushi@teitanso.or.jp::2821ec41-8557-456b-9d00-c07ff4015fa6" providerId="AD" clId="Web-{9AB4AF75-D76F-3DBC-1573-30C361D09AFE}" dt="2026-04-01T05:13:02.497" v="0" actId="20577"/>
          <ac:spMkLst>
            <pc:docMk/>
            <pc:sldMk cId="711822072" sldId="2145705333"/>
            <ac:spMk id="24" creationId="{B8C00903-167C-46E5-9B21-3A4C805FC94F}"/>
          </ac:spMkLst>
        </pc:spChg>
      </pc:sldChg>
    </pc:docChg>
  </pc:docChgLst>
  <pc:docChgLst>
    <pc:chgData name="Matsushita, Itsuki" userId="eb164d96-db99-4ae7-9d67-a54e5ec55554" providerId="ADAL" clId="{2B8D9CB8-99B7-42A4-993E-F00322DD5657}"/>
    <pc:docChg chg="undo custSel addSld delSld modSld sldOrd">
      <pc:chgData name="Matsushita, Itsuki" userId="eb164d96-db99-4ae7-9d67-a54e5ec55554" providerId="ADAL" clId="{2B8D9CB8-99B7-42A4-993E-F00322DD5657}" dt="2026-05-01T03:10:37.445" v="844"/>
      <pc:docMkLst>
        <pc:docMk/>
      </pc:docMkLst>
      <pc:sldChg chg="ord">
        <pc:chgData name="Matsushita, Itsuki" userId="eb164d96-db99-4ae7-9d67-a54e5ec55554" providerId="ADAL" clId="{2B8D9CB8-99B7-42A4-993E-F00322DD5657}" dt="2026-04-27T09:33:10.310" v="169"/>
        <pc:sldMkLst>
          <pc:docMk/>
          <pc:sldMk cId="656560686" sldId="2145705059"/>
        </pc:sldMkLst>
      </pc:sldChg>
      <pc:sldChg chg="modSp mod">
        <pc:chgData name="Matsushita, Itsuki" userId="eb164d96-db99-4ae7-9d67-a54e5ec55554" providerId="ADAL" clId="{2B8D9CB8-99B7-42A4-993E-F00322DD5657}" dt="2026-04-28T09:30:27.162" v="271" actId="20577"/>
        <pc:sldMkLst>
          <pc:docMk/>
          <pc:sldMk cId="4228551859" sldId="2145705297"/>
        </pc:sldMkLst>
        <pc:spChg chg="mod">
          <ac:chgData name="Matsushita, Itsuki" userId="eb164d96-db99-4ae7-9d67-a54e5ec55554" providerId="ADAL" clId="{2B8D9CB8-99B7-42A4-993E-F00322DD5657}" dt="2026-04-28T09:29:28.265" v="220" actId="20577"/>
          <ac:spMkLst>
            <pc:docMk/>
            <pc:sldMk cId="4228551859" sldId="2145705297"/>
            <ac:spMk id="4" creationId="{E1370DA9-FEB2-BCD7-DC35-35662873E878}"/>
          </ac:spMkLst>
        </pc:spChg>
        <pc:spChg chg="mod">
          <ac:chgData name="Matsushita, Itsuki" userId="eb164d96-db99-4ae7-9d67-a54e5ec55554" providerId="ADAL" clId="{2B8D9CB8-99B7-42A4-993E-F00322DD5657}" dt="2026-04-28T09:23:16.489" v="183" actId="20577"/>
          <ac:spMkLst>
            <pc:docMk/>
            <pc:sldMk cId="4228551859" sldId="2145705297"/>
            <ac:spMk id="7" creationId="{AE8B2C13-D28A-B9AD-B59D-64982D232006}"/>
          </ac:spMkLst>
        </pc:spChg>
        <pc:spChg chg="mod">
          <ac:chgData name="Matsushita, Itsuki" userId="eb164d96-db99-4ae7-9d67-a54e5ec55554" providerId="ADAL" clId="{2B8D9CB8-99B7-42A4-993E-F00322DD5657}" dt="2026-04-28T09:29:24.562" v="209" actId="20577"/>
          <ac:spMkLst>
            <pc:docMk/>
            <pc:sldMk cId="4228551859" sldId="2145705297"/>
            <ac:spMk id="13" creationId="{4E8B86AD-2D7A-D7E2-FF9D-4DFA0631ECEA}"/>
          </ac:spMkLst>
        </pc:spChg>
        <pc:spChg chg="mod">
          <ac:chgData name="Matsushita, Itsuki" userId="eb164d96-db99-4ae7-9d67-a54e5ec55554" providerId="ADAL" clId="{2B8D9CB8-99B7-42A4-993E-F00322DD5657}" dt="2026-04-28T09:30:27.162" v="271" actId="20577"/>
          <ac:spMkLst>
            <pc:docMk/>
            <pc:sldMk cId="4228551859" sldId="2145705297"/>
            <ac:spMk id="30" creationId="{692404ED-A943-D854-82F3-44765B175CC5}"/>
          </ac:spMkLst>
        </pc:spChg>
      </pc:sldChg>
      <pc:sldChg chg="modSp mod">
        <pc:chgData name="Matsushita, Itsuki" userId="eb164d96-db99-4ae7-9d67-a54e5ec55554" providerId="ADAL" clId="{2B8D9CB8-99B7-42A4-993E-F00322DD5657}" dt="2026-04-27T09:24:17.642" v="160" actId="13926"/>
        <pc:sldMkLst>
          <pc:docMk/>
          <pc:sldMk cId="711822072" sldId="2145705333"/>
        </pc:sldMkLst>
        <pc:spChg chg="mod">
          <ac:chgData name="Matsushita, Itsuki" userId="eb164d96-db99-4ae7-9d67-a54e5ec55554" providerId="ADAL" clId="{2B8D9CB8-99B7-42A4-993E-F00322DD5657}" dt="2026-04-27T09:24:17.642" v="160" actId="13926"/>
          <ac:spMkLst>
            <pc:docMk/>
            <pc:sldMk cId="711822072" sldId="2145705333"/>
            <ac:spMk id="24" creationId="{B8C00903-167C-46E5-9B21-3A4C805FC94F}"/>
          </ac:spMkLst>
        </pc:spChg>
      </pc:sldChg>
      <pc:sldChg chg="modSp mod modCm">
        <pc:chgData name="Matsushita, Itsuki" userId="eb164d96-db99-4ae7-9d67-a54e5ec55554" providerId="ADAL" clId="{2B8D9CB8-99B7-42A4-993E-F00322DD5657}" dt="2026-04-27T09:25:54.594" v="163" actId="13926"/>
        <pc:sldMkLst>
          <pc:docMk/>
          <pc:sldMk cId="3776737121" sldId="2147483253"/>
        </pc:sldMkLst>
        <pc:graphicFrameChg chg="mod modGraphic">
          <ac:chgData name="Matsushita, Itsuki" userId="eb164d96-db99-4ae7-9d67-a54e5ec55554" providerId="ADAL" clId="{2B8D9CB8-99B7-42A4-993E-F00322DD5657}" dt="2026-04-27T09:25:54.594" v="163" actId="13926"/>
          <ac:graphicFrameMkLst>
            <pc:docMk/>
            <pc:sldMk cId="3776737121" sldId="2147483253"/>
            <ac:graphicFrameMk id="2" creationId="{F8F073E3-E280-6F98-4156-782AFA3D277E}"/>
          </ac:graphicFrameMkLst>
        </pc:graphicFrameChg>
        <pc:extLst>
          <p:ext xmlns:p="http://schemas.openxmlformats.org/presentationml/2006/main" uri="{D6D511B9-2390-475A-947B-AFAB55BFBCF1}">
            <pc226:cmChg xmlns:pc226="http://schemas.microsoft.com/office/powerpoint/2022/06/main/command" chg="mod">
              <pc226:chgData name="Matsushita, Itsuki" userId="eb164d96-db99-4ae7-9d67-a54e5ec55554" providerId="ADAL" clId="{2B8D9CB8-99B7-42A4-993E-F00322DD5657}" dt="2026-04-14T02:43:03.963" v="116" actId="20577"/>
              <pc2:cmMkLst xmlns:pc2="http://schemas.microsoft.com/office/powerpoint/2019/9/main/command">
                <pc:docMk/>
                <pc:sldMk cId="3776737121" sldId="2147483253"/>
                <pc2:cmMk id="{446738D8-8E34-4ABC-B0A3-FECA7D8C9CFA}"/>
              </pc2:cmMkLst>
            </pc226:cmChg>
          </p:ext>
        </pc:extLst>
      </pc:sldChg>
      <pc:sldChg chg="modSp mod">
        <pc:chgData name="Matsushita, Itsuki" userId="eb164d96-db99-4ae7-9d67-a54e5ec55554" providerId="ADAL" clId="{2B8D9CB8-99B7-42A4-993E-F00322DD5657}" dt="2026-04-03T00:26:47.496" v="10" actId="20577"/>
        <pc:sldMkLst>
          <pc:docMk/>
          <pc:sldMk cId="2442673566" sldId="2147483258"/>
        </pc:sldMkLst>
      </pc:sldChg>
      <pc:sldChg chg="modSp mod">
        <pc:chgData name="Matsushita, Itsuki" userId="eb164d96-db99-4ae7-9d67-a54e5ec55554" providerId="ADAL" clId="{2B8D9CB8-99B7-42A4-993E-F00322DD5657}" dt="2026-04-28T09:30:32.771" v="284" actId="20577"/>
        <pc:sldMkLst>
          <pc:docMk/>
          <pc:sldMk cId="251890104" sldId="2147483261"/>
        </pc:sldMkLst>
        <pc:spChg chg="mod">
          <ac:chgData name="Matsushita, Itsuki" userId="eb164d96-db99-4ae7-9d67-a54e5ec55554" providerId="ADAL" clId="{2B8D9CB8-99B7-42A4-993E-F00322DD5657}" dt="2026-04-28T09:30:32.771" v="284" actId="20577"/>
          <ac:spMkLst>
            <pc:docMk/>
            <pc:sldMk cId="251890104" sldId="2147483261"/>
            <ac:spMk id="80" creationId="{082062D8-AC25-4341-9C08-73A40AF5BF90}"/>
          </ac:spMkLst>
        </pc:spChg>
      </pc:sldChg>
      <pc:sldChg chg="modSp mod">
        <pc:chgData name="Matsushita, Itsuki" userId="eb164d96-db99-4ae7-9d67-a54e5ec55554" providerId="ADAL" clId="{2B8D9CB8-99B7-42A4-993E-F00322DD5657}" dt="2026-04-28T09:30:07.462" v="247" actId="20577"/>
        <pc:sldMkLst>
          <pc:docMk/>
          <pc:sldMk cId="2385761698" sldId="2147483264"/>
        </pc:sldMkLst>
        <pc:graphicFrameChg chg="modGraphic">
          <ac:chgData name="Matsushita, Itsuki" userId="eb164d96-db99-4ae7-9d67-a54e5ec55554" providerId="ADAL" clId="{2B8D9CB8-99B7-42A4-993E-F00322DD5657}" dt="2026-04-28T09:30:07.462" v="247" actId="20577"/>
          <ac:graphicFrameMkLst>
            <pc:docMk/>
            <pc:sldMk cId="2385761698" sldId="2147483264"/>
            <ac:graphicFrameMk id="12" creationId="{AC59545C-3CB4-2189-F43A-B1B7F0BA07D9}"/>
          </ac:graphicFrameMkLst>
        </pc:graphicFrameChg>
      </pc:sldChg>
      <pc:sldChg chg="addSp delSp modSp mod">
        <pc:chgData name="Matsushita, Itsuki" userId="eb164d96-db99-4ae7-9d67-a54e5ec55554" providerId="ADAL" clId="{2B8D9CB8-99B7-42A4-993E-F00322DD5657}" dt="2026-05-01T03:09:35.120" v="842"/>
        <pc:sldMkLst>
          <pc:docMk/>
          <pc:sldMk cId="652920110" sldId="2147483265"/>
        </pc:sldMkLst>
        <pc:spChg chg="del mod">
          <ac:chgData name="Matsushita, Itsuki" userId="eb164d96-db99-4ae7-9d67-a54e5ec55554" providerId="ADAL" clId="{2B8D9CB8-99B7-42A4-993E-F00322DD5657}" dt="2026-05-01T03:09:34.779" v="841" actId="478"/>
          <ac:spMkLst>
            <pc:docMk/>
            <pc:sldMk cId="652920110" sldId="2147483265"/>
            <ac:spMk id="2" creationId="{F3F17CBE-0B58-6E89-706C-E4C1F4A27E38}"/>
          </ac:spMkLst>
        </pc:spChg>
        <pc:spChg chg="add mod">
          <ac:chgData name="Matsushita, Itsuki" userId="eb164d96-db99-4ae7-9d67-a54e5ec55554" providerId="ADAL" clId="{2B8D9CB8-99B7-42A4-993E-F00322DD5657}" dt="2026-05-01T03:09:35.120" v="842"/>
          <ac:spMkLst>
            <pc:docMk/>
            <pc:sldMk cId="652920110" sldId="2147483265"/>
            <ac:spMk id="4" creationId="{1F658D09-F534-664F-F686-C8BC6D56B06B}"/>
          </ac:spMkLst>
        </pc:spChg>
      </pc:sldChg>
      <pc:sldChg chg="modSp mod">
        <pc:chgData name="Matsushita, Itsuki" userId="eb164d96-db99-4ae7-9d67-a54e5ec55554" providerId="ADAL" clId="{2B8D9CB8-99B7-42A4-993E-F00322DD5657}" dt="2026-04-10T08:18:19.523" v="61" actId="20577"/>
        <pc:sldMkLst>
          <pc:docMk/>
          <pc:sldMk cId="1632062338" sldId="2147483266"/>
        </pc:sldMkLst>
        <pc:spChg chg="mod">
          <ac:chgData name="Matsushita, Itsuki" userId="eb164d96-db99-4ae7-9d67-a54e5ec55554" providerId="ADAL" clId="{2B8D9CB8-99B7-42A4-993E-F00322DD5657}" dt="2026-04-10T08:18:19.523" v="61" actId="20577"/>
          <ac:spMkLst>
            <pc:docMk/>
            <pc:sldMk cId="1632062338" sldId="2147483266"/>
            <ac:spMk id="15" creationId="{ECDE6A23-8354-80EF-079E-B300D2B62FF6}"/>
          </ac:spMkLst>
        </pc:spChg>
      </pc:sldChg>
      <pc:sldChg chg="addSp delSp modSp mod">
        <pc:chgData name="Matsushita, Itsuki" userId="eb164d96-db99-4ae7-9d67-a54e5ec55554" providerId="ADAL" clId="{2B8D9CB8-99B7-42A4-993E-F00322DD5657}" dt="2026-04-27T09:29:24.164" v="166" actId="13926"/>
        <pc:sldMkLst>
          <pc:docMk/>
          <pc:sldMk cId="1785362283" sldId="2147483267"/>
        </pc:sldMkLst>
        <pc:spChg chg="mod">
          <ac:chgData name="Matsushita, Itsuki" userId="eb164d96-db99-4ae7-9d67-a54e5ec55554" providerId="ADAL" clId="{2B8D9CB8-99B7-42A4-993E-F00322DD5657}" dt="2026-04-27T09:29:02.094" v="165" actId="13926"/>
          <ac:spMkLst>
            <pc:docMk/>
            <pc:sldMk cId="1785362283" sldId="2147483267"/>
            <ac:spMk id="3" creationId="{E713CAA4-3C3B-498E-0E8A-E7511049FB8B}"/>
          </ac:spMkLst>
        </pc:spChg>
        <pc:spChg chg="add mod">
          <ac:chgData name="Matsushita, Itsuki" userId="eb164d96-db99-4ae7-9d67-a54e5ec55554" providerId="ADAL" clId="{2B8D9CB8-99B7-42A4-993E-F00322DD5657}" dt="2026-04-10T08:19:45.402" v="63"/>
          <ac:spMkLst>
            <pc:docMk/>
            <pc:sldMk cId="1785362283" sldId="2147483267"/>
            <ac:spMk id="4" creationId="{73DAD67F-709F-D055-237A-1C2463E0D6AB}"/>
          </ac:spMkLst>
        </pc:spChg>
        <pc:spChg chg="mod">
          <ac:chgData name="Matsushita, Itsuki" userId="eb164d96-db99-4ae7-9d67-a54e5ec55554" providerId="ADAL" clId="{2B8D9CB8-99B7-42A4-993E-F00322DD5657}" dt="2026-04-27T09:29:24.164" v="166" actId="13926"/>
          <ac:spMkLst>
            <pc:docMk/>
            <pc:sldMk cId="1785362283" sldId="2147483267"/>
            <ac:spMk id="33" creationId="{35D78D35-D869-7BAB-A9E5-A9C8CDF7171D}"/>
          </ac:spMkLst>
        </pc:spChg>
      </pc:sldChg>
      <pc:sldChg chg="addSp delSp modSp mod">
        <pc:chgData name="Matsushita, Itsuki" userId="eb164d96-db99-4ae7-9d67-a54e5ec55554" providerId="ADAL" clId="{2B8D9CB8-99B7-42A4-993E-F00322DD5657}" dt="2026-05-01T03:10:37.445" v="844"/>
        <pc:sldMkLst>
          <pc:docMk/>
          <pc:sldMk cId="483889712" sldId="2147483268"/>
        </pc:sldMkLst>
        <pc:spChg chg="add del mod">
          <ac:chgData name="Matsushita, Itsuki" userId="eb164d96-db99-4ae7-9d67-a54e5ec55554" providerId="ADAL" clId="{2B8D9CB8-99B7-42A4-993E-F00322DD5657}" dt="2026-05-01T03:10:37.098" v="843" actId="478"/>
          <ac:spMkLst>
            <pc:docMk/>
            <pc:sldMk cId="483889712" sldId="2147483268"/>
            <ac:spMk id="3" creationId="{982DB665-60E4-130A-B6C4-89D754978855}"/>
          </ac:spMkLst>
        </pc:spChg>
        <pc:spChg chg="add mod">
          <ac:chgData name="Matsushita, Itsuki" userId="eb164d96-db99-4ae7-9d67-a54e5ec55554" providerId="ADAL" clId="{2B8D9CB8-99B7-42A4-993E-F00322DD5657}" dt="2026-05-01T03:10:37.445" v="844"/>
          <ac:spMkLst>
            <pc:docMk/>
            <pc:sldMk cId="483889712" sldId="2147483268"/>
            <ac:spMk id="5" creationId="{6FEAB35A-7FBF-DC22-1022-289606991DB5}"/>
          </ac:spMkLst>
        </pc:spChg>
      </pc:sldChg>
      <pc:sldChg chg="modSp mod">
        <pc:chgData name="Matsushita, Itsuki" userId="eb164d96-db99-4ae7-9d67-a54e5ec55554" providerId="ADAL" clId="{2B8D9CB8-99B7-42A4-993E-F00322DD5657}" dt="2026-04-28T09:30:39.191" v="294" actId="20577"/>
        <pc:sldMkLst>
          <pc:docMk/>
          <pc:sldMk cId="1208978973" sldId="2147483269"/>
        </pc:sldMkLst>
        <pc:spChg chg="mod">
          <ac:chgData name="Matsushita, Itsuki" userId="eb164d96-db99-4ae7-9d67-a54e5ec55554" providerId="ADAL" clId="{2B8D9CB8-99B7-42A4-993E-F00322DD5657}" dt="2026-04-28T07:38:45.101" v="170" actId="14100"/>
          <ac:spMkLst>
            <pc:docMk/>
            <pc:sldMk cId="1208978973" sldId="2147483269"/>
            <ac:spMk id="13" creationId="{83A2AA53-76E1-5239-E742-56E7167EC8E3}"/>
          </ac:spMkLst>
        </pc:spChg>
        <pc:spChg chg="mod">
          <ac:chgData name="Matsushita, Itsuki" userId="eb164d96-db99-4ae7-9d67-a54e5ec55554" providerId="ADAL" clId="{2B8D9CB8-99B7-42A4-993E-F00322DD5657}" dt="2026-04-28T09:30:39.191" v="294" actId="20577"/>
          <ac:spMkLst>
            <pc:docMk/>
            <pc:sldMk cId="1208978973" sldId="2147483269"/>
            <ac:spMk id="35" creationId="{B8EDFB08-89E6-B046-8AEF-6E2796128F77}"/>
          </ac:spMkLst>
        </pc:spChg>
      </pc:sldChg>
      <pc:sldChg chg="modSp mod">
        <pc:chgData name="Matsushita, Itsuki" userId="eb164d96-db99-4ae7-9d67-a54e5ec55554" providerId="ADAL" clId="{2B8D9CB8-99B7-42A4-993E-F00322DD5657}" dt="2026-04-29T23:26:15.569" v="642" actId="20577"/>
        <pc:sldMkLst>
          <pc:docMk/>
          <pc:sldMk cId="2718747526" sldId="2147483274"/>
        </pc:sldMkLst>
        <pc:spChg chg="mod">
          <ac:chgData name="Matsushita, Itsuki" userId="eb164d96-db99-4ae7-9d67-a54e5ec55554" providerId="ADAL" clId="{2B8D9CB8-99B7-42A4-993E-F00322DD5657}" dt="2026-04-28T11:03:06.756" v="375" actId="20577"/>
          <ac:spMkLst>
            <pc:docMk/>
            <pc:sldMk cId="2718747526" sldId="2147483274"/>
            <ac:spMk id="29" creationId="{E99CD67E-AA34-4CAA-81FD-2D35C392D20A}"/>
          </ac:spMkLst>
        </pc:spChg>
        <pc:spChg chg="mod">
          <ac:chgData name="Matsushita, Itsuki" userId="eb164d96-db99-4ae7-9d67-a54e5ec55554" providerId="ADAL" clId="{2B8D9CB8-99B7-42A4-993E-F00322DD5657}" dt="2026-04-29T23:26:15.569" v="642" actId="20577"/>
          <ac:spMkLst>
            <pc:docMk/>
            <pc:sldMk cId="2718747526" sldId="2147483274"/>
            <ac:spMk id="30" creationId="{365F5800-6BBF-449C-9D58-AA88EDB30370}"/>
          </ac:spMkLst>
        </pc:spChg>
      </pc:sldChg>
      <pc:sldChg chg="addSp delSp modSp mod">
        <pc:chgData name="Matsushita, Itsuki" userId="eb164d96-db99-4ae7-9d67-a54e5ec55554" providerId="ADAL" clId="{2B8D9CB8-99B7-42A4-993E-F00322DD5657}" dt="2026-04-10T08:19:49.422" v="65"/>
        <pc:sldMkLst>
          <pc:docMk/>
          <pc:sldMk cId="403127562" sldId="2147483281"/>
        </pc:sldMkLst>
        <pc:spChg chg="add mod">
          <ac:chgData name="Matsushita, Itsuki" userId="eb164d96-db99-4ae7-9d67-a54e5ec55554" providerId="ADAL" clId="{2B8D9CB8-99B7-42A4-993E-F00322DD5657}" dt="2026-04-10T08:19:49.422" v="65"/>
          <ac:spMkLst>
            <pc:docMk/>
            <pc:sldMk cId="403127562" sldId="2147483281"/>
            <ac:spMk id="3" creationId="{C593D80F-5423-AF8D-8895-1720684E8687}"/>
          </ac:spMkLst>
        </pc:spChg>
      </pc:sldChg>
      <pc:sldChg chg="modSp mod">
        <pc:chgData name="Matsushita, Itsuki" userId="eb164d96-db99-4ae7-9d67-a54e5ec55554" providerId="ADAL" clId="{2B8D9CB8-99B7-42A4-993E-F00322DD5657}" dt="2026-04-10T08:18:15.821" v="60" actId="20577"/>
        <pc:sldMkLst>
          <pc:docMk/>
          <pc:sldMk cId="416859196" sldId="2147483285"/>
        </pc:sldMkLst>
        <pc:spChg chg="mod">
          <ac:chgData name="Matsushita, Itsuki" userId="eb164d96-db99-4ae7-9d67-a54e5ec55554" providerId="ADAL" clId="{2B8D9CB8-99B7-42A4-993E-F00322DD5657}" dt="2026-04-10T08:18:15.821" v="60" actId="20577"/>
          <ac:spMkLst>
            <pc:docMk/>
            <pc:sldMk cId="416859196" sldId="2147483285"/>
            <ac:spMk id="6" creationId="{A940A95C-FAED-89EE-0B1E-0C53C2CAFACC}"/>
          </ac:spMkLst>
        </pc:spChg>
      </pc:sldChg>
      <pc:sldChg chg="modSp mod">
        <pc:chgData name="Matsushita, Itsuki" userId="eb164d96-db99-4ae7-9d67-a54e5ec55554" providerId="ADAL" clId="{2B8D9CB8-99B7-42A4-993E-F00322DD5657}" dt="2026-04-28T09:23:35.761" v="196" actId="20577"/>
        <pc:sldMkLst>
          <pc:docMk/>
          <pc:sldMk cId="2209770362" sldId="2147483287"/>
        </pc:sldMkLst>
        <pc:spChg chg="mod">
          <ac:chgData name="Matsushita, Itsuki" userId="eb164d96-db99-4ae7-9d67-a54e5ec55554" providerId="ADAL" clId="{2B8D9CB8-99B7-42A4-993E-F00322DD5657}" dt="2026-04-28T09:23:35.761" v="196" actId="20577"/>
          <ac:spMkLst>
            <pc:docMk/>
            <pc:sldMk cId="2209770362" sldId="2147483287"/>
            <ac:spMk id="80" creationId="{412F0B19-4C8A-B569-6835-B66BB6C48D2F}"/>
          </ac:spMkLst>
        </pc:spChg>
      </pc:sldChg>
      <pc:sldChg chg="modSp mod">
        <pc:chgData name="Matsushita, Itsuki" userId="eb164d96-db99-4ae7-9d67-a54e5ec55554" providerId="ADAL" clId="{2B8D9CB8-99B7-42A4-993E-F00322DD5657}" dt="2026-04-27T09:29:41.984" v="167" actId="13926"/>
        <pc:sldMkLst>
          <pc:docMk/>
          <pc:sldMk cId="4117899772" sldId="2147483288"/>
        </pc:sldMkLst>
        <pc:spChg chg="mod">
          <ac:chgData name="Matsushita, Itsuki" userId="eb164d96-db99-4ae7-9d67-a54e5ec55554" providerId="ADAL" clId="{2B8D9CB8-99B7-42A4-993E-F00322DD5657}" dt="2026-04-10T08:20:05.031" v="68" actId="20577"/>
          <ac:spMkLst>
            <pc:docMk/>
            <pc:sldMk cId="4117899772" sldId="2147483288"/>
            <ac:spMk id="3" creationId="{9D735B45-2858-09C8-709C-E60F458A8990}"/>
          </ac:spMkLst>
        </pc:spChg>
        <pc:spChg chg="mod">
          <ac:chgData name="Matsushita, Itsuki" userId="eb164d96-db99-4ae7-9d67-a54e5ec55554" providerId="ADAL" clId="{2B8D9CB8-99B7-42A4-993E-F00322DD5657}" dt="2026-04-27T09:29:41.984" v="167" actId="13926"/>
          <ac:spMkLst>
            <pc:docMk/>
            <pc:sldMk cId="4117899772" sldId="2147483288"/>
            <ac:spMk id="75" creationId="{2530F005-8CF0-5EE5-ABF2-E1BD273D4F69}"/>
          </ac:spMkLst>
        </pc:spChg>
      </pc:sldChg>
      <pc:sldChg chg="modSp mod">
        <pc:chgData name="Matsushita, Itsuki" userId="eb164d96-db99-4ae7-9d67-a54e5ec55554" providerId="ADAL" clId="{2B8D9CB8-99B7-42A4-993E-F00322DD5657}" dt="2026-04-27T09:28:45.344" v="164" actId="13926"/>
        <pc:sldMkLst>
          <pc:docMk/>
          <pc:sldMk cId="2250783397" sldId="2147483292"/>
        </pc:sldMkLst>
        <pc:spChg chg="mod">
          <ac:chgData name="Matsushita, Itsuki" userId="eb164d96-db99-4ae7-9d67-a54e5ec55554" providerId="ADAL" clId="{2B8D9CB8-99B7-42A4-993E-F00322DD5657}" dt="2026-04-27T09:28:45.344" v="164" actId="13926"/>
          <ac:spMkLst>
            <pc:docMk/>
            <pc:sldMk cId="2250783397" sldId="2147483292"/>
            <ac:spMk id="47" creationId="{3385E43E-3069-9FD2-9705-64ABF280CD16}"/>
          </ac:spMkLst>
        </pc:spChg>
      </pc:sldChg>
      <pc:sldChg chg="modSp add del mod">
        <pc:chgData name="Matsushita, Itsuki" userId="eb164d96-db99-4ae7-9d67-a54e5ec55554" providerId="ADAL" clId="{2B8D9CB8-99B7-42A4-993E-F00322DD5657}" dt="2026-04-28T11:03:03.085" v="373" actId="47"/>
        <pc:sldMkLst>
          <pc:docMk/>
          <pc:sldMk cId="557558367" sldId="2147483293"/>
        </pc:sldMkLst>
      </pc:sldChg>
      <pc:sldChg chg="addSp modSp add mod">
        <pc:chgData name="Matsushita, Itsuki" userId="eb164d96-db99-4ae7-9d67-a54e5ec55554" providerId="ADAL" clId="{2B8D9CB8-99B7-42A4-993E-F00322DD5657}" dt="2026-04-29T23:28:29.138" v="830" actId="14100"/>
        <pc:sldMkLst>
          <pc:docMk/>
          <pc:sldMk cId="906772417" sldId="2147483293"/>
        </pc:sldMkLst>
        <pc:spChg chg="add mod">
          <ac:chgData name="Matsushita, Itsuki" userId="eb164d96-db99-4ae7-9d67-a54e5ec55554" providerId="ADAL" clId="{2B8D9CB8-99B7-42A4-993E-F00322DD5657}" dt="2026-04-29T23:28:29.138" v="830" actId="14100"/>
          <ac:spMkLst>
            <pc:docMk/>
            <pc:sldMk cId="906772417" sldId="2147483293"/>
            <ac:spMk id="2" creationId="{697C8DFD-B1DE-5817-4014-A2920141DA69}"/>
          </ac:spMkLst>
        </pc:spChg>
        <pc:spChg chg="mod">
          <ac:chgData name="Matsushita, Itsuki" userId="eb164d96-db99-4ae7-9d67-a54e5ec55554" providerId="ADAL" clId="{2B8D9CB8-99B7-42A4-993E-F00322DD5657}" dt="2026-04-29T23:25:34.388" v="640" actId="20577"/>
          <ac:spMkLst>
            <pc:docMk/>
            <pc:sldMk cId="906772417" sldId="2147483293"/>
            <ac:spMk id="19" creationId="{5238328A-019D-EE6A-9469-0F8C932A848C}"/>
          </ac:spMkLst>
        </pc:spChg>
        <pc:spChg chg="mod">
          <ac:chgData name="Matsushita, Itsuki" userId="eb164d96-db99-4ae7-9d67-a54e5ec55554" providerId="ADAL" clId="{2B8D9CB8-99B7-42A4-993E-F00322DD5657}" dt="2026-04-29T23:20:16.476" v="433" actId="20577"/>
          <ac:spMkLst>
            <pc:docMk/>
            <pc:sldMk cId="906772417" sldId="2147483293"/>
            <ac:spMk id="30" creationId="{5DF6D512-3747-5E4D-4210-C3B2829C97FE}"/>
          </ac:spMkLst>
        </pc:spChg>
      </pc:sldChg>
    </pc:docChg>
  </pc:docChgLst>
  <pc:docChgLst>
    <pc:chgData name="Koide, Takuro" userId="f02cd107-dc5b-48b0-92d5-1240a707635e" providerId="ADAL" clId="{1471C0DA-D86D-4BED-B217-FF8AA0BB9E26}"/>
    <pc:docChg chg="undo custSel addSld modSld">
      <pc:chgData name="Koide, Takuro" userId="f02cd107-dc5b-48b0-92d5-1240a707635e" providerId="ADAL" clId="{1471C0DA-D86D-4BED-B217-FF8AA0BB9E26}" dt="2026-04-14T02:36:25.103" v="471" actId="20578"/>
      <pc:docMkLst>
        <pc:docMk/>
      </pc:docMkLst>
      <pc:sldChg chg="modSp mod modCm">
        <pc:chgData name="Koide, Takuro" userId="f02cd107-dc5b-48b0-92d5-1240a707635e" providerId="ADAL" clId="{1471C0DA-D86D-4BED-B217-FF8AA0BB9E26}" dt="2026-04-14T02:36:25.103" v="471" actId="20578"/>
        <pc:sldMkLst>
          <pc:docMk/>
          <pc:sldMk cId="711822072" sldId="2145705333"/>
        </pc:sldMkLst>
        <pc:spChg chg="mod">
          <ac:chgData name="Koide, Takuro" userId="f02cd107-dc5b-48b0-92d5-1240a707635e" providerId="ADAL" clId="{1471C0DA-D86D-4BED-B217-FF8AA0BB9E26}" dt="2026-04-14T02:36:25.103" v="471" actId="20578"/>
          <ac:spMkLst>
            <pc:docMk/>
            <pc:sldMk cId="711822072" sldId="2145705333"/>
            <ac:spMk id="3" creationId="{93FDB642-FC39-C10E-AE73-579A48D26A06}"/>
          </ac:spMkLst>
        </pc:spChg>
        <pc:spChg chg="mod">
          <ac:chgData name="Koide, Takuro" userId="f02cd107-dc5b-48b0-92d5-1240a707635e" providerId="ADAL" clId="{1471C0DA-D86D-4BED-B217-FF8AA0BB9E26}" dt="2026-04-10T08:57:12.991" v="439" actId="13926"/>
          <ac:spMkLst>
            <pc:docMk/>
            <pc:sldMk cId="711822072" sldId="2145705333"/>
            <ac:spMk id="24" creationId="{B8C00903-167C-46E5-9B21-3A4C805FC94F}"/>
          </ac:spMkLst>
        </pc:spChg>
        <pc:extLst>
          <p:ext xmlns:p="http://schemas.openxmlformats.org/presentationml/2006/main" uri="{D6D511B9-2390-475A-947B-AFAB55BFBCF1}">
            <pc226:cmChg xmlns:pc226="http://schemas.microsoft.com/office/powerpoint/2022/06/main/command" chg="mod">
              <pc226:chgData name="Koide, Takuro" userId="f02cd107-dc5b-48b0-92d5-1240a707635e" providerId="ADAL" clId="{1471C0DA-D86D-4BED-B217-FF8AA0BB9E26}" dt="2026-04-06T13:58:00.671" v="56" actId="20577"/>
              <pc2:cmMkLst xmlns:pc2="http://schemas.microsoft.com/office/powerpoint/2019/9/main/command">
                <pc:docMk/>
                <pc:sldMk cId="711822072" sldId="2145705333"/>
                <pc2:cmMk id="{5B525E43-770F-4603-A611-E72B44504552}"/>
              </pc2:cmMkLst>
            </pc226:cmChg>
            <pc226:cmChg xmlns:pc226="http://schemas.microsoft.com/office/powerpoint/2022/06/main/command" chg="mod">
              <pc226:chgData name="Koide, Takuro" userId="f02cd107-dc5b-48b0-92d5-1240a707635e" providerId="ADAL" clId="{1471C0DA-D86D-4BED-B217-FF8AA0BB9E26}" dt="2026-04-06T13:58:00.671" v="56" actId="20577"/>
              <pc2:cmMkLst xmlns:pc2="http://schemas.microsoft.com/office/powerpoint/2019/9/main/command">
                <pc:docMk/>
                <pc:sldMk cId="711822072" sldId="2145705333"/>
                <pc2:cmMk id="{CD3B2EEF-18D8-466E-B989-5297D8EA8A1E}"/>
              </pc2:cmMkLst>
            </pc226:cmChg>
          </p:ext>
        </pc:extLst>
      </pc:sldChg>
      <pc:sldChg chg="modSp mod modCm">
        <pc:chgData name="Koide, Takuro" userId="f02cd107-dc5b-48b0-92d5-1240a707635e" providerId="ADAL" clId="{1471C0DA-D86D-4BED-B217-FF8AA0BB9E26}" dt="2026-04-10T08:57:50.984" v="445" actId="20577"/>
        <pc:sldMkLst>
          <pc:docMk/>
          <pc:sldMk cId="3776737121" sldId="2147483253"/>
        </pc:sldMkLst>
        <pc:graphicFrameChg chg="mod modGraphic">
          <ac:chgData name="Koide, Takuro" userId="f02cd107-dc5b-48b0-92d5-1240a707635e" providerId="ADAL" clId="{1471C0DA-D86D-4BED-B217-FF8AA0BB9E26}" dt="2026-04-10T08:57:50.984" v="445" actId="20577"/>
          <ac:graphicFrameMkLst>
            <pc:docMk/>
            <pc:sldMk cId="3776737121" sldId="2147483253"/>
            <ac:graphicFrameMk id="2" creationId="{F8F073E3-E280-6F98-4156-782AFA3D277E}"/>
          </ac:graphicFrameMkLst>
        </pc:graphicFrameChg>
        <pc:extLst>
          <p:ext xmlns:p="http://schemas.openxmlformats.org/presentationml/2006/main" uri="{D6D511B9-2390-475A-947B-AFAB55BFBCF1}">
            <pc226:cmChg xmlns:pc226="http://schemas.microsoft.com/office/powerpoint/2022/06/main/command" chg="mod">
              <pc226:chgData name="Koide, Takuro" userId="f02cd107-dc5b-48b0-92d5-1240a707635e" providerId="ADAL" clId="{1471C0DA-D86D-4BED-B217-FF8AA0BB9E26}" dt="2026-04-10T08:57:50.984" v="445" actId="20577"/>
              <pc2:cmMkLst xmlns:pc2="http://schemas.microsoft.com/office/powerpoint/2019/9/main/command">
                <pc:docMk/>
                <pc:sldMk cId="3776737121" sldId="2147483253"/>
                <pc2:cmMk id="{446738D8-8E34-4ABC-B0A3-FECA7D8C9CFA}"/>
              </pc2:cmMkLst>
            </pc226:cmChg>
          </p:ext>
        </pc:extLst>
      </pc:sldChg>
      <pc:sldChg chg="modSp mod">
        <pc:chgData name="Koide, Takuro" userId="f02cd107-dc5b-48b0-92d5-1240a707635e" providerId="ADAL" clId="{1471C0DA-D86D-4BED-B217-FF8AA0BB9E26}" dt="2026-04-10T08:56:50.122" v="437" actId="20577"/>
        <pc:sldMkLst>
          <pc:docMk/>
          <pc:sldMk cId="2744319084" sldId="2147483257"/>
        </pc:sldMkLst>
      </pc:sldChg>
      <pc:sldChg chg="addSp delSp modSp mod modShow">
        <pc:chgData name="Koide, Takuro" userId="f02cd107-dc5b-48b0-92d5-1240a707635e" providerId="ADAL" clId="{1471C0DA-D86D-4BED-B217-FF8AA0BB9E26}" dt="2026-04-10T08:56:41.512" v="420" actId="20577"/>
        <pc:sldMkLst>
          <pc:docMk/>
          <pc:sldMk cId="2442673566" sldId="2147483258"/>
        </pc:sldMkLst>
      </pc:sldChg>
      <pc:sldChg chg="modSp">
        <pc:chgData name="Koide, Takuro" userId="f02cd107-dc5b-48b0-92d5-1240a707635e" providerId="ADAL" clId="{1471C0DA-D86D-4BED-B217-FF8AA0BB9E26}" dt="2026-04-10T08:56:56.772" v="438"/>
        <pc:sldMkLst>
          <pc:docMk/>
          <pc:sldMk cId="2070990975" sldId="2147483259"/>
        </pc:sldMkLst>
      </pc:sldChg>
      <pc:sldChg chg="modSp mod">
        <pc:chgData name="Koide, Takuro" userId="f02cd107-dc5b-48b0-92d5-1240a707635e" providerId="ADAL" clId="{1471C0DA-D86D-4BED-B217-FF8AA0BB9E26}" dt="2026-04-10T09:08:50.913" v="469" actId="1076"/>
        <pc:sldMkLst>
          <pc:docMk/>
          <pc:sldMk cId="1785362283" sldId="2147483267"/>
        </pc:sldMkLst>
        <pc:spChg chg="mod">
          <ac:chgData name="Koide, Takuro" userId="f02cd107-dc5b-48b0-92d5-1240a707635e" providerId="ADAL" clId="{1471C0DA-D86D-4BED-B217-FF8AA0BB9E26}" dt="2026-04-10T09:08:50.913" v="469" actId="1076"/>
          <ac:spMkLst>
            <pc:docMk/>
            <pc:sldMk cId="1785362283" sldId="2147483267"/>
            <ac:spMk id="5" creationId="{22001F51-A144-45B4-91D9-7A97FB1146BA}"/>
          </ac:spMkLst>
        </pc:spChg>
        <pc:spChg chg="mod">
          <ac:chgData name="Koide, Takuro" userId="f02cd107-dc5b-48b0-92d5-1240a707635e" providerId="ADAL" clId="{1471C0DA-D86D-4BED-B217-FF8AA0BB9E26}" dt="2026-04-10T08:59:45.711" v="466" actId="13926"/>
          <ac:spMkLst>
            <pc:docMk/>
            <pc:sldMk cId="1785362283" sldId="2147483267"/>
            <ac:spMk id="33" creationId="{35D78D35-D869-7BAB-A9E5-A9C8CDF7171D}"/>
          </ac:spMkLst>
        </pc:spChg>
      </pc:sldChg>
      <pc:sldChg chg="addSp delSp modSp add mod">
        <pc:chgData name="Koide, Takuro" userId="f02cd107-dc5b-48b0-92d5-1240a707635e" providerId="ADAL" clId="{1471C0DA-D86D-4BED-B217-FF8AA0BB9E26}" dt="2026-04-10T08:58:29.619" v="463" actId="20577"/>
        <pc:sldMkLst>
          <pc:docMk/>
          <pc:sldMk cId="2474752070" sldId="2147483289"/>
        </pc:sldMkLst>
      </pc:sldChg>
    </pc:docChg>
  </pc:docChgLst>
  <pc:docChgLst>
    <pc:chgData name="GIO地主" userId="S::yasuhiko-jinushi@teitanso.or.jp::2821ec41-8557-456b-9d00-c07ff4015fa6" providerId="AD" clId="Web-{DBC4E273-0340-B991-8A0B-22EFA7BC1C95}"/>
    <pc:docChg chg="modSld">
      <pc:chgData name="GIO地主" userId="S::yasuhiko-jinushi@teitanso.or.jp::2821ec41-8557-456b-9d00-c07ff4015fa6" providerId="AD" clId="Web-{DBC4E273-0340-B991-8A0B-22EFA7BC1C95}" dt="2026-04-01T00:37:47.863" v="3"/>
      <pc:docMkLst>
        <pc:docMk/>
      </pc:docMkLst>
      <pc:sldChg chg="addSp">
        <pc:chgData name="GIO地主" userId="S::yasuhiko-jinushi@teitanso.or.jp::2821ec41-8557-456b-9d00-c07ff4015fa6" providerId="AD" clId="Web-{DBC4E273-0340-B991-8A0B-22EFA7BC1C95}" dt="2026-04-01T00:37:47.863" v="3"/>
        <pc:sldMkLst>
          <pc:docMk/>
          <pc:sldMk cId="3588035542" sldId="2147483260"/>
        </pc:sldMkLst>
      </pc:sldChg>
    </pc:docChg>
  </pc:docChgLst>
  <pc:docChgLst>
    <pc:chgData name="GIO地主" userId="S::yasuhiko-jinushi@teitanso.or.jp::2821ec41-8557-456b-9d00-c07ff4015fa6" providerId="AD" clId="Web-{630C7AD2-552E-65FD-91FA-7441EEFE75E5}"/>
    <pc:docChg chg="mod">
      <pc:chgData name="GIO地主" userId="S::yasuhiko-jinushi@teitanso.or.jp::2821ec41-8557-456b-9d00-c07ff4015fa6" providerId="AD" clId="Web-{630C7AD2-552E-65FD-91FA-7441EEFE75E5}" dt="2026-03-31T06:24:01.171" v="0"/>
      <pc:docMkLst>
        <pc:docMk/>
      </pc:docMkLst>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4"/>
            <a:ext cx="2918831" cy="495029"/>
          </a:xfrm>
          <a:prstGeom prst="rect">
            <a:avLst/>
          </a:prstGeom>
        </p:spPr>
        <p:txBody>
          <a:bodyPr vert="horz" lIns="91697" tIns="45848" rIns="91697" bIns="45848" rtlCol="0"/>
          <a:lstStyle>
            <a:lvl1pPr algn="l">
              <a:defRPr sz="1200"/>
            </a:lvl1pPr>
          </a:lstStyle>
          <a:p>
            <a:endParaRPr lang="en-US" sz="800"/>
          </a:p>
        </p:txBody>
      </p:sp>
      <p:sp>
        <p:nvSpPr>
          <p:cNvPr id="3" name="Date Placeholder 2"/>
          <p:cNvSpPr>
            <a:spLocks noGrp="1"/>
          </p:cNvSpPr>
          <p:nvPr>
            <p:ph type="dt" sz="quarter" idx="1"/>
          </p:nvPr>
        </p:nvSpPr>
        <p:spPr>
          <a:xfrm>
            <a:off x="3815377" y="4"/>
            <a:ext cx="2918831" cy="495029"/>
          </a:xfrm>
          <a:prstGeom prst="rect">
            <a:avLst/>
          </a:prstGeom>
        </p:spPr>
        <p:txBody>
          <a:bodyPr vert="horz" lIns="91697" tIns="45848" rIns="91697" bIns="45848" rtlCol="0"/>
          <a:lstStyle>
            <a:lvl1pPr algn="r">
              <a:defRPr sz="1200"/>
            </a:lvl1pPr>
          </a:lstStyle>
          <a:p>
            <a:fld id="{57691E93-EF64-46CC-85E2-BBB5BEDB9501}" type="datetimeFigureOut">
              <a:rPr lang="en-US" sz="800"/>
              <a:t>5/1/2026</a:t>
            </a:fld>
            <a:endParaRPr lang="en-US" sz="800"/>
          </a:p>
        </p:txBody>
      </p:sp>
      <p:sp>
        <p:nvSpPr>
          <p:cNvPr id="4" name="Footer Placeholder 3"/>
          <p:cNvSpPr>
            <a:spLocks noGrp="1"/>
          </p:cNvSpPr>
          <p:nvPr>
            <p:ph type="ftr" sz="quarter" idx="2"/>
          </p:nvPr>
        </p:nvSpPr>
        <p:spPr>
          <a:xfrm>
            <a:off x="2" y="9371289"/>
            <a:ext cx="2918831" cy="495028"/>
          </a:xfrm>
          <a:prstGeom prst="rect">
            <a:avLst/>
          </a:prstGeom>
        </p:spPr>
        <p:txBody>
          <a:bodyPr vert="horz" lIns="91697" tIns="45848" rIns="91697" bIns="45848" rtlCol="0" anchor="b"/>
          <a:lstStyle>
            <a:lvl1pPr algn="l">
              <a:defRPr sz="1200"/>
            </a:lvl1pPr>
          </a:lstStyle>
          <a:p>
            <a:endParaRPr lang="en-US" sz="800"/>
          </a:p>
        </p:txBody>
      </p:sp>
      <p:sp>
        <p:nvSpPr>
          <p:cNvPr id="5" name="Slide Number Placeholder 4"/>
          <p:cNvSpPr>
            <a:spLocks noGrp="1"/>
          </p:cNvSpPr>
          <p:nvPr>
            <p:ph type="sldNum" sz="quarter" idx="3"/>
          </p:nvPr>
        </p:nvSpPr>
        <p:spPr>
          <a:xfrm>
            <a:off x="3815377" y="9371289"/>
            <a:ext cx="2918831" cy="495028"/>
          </a:xfrm>
          <a:prstGeom prst="rect">
            <a:avLst/>
          </a:prstGeom>
        </p:spPr>
        <p:txBody>
          <a:bodyPr vert="horz" lIns="91697" tIns="45848" rIns="91697" bIns="45848" rtlCol="0" anchor="b"/>
          <a:lstStyle>
            <a:lvl1pPr algn="r">
              <a:defRPr sz="1200"/>
            </a:lvl1pPr>
          </a:lstStyle>
          <a:p>
            <a:fld id="{3DCECA85-2A7A-423F-89EA-6868CB52DF19}" type="slidenum">
              <a:rPr lang="en-US" sz="800"/>
              <a:t>‹#›</a:t>
            </a:fld>
            <a:endParaRPr lang="en-US" sz="800"/>
          </a:p>
        </p:txBody>
      </p:sp>
    </p:spTree>
    <p:extLst>
      <p:ext uri="{BB962C8B-B14F-4D97-AF65-F5344CB8AC3E}">
        <p14:creationId xmlns:p14="http://schemas.microsoft.com/office/powerpoint/2010/main" val="17093775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5" name="Rectangle 54"/>
          <p:cNvSpPr/>
          <p:nvPr/>
        </p:nvSpPr>
        <p:spPr>
          <a:xfrm>
            <a:off x="1" y="4711693"/>
            <a:ext cx="6734204" cy="515462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697" tIns="45848" rIns="91697" bIns="45848" rtlCol="0" anchor="ctr"/>
          <a:lstStyle/>
          <a:p>
            <a:pPr algn="ctr"/>
            <a:endParaRPr lang="en-US"/>
          </a:p>
        </p:txBody>
      </p:sp>
      <p:sp>
        <p:nvSpPr>
          <p:cNvPr id="2" name="Header Placeholder 1"/>
          <p:cNvSpPr>
            <a:spLocks noGrp="1"/>
          </p:cNvSpPr>
          <p:nvPr>
            <p:ph type="hdr" sz="quarter"/>
          </p:nvPr>
        </p:nvSpPr>
        <p:spPr>
          <a:xfrm>
            <a:off x="79886" y="4"/>
            <a:ext cx="2838947" cy="495029"/>
          </a:xfrm>
          <a:prstGeom prst="rect">
            <a:avLst/>
          </a:prstGeom>
        </p:spPr>
        <p:txBody>
          <a:bodyPr vert="horz" lIns="91697" tIns="45848" rIns="91697" bIns="45848" rtlCol="0"/>
          <a:lstStyle>
            <a:lvl1pPr algn="l">
              <a:defRPr sz="1400"/>
            </a:lvl1pPr>
          </a:lstStyle>
          <a:p>
            <a:endParaRPr lang="en-US"/>
          </a:p>
        </p:txBody>
      </p:sp>
      <p:sp>
        <p:nvSpPr>
          <p:cNvPr id="4" name="Slide Image Placeholder 3"/>
          <p:cNvSpPr>
            <a:spLocks noGrp="1" noRot="1" noChangeAspect="1"/>
          </p:cNvSpPr>
          <p:nvPr>
            <p:ph type="sldImg" idx="2"/>
          </p:nvPr>
        </p:nvSpPr>
        <p:spPr>
          <a:xfrm>
            <a:off x="-176213" y="614363"/>
            <a:ext cx="7070726" cy="3978275"/>
          </a:xfrm>
          <a:prstGeom prst="rect">
            <a:avLst/>
          </a:prstGeom>
          <a:noFill/>
          <a:ln w="9525">
            <a:solidFill>
              <a:schemeClr val="bg2"/>
            </a:solidFill>
          </a:ln>
        </p:spPr>
        <p:txBody>
          <a:bodyPr vert="horz" lIns="91697" tIns="45848" rIns="91697" bIns="45848" rtlCol="0" anchor="ctr"/>
          <a:lstStyle/>
          <a:p>
            <a:endParaRPr lang="en-US"/>
          </a:p>
        </p:txBody>
      </p:sp>
      <p:sp>
        <p:nvSpPr>
          <p:cNvPr id="6" name="Footer Placeholder 5"/>
          <p:cNvSpPr>
            <a:spLocks noGrp="1"/>
          </p:cNvSpPr>
          <p:nvPr>
            <p:ph type="ftr" sz="quarter" idx="4"/>
          </p:nvPr>
        </p:nvSpPr>
        <p:spPr>
          <a:xfrm>
            <a:off x="79886" y="9340764"/>
            <a:ext cx="2838947" cy="495028"/>
          </a:xfrm>
          <a:prstGeom prst="rect">
            <a:avLst/>
          </a:prstGeom>
        </p:spPr>
        <p:txBody>
          <a:bodyPr vert="horz" lIns="91697" tIns="45848" rIns="91697" bIns="45848" rtlCol="0" anchor="b"/>
          <a:lstStyle>
            <a:lvl1pPr algn="l">
              <a:defRPr sz="1400"/>
            </a:lvl1pPr>
          </a:lstStyle>
          <a:p>
            <a:endParaRPr lang="en-US"/>
          </a:p>
        </p:txBody>
      </p:sp>
      <p:sp>
        <p:nvSpPr>
          <p:cNvPr id="7" name="Slide Number Placeholder 6"/>
          <p:cNvSpPr>
            <a:spLocks noGrp="1"/>
          </p:cNvSpPr>
          <p:nvPr>
            <p:ph type="sldNum" sz="quarter" idx="5"/>
          </p:nvPr>
        </p:nvSpPr>
        <p:spPr>
          <a:xfrm>
            <a:off x="3815376" y="9340764"/>
            <a:ext cx="2829918" cy="495028"/>
          </a:xfrm>
          <a:prstGeom prst="rect">
            <a:avLst/>
          </a:prstGeom>
        </p:spPr>
        <p:txBody>
          <a:bodyPr vert="horz" lIns="91697" tIns="45848" rIns="91697" bIns="45848" rtlCol="0" anchor="b"/>
          <a:lstStyle>
            <a:lvl1pPr algn="r">
              <a:defRPr sz="1400"/>
            </a:lvl1pPr>
          </a:lstStyle>
          <a:p>
            <a:r>
              <a:rPr lang="en-US"/>
              <a:t>Notes view: </a:t>
            </a:r>
            <a:fld id="{128CEAFE-FA94-43E5-B0FF-D47E1CCDD1B4}" type="slidenum">
              <a:rPr lang="en-US" smtClean="0"/>
              <a:pPr/>
              <a:t>‹#›</a:t>
            </a:fld>
            <a:endParaRPr lang="en-US"/>
          </a:p>
        </p:txBody>
      </p:sp>
      <p:sp>
        <p:nvSpPr>
          <p:cNvPr id="5" name="Notes Placeholder 4"/>
          <p:cNvSpPr>
            <a:spLocks noGrp="1"/>
          </p:cNvSpPr>
          <p:nvPr>
            <p:ph type="body" sz="quarter" idx="3"/>
          </p:nvPr>
        </p:nvSpPr>
        <p:spPr>
          <a:xfrm>
            <a:off x="251517" y="5036366"/>
            <a:ext cx="6215660" cy="4026127"/>
          </a:xfrm>
          <a:prstGeom prst="rect">
            <a:avLst/>
          </a:prstGeom>
        </p:spPr>
        <p:txBody>
          <a:bodyPr vert="horz" lIns="91697" tIns="45848" rIns="91697" bIns="45848"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7"/>
          <p:cNvSpPr>
            <a:spLocks noGrp="1"/>
          </p:cNvSpPr>
          <p:nvPr>
            <p:ph type="dt" idx="1"/>
          </p:nvPr>
        </p:nvSpPr>
        <p:spPr>
          <a:xfrm>
            <a:off x="3815599" y="0"/>
            <a:ext cx="2918626" cy="495181"/>
          </a:xfrm>
          <a:prstGeom prst="rect">
            <a:avLst/>
          </a:prstGeom>
        </p:spPr>
        <p:txBody>
          <a:bodyPr vert="horz" lIns="90654" tIns="45327" rIns="90654" bIns="45327" rtlCol="0"/>
          <a:lstStyle>
            <a:lvl1pPr algn="r">
              <a:defRPr sz="1200"/>
            </a:lvl1pPr>
          </a:lstStyle>
          <a:p>
            <a:fld id="{F2C7CF5F-7CF3-4DF3-838A-EE34544862CC}" type="datetimeFigureOut">
              <a:rPr lang="en-US" smtClean="0"/>
              <a:t>5/1/2026</a:t>
            </a:fld>
            <a:endParaRPr lang="en-US"/>
          </a:p>
        </p:txBody>
      </p:sp>
    </p:spTree>
    <p:extLst>
      <p:ext uri="{BB962C8B-B14F-4D97-AF65-F5344CB8AC3E}">
        <p14:creationId xmlns:p14="http://schemas.microsoft.com/office/powerpoint/2010/main" val="4173362221"/>
      </p:ext>
    </p:extLst>
  </p:cSld>
  <p:clrMap bg1="lt1" tx1="dk1" bg2="lt2" tx2="dk2" accent1="accent1" accent2="accent2" accent3="accent3" accent4="accent4" accent5="accent5" accent6="accent6" hlink="hlink" folHlink="folHlink"/>
  <p:notesStyle>
    <a:lvl1pPr marL="0" indent="0" algn="l" defTabSz="914400" rtl="0" eaLnBrk="1" latinLnBrk="0" hangingPunct="1">
      <a:spcAft>
        <a:spcPts val="600"/>
      </a:spcAft>
      <a:buFont typeface="Arial" panose="020B0604020202020204" pitchFamily="34" charset="0"/>
      <a:buChar char="​"/>
      <a:defRPr sz="1200" kern="1200">
        <a:solidFill>
          <a:schemeClr val="tx1"/>
        </a:solidFill>
        <a:latin typeface="+mn-lt"/>
        <a:ea typeface="+mn-ea"/>
        <a:cs typeface="+mn-cs"/>
      </a:defRPr>
    </a:lvl1pPr>
    <a:lvl2pPr marL="114300" indent="-114300" algn="l" defTabSz="914400" rtl="0" eaLnBrk="1" latinLnBrk="0" hangingPunct="1">
      <a:spcAft>
        <a:spcPts val="600"/>
      </a:spcAft>
      <a:buFont typeface="Arial" panose="020B0604020202020204" pitchFamily="34" charset="0"/>
      <a:buChar char="•"/>
      <a:defRPr sz="1200" kern="1200">
        <a:solidFill>
          <a:schemeClr val="tx1"/>
        </a:solidFill>
        <a:latin typeface="+mn-lt"/>
        <a:ea typeface="+mn-ea"/>
        <a:cs typeface="+mn-cs"/>
      </a:defRPr>
    </a:lvl2pPr>
    <a:lvl3pPr marL="228600" indent="-114300" algn="l" defTabSz="914400" rtl="0" eaLnBrk="1" latinLnBrk="0" hangingPunct="1">
      <a:spcAft>
        <a:spcPts val="600"/>
      </a:spcAft>
      <a:buClr>
        <a:schemeClr val="tx2"/>
      </a:buClr>
      <a:buFont typeface="Arial" panose="020B0604020202020204" pitchFamily="34" charset="0"/>
      <a:buChar char="•"/>
      <a:defRPr sz="1200" kern="1200">
        <a:solidFill>
          <a:schemeClr val="tx1"/>
        </a:solidFill>
        <a:latin typeface="+mn-lt"/>
        <a:ea typeface="+mn-ea"/>
        <a:cs typeface="+mn-cs"/>
      </a:defRPr>
    </a:lvl3pPr>
    <a:lvl4pPr marL="514350" indent="-114300" algn="l" defTabSz="914400" rtl="0" eaLnBrk="1" latinLnBrk="0" hangingPunct="1">
      <a:spcAft>
        <a:spcPts val="600"/>
      </a:spcAft>
      <a:buFont typeface="Arial" panose="020B0604020202020204" pitchFamily="34" charset="0"/>
      <a:buChar char="•"/>
      <a:defRPr sz="1000" kern="1200">
        <a:solidFill>
          <a:schemeClr val="tx1"/>
        </a:solidFill>
        <a:latin typeface="+mn-lt"/>
        <a:ea typeface="+mn-ea"/>
        <a:cs typeface="+mn-cs"/>
      </a:defRPr>
    </a:lvl4pPr>
    <a:lvl5pPr marL="685800" indent="-114300" algn="l" defTabSz="914400" rtl="0" eaLnBrk="1" latinLnBrk="0" hangingPunct="1">
      <a:spcAft>
        <a:spcPts val="600"/>
      </a:spcAft>
      <a:buClr>
        <a:schemeClr val="tx2"/>
      </a:buClr>
      <a:buFont typeface="Arial" panose="020B0604020202020204" pitchFamily="34" charset="0"/>
      <a:buChar char="•"/>
      <a:defRPr sz="1000" i="1"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3109" userDrawn="1">
          <p15:clr>
            <a:srgbClr val="F26B43"/>
          </p15:clr>
        </p15:guide>
        <p15:guide id="2" pos="2122"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3</a:t>
            </a:fld>
            <a:endParaRPr lang="en-US"/>
          </a:p>
        </p:txBody>
      </p:sp>
    </p:spTree>
    <p:extLst>
      <p:ext uri="{BB962C8B-B14F-4D97-AF65-F5344CB8AC3E}">
        <p14:creationId xmlns:p14="http://schemas.microsoft.com/office/powerpoint/2010/main" val="29207361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r>
              <a:rPr lang="en-US" dirty="0"/>
              <a:t>Notes view: </a:t>
            </a:r>
            <a:fld id="{128CEAFE-FA94-43E5-B0FF-D47E1CCDD1B4}" type="slidenum">
              <a:rPr lang="en-US" smtClean="0"/>
              <a:pPr/>
              <a:t>14</a:t>
            </a:fld>
            <a:endParaRPr lang="en-US" dirty="0"/>
          </a:p>
        </p:txBody>
      </p:sp>
    </p:spTree>
    <p:extLst>
      <p:ext uri="{BB962C8B-B14F-4D97-AF65-F5344CB8AC3E}">
        <p14:creationId xmlns:p14="http://schemas.microsoft.com/office/powerpoint/2010/main" val="32231107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400" b="0" i="0" u="none" strike="noStrike" kern="1200" cap="none" spc="0" normalizeH="0" baseline="0" noProof="0">
              <a:ln>
                <a:noFill/>
              </a:ln>
              <a:solidFill>
                <a:srgbClr val="6E6F73"/>
              </a:solidFill>
              <a:effectLst/>
              <a:uLnTx/>
              <a:uFillTx/>
              <a:latin typeface="Trebuchet MS"/>
              <a:ea typeface="+mn-ea"/>
              <a:cs typeface="+mn-cs"/>
            </a:endParaRPr>
          </a:p>
        </p:txBody>
      </p:sp>
    </p:spTree>
    <p:extLst>
      <p:ext uri="{BB962C8B-B14F-4D97-AF65-F5344CB8AC3E}">
        <p14:creationId xmlns:p14="http://schemas.microsoft.com/office/powerpoint/2010/main" val="7090987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4324E4-F4AA-B2AD-71C1-5C83E837E4C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D857126-5141-3C7E-C7A4-A370ECFE717F}"/>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4D49D91-4A44-AEBF-2BCA-3289709D7465}"/>
              </a:ext>
            </a:extLst>
          </p:cNvPr>
          <p:cNvSpPr>
            <a:spLocks noGrp="1"/>
          </p:cNvSpPr>
          <p:nvPr>
            <p:ph type="body" idx="1"/>
          </p:nvPr>
        </p:nvSpPr>
        <p:spPr/>
        <p:txBody>
          <a:bodyPr/>
          <a:lstStyle/>
          <a:p>
            <a:pPr>
              <a:buNone/>
            </a:pPr>
            <a:endParaRPr kumimoji="1" lang="ja-JP" altLang="en-US"/>
          </a:p>
        </p:txBody>
      </p:sp>
      <p:sp>
        <p:nvSpPr>
          <p:cNvPr id="4" name="スライド番号プレースホルダー 3">
            <a:extLst>
              <a:ext uri="{FF2B5EF4-FFF2-40B4-BE49-F238E27FC236}">
                <a16:creationId xmlns:a16="http://schemas.microsoft.com/office/drawing/2014/main" id="{6E2B66BA-2C04-F227-19CB-AFE64F2AE47E}"/>
              </a:ext>
            </a:extLst>
          </p:cNvPr>
          <p:cNvSpPr>
            <a:spLocks noGrp="1"/>
          </p:cNvSpPr>
          <p:nvPr>
            <p:ph type="sldNum" sz="quarter" idx="5"/>
          </p:nvPr>
        </p:nvSpPr>
        <p:spPr/>
        <p:txBody>
          <a:bodyPr/>
          <a:lstStyle/>
          <a:p>
            <a:r>
              <a:rPr lang="en-US"/>
              <a:t>Notes view: </a:t>
            </a:r>
            <a:fld id="{128CEAFE-FA94-43E5-B0FF-D47E1CCDD1B4}" type="slidenum">
              <a:rPr lang="en-US" smtClean="0"/>
              <a:pPr/>
              <a:t>19</a:t>
            </a:fld>
            <a:endParaRPr lang="en-US"/>
          </a:p>
        </p:txBody>
      </p:sp>
    </p:spTree>
    <p:extLst>
      <p:ext uri="{BB962C8B-B14F-4D97-AF65-F5344CB8AC3E}">
        <p14:creationId xmlns:p14="http://schemas.microsoft.com/office/powerpoint/2010/main" val="7142565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buNone/>
            </a:pPr>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20</a:t>
            </a:fld>
            <a:endParaRPr lang="en-US"/>
          </a:p>
        </p:txBody>
      </p:sp>
    </p:spTree>
    <p:extLst>
      <p:ext uri="{BB962C8B-B14F-4D97-AF65-F5344CB8AC3E}">
        <p14:creationId xmlns:p14="http://schemas.microsoft.com/office/powerpoint/2010/main" val="18849667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22</a:t>
            </a:fld>
            <a:endParaRPr lang="en-US"/>
          </a:p>
        </p:txBody>
      </p:sp>
    </p:spTree>
    <p:extLst>
      <p:ext uri="{BB962C8B-B14F-4D97-AF65-F5344CB8AC3E}">
        <p14:creationId xmlns:p14="http://schemas.microsoft.com/office/powerpoint/2010/main" val="26167286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23</a:t>
            </a:fld>
            <a:endParaRPr lang="en-US"/>
          </a:p>
        </p:txBody>
      </p:sp>
    </p:spTree>
    <p:extLst>
      <p:ext uri="{BB962C8B-B14F-4D97-AF65-F5344CB8AC3E}">
        <p14:creationId xmlns:p14="http://schemas.microsoft.com/office/powerpoint/2010/main" val="211954621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986677-A990-0684-F37C-0E40442DE0E1}"/>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B2D4C5C-E121-FD2C-AEF1-674B45B4A57C}"/>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2A10E5A-5B59-ED3B-7529-A252659F159D}"/>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17BCDE3C-4D13-7365-1A93-FAC4345B9DBC}"/>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400" b="0" i="0" u="none" strike="noStrike" kern="1200" cap="none" spc="0" normalizeH="0" baseline="0" noProof="0">
              <a:ln>
                <a:noFill/>
              </a:ln>
              <a:solidFill>
                <a:srgbClr val="6E6F73"/>
              </a:solidFill>
              <a:effectLst/>
              <a:uLnTx/>
              <a:uFillTx/>
              <a:latin typeface="Trebuchet MS"/>
              <a:ea typeface="+mn-ea"/>
              <a:cs typeface="+mn-cs"/>
            </a:endParaRPr>
          </a:p>
        </p:txBody>
      </p:sp>
    </p:spTree>
    <p:extLst>
      <p:ext uri="{BB962C8B-B14F-4D97-AF65-F5344CB8AC3E}">
        <p14:creationId xmlns:p14="http://schemas.microsoft.com/office/powerpoint/2010/main" val="398254227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US" sz="1400" b="0" i="0" u="none" strike="noStrike" kern="1200" cap="none" spc="0" normalizeH="0" baseline="0" noProof="0">
              <a:ln>
                <a:noFill/>
              </a:ln>
              <a:solidFill>
                <a:srgbClr val="6E6F73"/>
              </a:solidFill>
              <a:effectLst/>
              <a:uLnTx/>
              <a:uFillTx/>
              <a:latin typeface="Trebuchet MS"/>
              <a:ea typeface="+mn-ea"/>
              <a:cs typeface="+mn-cs"/>
            </a:endParaRPr>
          </a:p>
        </p:txBody>
      </p:sp>
    </p:spTree>
    <p:extLst>
      <p:ext uri="{BB962C8B-B14F-4D97-AF65-F5344CB8AC3E}">
        <p14:creationId xmlns:p14="http://schemas.microsoft.com/office/powerpoint/2010/main" val="283042271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S" sz="1400" b="0" i="0" u="none" strike="noStrike" kern="1200" cap="none" spc="0" normalizeH="0" baseline="0" noProof="0">
              <a:ln>
                <a:noFill/>
              </a:ln>
              <a:solidFill>
                <a:srgbClr val="6E6F73"/>
              </a:solidFill>
              <a:effectLst/>
              <a:uLnTx/>
              <a:uFillTx/>
              <a:latin typeface="Trebuchet MS"/>
              <a:ea typeface="+mn-ea"/>
              <a:cs typeface="+mn-cs"/>
            </a:endParaRPr>
          </a:p>
        </p:txBody>
      </p:sp>
    </p:spTree>
    <p:extLst>
      <p:ext uri="{BB962C8B-B14F-4D97-AF65-F5344CB8AC3E}">
        <p14:creationId xmlns:p14="http://schemas.microsoft.com/office/powerpoint/2010/main" val="170196483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US" sz="1400" b="0" i="0" u="none" strike="noStrike" kern="1200" cap="none" spc="0" normalizeH="0" baseline="0" noProof="0">
              <a:ln>
                <a:noFill/>
              </a:ln>
              <a:solidFill>
                <a:srgbClr val="6E6F73"/>
              </a:solidFill>
              <a:effectLst/>
              <a:uLnTx/>
              <a:uFillTx/>
              <a:latin typeface="Trebuchet MS"/>
              <a:ea typeface="+mn-ea"/>
              <a:cs typeface="+mn-cs"/>
            </a:endParaRPr>
          </a:p>
        </p:txBody>
      </p:sp>
    </p:spTree>
    <p:extLst>
      <p:ext uri="{BB962C8B-B14F-4D97-AF65-F5344CB8AC3E}">
        <p14:creationId xmlns:p14="http://schemas.microsoft.com/office/powerpoint/2010/main" val="2525713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buNone/>
            </a:pPr>
            <a:endParaRPr kumimoji="1" lang="ja-JP" altLang="en-US"/>
          </a:p>
        </p:txBody>
      </p:sp>
      <p:sp>
        <p:nvSpPr>
          <p:cNvPr id="4" name="スライド番号プレースホルダー 3"/>
          <p:cNvSpPr>
            <a:spLocks noGrp="1"/>
          </p:cNvSpPr>
          <p:nvPr>
            <p:ph type="sldNum" sz="quarter" idx="5"/>
          </p:nvPr>
        </p:nvSpPr>
        <p:spPr/>
        <p:txBody>
          <a:bodyPr/>
          <a:lstStyle/>
          <a:p>
            <a:pPr defTabSz="922355">
              <a:defRPr/>
            </a:pPr>
            <a:r>
              <a:rPr lang="en-US">
                <a:solidFill>
                  <a:srgbClr val="6E6F73"/>
                </a:solidFill>
                <a:latin typeface="Trebuchet MS"/>
              </a:rPr>
              <a:t>Notes view: </a:t>
            </a:r>
            <a:fld id="{128CEAFE-FA94-43E5-B0FF-D47E1CCDD1B4}" type="slidenum">
              <a:rPr lang="en-US">
                <a:solidFill>
                  <a:srgbClr val="6E6F73"/>
                </a:solidFill>
                <a:latin typeface="Trebuchet MS"/>
              </a:rPr>
              <a:pPr defTabSz="922355">
                <a:defRPr/>
              </a:pPr>
              <a:t>5</a:t>
            </a:fld>
            <a:endParaRPr lang="en-US">
              <a:solidFill>
                <a:srgbClr val="6E6F73"/>
              </a:solidFill>
              <a:latin typeface="Trebuchet MS"/>
            </a:endParaRPr>
          </a:p>
        </p:txBody>
      </p:sp>
    </p:spTree>
    <p:extLst>
      <p:ext uri="{BB962C8B-B14F-4D97-AF65-F5344CB8AC3E}">
        <p14:creationId xmlns:p14="http://schemas.microsoft.com/office/powerpoint/2010/main" val="9480832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buNone/>
            </a:pPr>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31</a:t>
            </a:fld>
            <a:endParaRPr lang="en-US"/>
          </a:p>
        </p:txBody>
      </p:sp>
    </p:spTree>
    <p:extLst>
      <p:ext uri="{BB962C8B-B14F-4D97-AF65-F5344CB8AC3E}">
        <p14:creationId xmlns:p14="http://schemas.microsoft.com/office/powerpoint/2010/main" val="137593793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5E2F19-0C3C-F275-9715-C10E1000946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DCD33D9-984D-FB74-53FC-6CC258495E62}"/>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3FB946F-2FBC-BA34-D98F-20907CEC6FCF}"/>
              </a:ext>
            </a:extLst>
          </p:cNvPr>
          <p:cNvSpPr>
            <a:spLocks noGrp="1"/>
          </p:cNvSpPr>
          <p:nvPr>
            <p:ph type="body" idx="1"/>
          </p:nvPr>
        </p:nvSpPr>
        <p:spPr/>
        <p:txBody>
          <a:bodyPr/>
          <a:lstStyle/>
          <a:p>
            <a:pPr>
              <a:buNone/>
            </a:pPr>
            <a:endParaRPr kumimoji="1" lang="ja-JP" altLang="en-US"/>
          </a:p>
        </p:txBody>
      </p:sp>
      <p:sp>
        <p:nvSpPr>
          <p:cNvPr id="4" name="スライド番号プレースホルダー 3">
            <a:extLst>
              <a:ext uri="{FF2B5EF4-FFF2-40B4-BE49-F238E27FC236}">
                <a16:creationId xmlns:a16="http://schemas.microsoft.com/office/drawing/2014/main" id="{C69A9E62-9B0D-80A4-FD6F-C6273315FAAA}"/>
              </a:ext>
            </a:extLst>
          </p:cNvPr>
          <p:cNvSpPr>
            <a:spLocks noGrp="1"/>
          </p:cNvSpPr>
          <p:nvPr>
            <p:ph type="sldNum" sz="quarter" idx="5"/>
          </p:nvPr>
        </p:nvSpPr>
        <p:spPr/>
        <p:txBody>
          <a:bodyPr/>
          <a:lstStyle/>
          <a:p>
            <a:r>
              <a:rPr lang="en-US"/>
              <a:t>Notes view: </a:t>
            </a:r>
            <a:fld id="{128CEAFE-FA94-43E5-B0FF-D47E1CCDD1B4}" type="slidenum">
              <a:rPr lang="en-US" smtClean="0"/>
              <a:pPr/>
              <a:t>32</a:t>
            </a:fld>
            <a:endParaRPr lang="en-US"/>
          </a:p>
        </p:txBody>
      </p:sp>
    </p:spTree>
    <p:extLst>
      <p:ext uri="{BB962C8B-B14F-4D97-AF65-F5344CB8AC3E}">
        <p14:creationId xmlns:p14="http://schemas.microsoft.com/office/powerpoint/2010/main" val="317536925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58651E-2102-323C-CB60-3E38BEA98E81}"/>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07BDD7DD-F3D0-80CA-924C-C3471346334D}"/>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0A7DD11-8D6C-365A-4464-2D9E3CABD54E}"/>
              </a:ext>
            </a:extLst>
          </p:cNvPr>
          <p:cNvSpPr>
            <a:spLocks noGrp="1"/>
          </p:cNvSpPr>
          <p:nvPr>
            <p:ph type="body" idx="1"/>
          </p:nvPr>
        </p:nvSpPr>
        <p:spPr/>
        <p:txBody>
          <a:bodyPr/>
          <a:lstStyle/>
          <a:p>
            <a:pPr>
              <a:buNone/>
            </a:pPr>
            <a:endParaRPr kumimoji="1" lang="ja-JP" altLang="en-US"/>
          </a:p>
        </p:txBody>
      </p:sp>
      <p:sp>
        <p:nvSpPr>
          <p:cNvPr id="4" name="スライド番号プレースホルダー 3">
            <a:extLst>
              <a:ext uri="{FF2B5EF4-FFF2-40B4-BE49-F238E27FC236}">
                <a16:creationId xmlns:a16="http://schemas.microsoft.com/office/drawing/2014/main" id="{AF46F271-6862-1E7F-E7A6-C5CA4ECDD750}"/>
              </a:ext>
            </a:extLst>
          </p:cNvPr>
          <p:cNvSpPr>
            <a:spLocks noGrp="1"/>
          </p:cNvSpPr>
          <p:nvPr>
            <p:ph type="sldNum" sz="quarter" idx="5"/>
          </p:nvPr>
        </p:nvSpPr>
        <p:spPr/>
        <p:txBody>
          <a:bodyPr/>
          <a:lstStyle/>
          <a:p>
            <a:r>
              <a:rPr lang="en-US"/>
              <a:t>Notes view: </a:t>
            </a:r>
            <a:fld id="{128CEAFE-FA94-43E5-B0FF-D47E1CCDD1B4}" type="slidenum">
              <a:rPr lang="en-US" smtClean="0"/>
              <a:pPr/>
              <a:t>33</a:t>
            </a:fld>
            <a:endParaRPr lang="en-US"/>
          </a:p>
        </p:txBody>
      </p:sp>
    </p:spTree>
    <p:extLst>
      <p:ext uri="{BB962C8B-B14F-4D97-AF65-F5344CB8AC3E}">
        <p14:creationId xmlns:p14="http://schemas.microsoft.com/office/powerpoint/2010/main" val="13945386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23B278-160C-8636-6879-03F5BC7F638F}"/>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2AE3507-DE8D-FB8B-90DA-36D132C44A92}"/>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4AA54E63-A56A-26C5-603E-6D1526540AC9}"/>
              </a:ext>
            </a:extLst>
          </p:cNvPr>
          <p:cNvSpPr>
            <a:spLocks noGrp="1"/>
          </p:cNvSpPr>
          <p:nvPr>
            <p:ph type="body" idx="1"/>
          </p:nvPr>
        </p:nvSpPr>
        <p:spPr/>
        <p:txBody>
          <a:bodyPr/>
          <a:lstStyle/>
          <a:p>
            <a:pPr marL="285750" indent="-285750">
              <a:buFont typeface="Wingdings" panose="05000000000000000000" pitchFamily="2" charset="2"/>
              <a:buChar char="l"/>
            </a:pPr>
            <a:endParaRPr kumimoji="1" lang="ja-JP" altLang="en-US"/>
          </a:p>
        </p:txBody>
      </p:sp>
      <p:sp>
        <p:nvSpPr>
          <p:cNvPr id="4" name="スライド番号プレースホルダー 3">
            <a:extLst>
              <a:ext uri="{FF2B5EF4-FFF2-40B4-BE49-F238E27FC236}">
                <a16:creationId xmlns:a16="http://schemas.microsoft.com/office/drawing/2014/main" id="{BFBB5532-6E05-3462-F1A5-9CA669636E9C}"/>
              </a:ext>
            </a:extLst>
          </p:cNvPr>
          <p:cNvSpPr>
            <a:spLocks noGrp="1"/>
          </p:cNvSpPr>
          <p:nvPr>
            <p:ph type="sldNum" sz="quarter" idx="5"/>
          </p:nvPr>
        </p:nvSpPr>
        <p:spPr/>
        <p:txBody>
          <a:bodyPr/>
          <a:lstStyle/>
          <a:p>
            <a:r>
              <a:rPr lang="en-US"/>
              <a:t>Notes view: </a:t>
            </a:r>
            <a:fld id="{128CEAFE-FA94-43E5-B0FF-D47E1CCDD1B4}" type="slidenum">
              <a:rPr lang="en-US" smtClean="0"/>
              <a:pPr/>
              <a:t>7</a:t>
            </a:fld>
            <a:endParaRPr lang="en-US"/>
          </a:p>
        </p:txBody>
      </p:sp>
    </p:spTree>
    <p:extLst>
      <p:ext uri="{BB962C8B-B14F-4D97-AF65-F5344CB8AC3E}">
        <p14:creationId xmlns:p14="http://schemas.microsoft.com/office/powerpoint/2010/main" val="346337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285750" indent="-285750">
              <a:buFont typeface="Wingdings" panose="05000000000000000000" pitchFamily="2" charset="2"/>
              <a:buChar char="l"/>
            </a:pPr>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8</a:t>
            </a:fld>
            <a:endParaRPr lang="en-US"/>
          </a:p>
        </p:txBody>
      </p:sp>
    </p:spTree>
    <p:extLst>
      <p:ext uri="{BB962C8B-B14F-4D97-AF65-F5344CB8AC3E}">
        <p14:creationId xmlns:p14="http://schemas.microsoft.com/office/powerpoint/2010/main" val="41349302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05C6EF-4924-17F4-8AEB-887D65A444EA}"/>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34689EF-45DC-EA74-5E96-17073ADF0AA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0A2B1F7E-E4A1-4AD4-6B89-53DB57580DDA}"/>
              </a:ext>
            </a:extLst>
          </p:cNvPr>
          <p:cNvSpPr>
            <a:spLocks noGrp="1"/>
          </p:cNvSpPr>
          <p:nvPr>
            <p:ph type="body" idx="1"/>
          </p:nvPr>
        </p:nvSpPr>
        <p:spPr/>
        <p:txBody>
          <a:bodyPr/>
          <a:lstStyle/>
          <a:p>
            <a:pPr marL="285750" indent="-285750">
              <a:buFont typeface="Wingdings" panose="05000000000000000000" pitchFamily="2" charset="2"/>
              <a:buChar char="l"/>
            </a:pPr>
            <a:endParaRPr kumimoji="1" lang="ja-JP" altLang="en-US"/>
          </a:p>
        </p:txBody>
      </p:sp>
      <p:sp>
        <p:nvSpPr>
          <p:cNvPr id="4" name="スライド番号プレースホルダー 3">
            <a:extLst>
              <a:ext uri="{FF2B5EF4-FFF2-40B4-BE49-F238E27FC236}">
                <a16:creationId xmlns:a16="http://schemas.microsoft.com/office/drawing/2014/main" id="{01864641-84C4-7CDD-9E2B-80A0E9B0117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400" b="0" i="0" u="none" strike="noStrike" kern="1200" cap="none" spc="0" normalizeH="0" baseline="0" noProof="0">
              <a:ln>
                <a:noFill/>
              </a:ln>
              <a:solidFill>
                <a:srgbClr val="6E6F73"/>
              </a:solidFill>
              <a:effectLst/>
              <a:uLnTx/>
              <a:uFillTx/>
              <a:latin typeface="Trebuchet MS"/>
              <a:ea typeface="+mn-ea"/>
              <a:cs typeface="+mn-cs"/>
            </a:endParaRPr>
          </a:p>
        </p:txBody>
      </p:sp>
    </p:spTree>
    <p:extLst>
      <p:ext uri="{BB962C8B-B14F-4D97-AF65-F5344CB8AC3E}">
        <p14:creationId xmlns:p14="http://schemas.microsoft.com/office/powerpoint/2010/main" val="15470125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buNone/>
            </a:pPr>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10</a:t>
            </a:fld>
            <a:endParaRPr lang="en-US"/>
          </a:p>
        </p:txBody>
      </p:sp>
    </p:spTree>
    <p:extLst>
      <p:ext uri="{BB962C8B-B14F-4D97-AF65-F5344CB8AC3E}">
        <p14:creationId xmlns:p14="http://schemas.microsoft.com/office/powerpoint/2010/main" val="11940670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594CA2-6FDA-C9AE-4195-D8B733A8B95E}"/>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F9E7C6A-6A19-94D9-09A9-C41B2C44763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AAECDFDB-ED4C-88A1-5009-5F01FC5CF029}"/>
              </a:ext>
            </a:extLst>
          </p:cNvPr>
          <p:cNvSpPr>
            <a:spLocks noGrp="1"/>
          </p:cNvSpPr>
          <p:nvPr>
            <p:ph type="body" idx="1"/>
          </p:nvPr>
        </p:nvSpPr>
        <p:spPr/>
        <p:txBody>
          <a:bodyPr/>
          <a:lstStyle/>
          <a:p>
            <a:pPr>
              <a:buNone/>
            </a:pPr>
            <a:endParaRPr lang="ja-JP" altLang="en-US"/>
          </a:p>
        </p:txBody>
      </p:sp>
      <p:sp>
        <p:nvSpPr>
          <p:cNvPr id="4" name="スライド番号プレースホルダー 3">
            <a:extLst>
              <a:ext uri="{FF2B5EF4-FFF2-40B4-BE49-F238E27FC236}">
                <a16:creationId xmlns:a16="http://schemas.microsoft.com/office/drawing/2014/main" id="{B2C2C3F8-9327-D920-20C2-F39AD3C2A50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400" b="0" i="0" u="none" strike="noStrike" kern="1200" cap="none" spc="0" normalizeH="0" baseline="0" noProof="0">
              <a:ln>
                <a:noFill/>
              </a:ln>
              <a:solidFill>
                <a:srgbClr val="6E6F73"/>
              </a:solidFill>
              <a:effectLst/>
              <a:uLnTx/>
              <a:uFillTx/>
              <a:latin typeface="Trebuchet MS"/>
              <a:ea typeface="+mn-ea"/>
              <a:cs typeface="+mn-cs"/>
            </a:endParaRPr>
          </a:p>
        </p:txBody>
      </p:sp>
    </p:spTree>
    <p:extLst>
      <p:ext uri="{BB962C8B-B14F-4D97-AF65-F5344CB8AC3E}">
        <p14:creationId xmlns:p14="http://schemas.microsoft.com/office/powerpoint/2010/main" val="20321695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D4FFBD-BF15-A7F9-BF47-C1FAB640627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FEC91DE-8A58-3966-75E6-C277FA0D7127}"/>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58D9CC9F-DD88-2A77-BC39-AECD4D6309E8}"/>
              </a:ext>
            </a:extLst>
          </p:cNvPr>
          <p:cNvSpPr>
            <a:spLocks noGrp="1"/>
          </p:cNvSpPr>
          <p:nvPr>
            <p:ph type="body" idx="1"/>
          </p:nvPr>
        </p:nvSpPr>
        <p:spPr/>
        <p:txBody>
          <a:bodyPr/>
          <a:lstStyle/>
          <a:p>
            <a:pPr>
              <a:buNone/>
            </a:pPr>
            <a:endParaRPr kumimoji="1" lang="ja-JP" altLang="en-US"/>
          </a:p>
        </p:txBody>
      </p:sp>
      <p:sp>
        <p:nvSpPr>
          <p:cNvPr id="4" name="スライド番号プレースホルダー 3">
            <a:extLst>
              <a:ext uri="{FF2B5EF4-FFF2-40B4-BE49-F238E27FC236}">
                <a16:creationId xmlns:a16="http://schemas.microsoft.com/office/drawing/2014/main" id="{95C2A0D0-5B46-10E9-8FC3-623EBADF78C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400" b="0" i="0" u="none" strike="noStrike" kern="1200" cap="none" spc="0" normalizeH="0" baseline="0" noProof="0">
              <a:ln>
                <a:noFill/>
              </a:ln>
              <a:solidFill>
                <a:srgbClr val="6E6F73"/>
              </a:solidFill>
              <a:effectLst/>
              <a:uLnTx/>
              <a:uFillTx/>
              <a:latin typeface="Trebuchet MS"/>
              <a:ea typeface="+mn-ea"/>
              <a:cs typeface="+mn-cs"/>
            </a:endParaRPr>
          </a:p>
        </p:txBody>
      </p:sp>
    </p:spTree>
    <p:extLst>
      <p:ext uri="{BB962C8B-B14F-4D97-AF65-F5344CB8AC3E}">
        <p14:creationId xmlns:p14="http://schemas.microsoft.com/office/powerpoint/2010/main" val="21132113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13</a:t>
            </a:fld>
            <a:endParaRPr lang="en-US"/>
          </a:p>
        </p:txBody>
      </p:sp>
    </p:spTree>
    <p:extLst>
      <p:ext uri="{BB962C8B-B14F-4D97-AF65-F5344CB8AC3E}">
        <p14:creationId xmlns:p14="http://schemas.microsoft.com/office/powerpoint/2010/main" val="31651010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Master" Target="../slideMasters/slideMaster2.xml"/><Relationship Id="rId1" Type="http://schemas.openxmlformats.org/officeDocument/2006/relationships/tags" Target="../tags/tag10.xml"/><Relationship Id="rId4" Type="http://schemas.openxmlformats.org/officeDocument/2006/relationships/image" Target="../media/image2.emf"/></Relationships>
</file>

<file path=ppt/slideLayouts/_rels/slideLayout11.xml.rels><?xml version="1.0" encoding="UTF-8" standalone="yes"?>
<Relationships xmlns="http://schemas.openxmlformats.org/package/2006/relationships"><Relationship Id="rId3" Type="http://schemas.openxmlformats.org/officeDocument/2006/relationships/oleObject" Target="../embeddings/oleObject10.bin"/><Relationship Id="rId7" Type="http://schemas.openxmlformats.org/officeDocument/2006/relationships/image" Target="../media/image5.jpeg"/><Relationship Id="rId2" Type="http://schemas.openxmlformats.org/officeDocument/2006/relationships/slideMaster" Target="../slideMasters/slideMaster2.xml"/><Relationship Id="rId1" Type="http://schemas.openxmlformats.org/officeDocument/2006/relationships/tags" Target="../tags/tag1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emf"/></Relationships>
</file>

<file path=ppt/slideLayouts/_rels/slideLayout12.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Master" Target="../slideMasters/slideMaster2.xml"/><Relationship Id="rId1" Type="http://schemas.openxmlformats.org/officeDocument/2006/relationships/tags" Target="../tags/tag12.xml"/><Relationship Id="rId4" Type="http://schemas.openxmlformats.org/officeDocument/2006/relationships/image" Target="../media/image2.emf"/></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2.xml"/><Relationship Id="rId1" Type="http://schemas.openxmlformats.org/officeDocument/2006/relationships/tags" Target="../tags/tag4.xml"/><Relationship Id="rId4" Type="http://schemas.openxmlformats.org/officeDocument/2006/relationships/image" Target="../media/image2.emf"/></Relationships>
</file>

<file path=ppt/slideLayouts/_rels/slideLayout5.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2.xml"/><Relationship Id="rId1" Type="http://schemas.openxmlformats.org/officeDocument/2006/relationships/tags" Target="../tags/tag5.xml"/><Relationship Id="rId4" Type="http://schemas.openxmlformats.org/officeDocument/2006/relationships/image" Target="../media/image2.emf"/></Relationships>
</file>

<file path=ppt/slideLayouts/_rels/slideLayout6.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Master" Target="../slideMasters/slideMaster2.xml"/><Relationship Id="rId1" Type="http://schemas.openxmlformats.org/officeDocument/2006/relationships/tags" Target="../tags/tag6.xml"/><Relationship Id="rId4" Type="http://schemas.openxmlformats.org/officeDocument/2006/relationships/image" Target="../media/image2.emf"/></Relationships>
</file>

<file path=ppt/slideLayouts/_rels/slideLayout7.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Master" Target="../slideMasters/slideMaster2.xml"/><Relationship Id="rId1" Type="http://schemas.openxmlformats.org/officeDocument/2006/relationships/tags" Target="../tags/tag7.xml"/><Relationship Id="rId4" Type="http://schemas.openxmlformats.org/officeDocument/2006/relationships/image" Target="../media/image2.emf"/></Relationships>
</file>

<file path=ppt/slideLayouts/_rels/slideLayout8.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Master" Target="../slideMasters/slideMaster2.xml"/><Relationship Id="rId1" Type="http://schemas.openxmlformats.org/officeDocument/2006/relationships/tags" Target="../tags/tag8.xml"/><Relationship Id="rId4" Type="http://schemas.openxmlformats.org/officeDocument/2006/relationships/image" Target="../media/image2.emf"/></Relationships>
</file>

<file path=ppt/slideLayouts/_rels/slideLayout9.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Master" Target="../slideMasters/slideMaster2.xml"/><Relationship Id="rId1" Type="http://schemas.openxmlformats.org/officeDocument/2006/relationships/tags" Target="../tags/tag9.xml"/><Relationship Id="rId4" Type="http://schemas.openxmlformats.org/officeDocument/2006/relationships/image" Target="../media/image2.emf"/></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１">
    <p:bg bwMode="blackWhite">
      <p:bgPr>
        <a:gradFill>
          <a:gsLst>
            <a:gs pos="0">
              <a:schemeClr val="tx1">
                <a:lumMod val="50000"/>
                <a:lumOff val="50000"/>
              </a:schemeClr>
            </a:gs>
            <a:gs pos="100000">
              <a:schemeClr val="tx2">
                <a:lumMod val="60000"/>
                <a:lumOff val="40000"/>
              </a:schemeClr>
            </a:gs>
          </a:gsLst>
          <a:lin ang="8100000" scaled="1"/>
        </a:gradFill>
        <a:effectLst/>
      </p:bgPr>
    </p:bg>
    <p:spTree>
      <p:nvGrpSpPr>
        <p:cNvPr id="1" name=""/>
        <p:cNvGrpSpPr/>
        <p:nvPr/>
      </p:nvGrpSpPr>
      <p:grpSpPr>
        <a:xfrm>
          <a:off x="0" y="0"/>
          <a:ext cx="0" cy="0"/>
          <a:chOff x="0" y="0"/>
          <a:chExt cx="0" cy="0"/>
        </a:xfrm>
      </p:grpSpPr>
      <p:sp>
        <p:nvSpPr>
          <p:cNvPr id="5" name="TextBox 4"/>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ysClr val="windowText" lastClr="000000"/>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ysClr val="windowText" lastClr="000000"/>
              </a:solidFill>
              <a:latin typeface="+mn-lt"/>
              <a:ea typeface="+mn-ea"/>
              <a:cs typeface="+mn-cs"/>
              <a:sym typeface="Trebuchet MS" panose="020B0603020202020204" pitchFamily="34" charset="0"/>
            </a:endParaRPr>
          </a:p>
        </p:txBody>
      </p:sp>
      <p:sp>
        <p:nvSpPr>
          <p:cNvPr id="4" name="Date Placeholder 3"/>
          <p:cNvSpPr>
            <a:spLocks noGrp="1"/>
          </p:cNvSpPr>
          <p:nvPr>
            <p:ph type="dt" sz="half" idx="10"/>
          </p:nvPr>
        </p:nvSpPr>
        <p:spPr>
          <a:xfrm>
            <a:off x="9677400" y="6405036"/>
            <a:ext cx="1482051" cy="153888"/>
          </a:xfrm>
          <a:prstGeom prst="rect">
            <a:avLst/>
          </a:prstGeom>
        </p:spPr>
        <p:txBody>
          <a:bodyPr/>
          <a:lstStyle>
            <a:lvl1pPr>
              <a:defRPr>
                <a:solidFill>
                  <a:sysClr val="windowText" lastClr="000000"/>
                </a:solidFill>
                <a:latin typeface="+mn-lt"/>
                <a:sym typeface="Trebuchet MS" panose="020B0603020202020204" pitchFamily="34" charset="0"/>
              </a:defRPr>
            </a:lvl1pPr>
          </a:lstStyle>
          <a:p>
            <a:endParaRPr lang="en-US"/>
          </a:p>
        </p:txBody>
      </p:sp>
      <p:sp>
        <p:nvSpPr>
          <p:cNvPr id="147" name="Title 1"/>
          <p:cNvSpPr>
            <a:spLocks noGrp="1"/>
          </p:cNvSpPr>
          <p:nvPr>
            <p:ph type="title"/>
          </p:nvPr>
        </p:nvSpPr>
        <p:spPr bwMode="blackWhite">
          <a:xfrm>
            <a:off x="630000" y="3826800"/>
            <a:ext cx="10936800" cy="2041200"/>
          </a:xfrm>
        </p:spPr>
        <p:txBody>
          <a:bodyPr anchor="t">
            <a:noAutofit/>
          </a:bodyPr>
          <a:lstStyle>
            <a:lvl1pPr>
              <a:defRPr sz="5400">
                <a:solidFill>
                  <a:sysClr val="windowText" lastClr="000000"/>
                </a:solidFill>
                <a:latin typeface="Meiryo UI" panose="020B0604030504040204" pitchFamily="50" charset="-128"/>
                <a:ea typeface="Meiryo UI" panose="020B0604030504040204" pitchFamily="50" charset="-128"/>
                <a:sym typeface="Trebuchet MS" panose="020B0603020202020204" pitchFamily="34" charset="0"/>
              </a:defRPr>
            </a:lvl1pPr>
          </a:lstStyle>
          <a:p>
            <a:endParaRPr lang="en-US"/>
          </a:p>
        </p:txBody>
      </p:sp>
      <p:cxnSp>
        <p:nvCxnSpPr>
          <p:cNvPr id="148" name="Straight Connector 147"/>
          <p:cNvCxnSpPr/>
          <p:nvPr userDrawn="1"/>
        </p:nvCxnSpPr>
        <p:spPr bwMode="white">
          <a:xfrm>
            <a:off x="618898" y="3680016"/>
            <a:ext cx="11576304" cy="0"/>
          </a:xfrm>
          <a:prstGeom prst="line">
            <a:avLst/>
          </a:prstGeom>
          <a:ln w="19050" cmpd="sng">
            <a:solidFill>
              <a:schemeClr val="tx1"/>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0505854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基本版） コンテンツ全面_レベル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849553262"/>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2" name="オブジェクト 1" hidden="1"/>
                      <p:cNvPicPr/>
                      <p:nvPr/>
                    </p:nvPicPr>
                    <p:blipFill>
                      <a:blip r:embed="rId4"/>
                      <a:stretch>
                        <a:fillRect/>
                      </a:stretch>
                    </p:blipFill>
                    <p:spPr>
                      <a:xfrm>
                        <a:off x="1955" y="1588"/>
                        <a:ext cx="1954" cy="1588"/>
                      </a:xfrm>
                      <a:prstGeom prst="rect">
                        <a:avLst/>
                      </a:prstGeom>
                    </p:spPr>
                  </p:pic>
                </p:oleObj>
              </mc:Fallback>
            </mc:AlternateContent>
          </a:graphicData>
        </a:graphic>
      </p:graphicFrame>
      <p:sp>
        <p:nvSpPr>
          <p:cNvPr id="6" name="コンテンツ プレースホルダ 2"/>
          <p:cNvSpPr>
            <a:spLocks noGrp="1"/>
          </p:cNvSpPr>
          <p:nvPr>
            <p:ph idx="1"/>
          </p:nvPr>
        </p:nvSpPr>
        <p:spPr bwMode="gray">
          <a:xfrm>
            <a:off x="513230" y="1476000"/>
            <a:ext cx="11165538" cy="4824000"/>
          </a:xfrm>
          <a:prstGeom prst="rect">
            <a:avLst/>
          </a:prstGeom>
        </p:spPr>
        <p:txBody>
          <a:bodyPr/>
          <a:lstStyle>
            <a:lvl1pPr>
              <a:lnSpc>
                <a:spcPct val="110000"/>
              </a:lnSpc>
              <a:spcBef>
                <a:spcPts val="600"/>
              </a:spcBef>
              <a:buFont typeface="Arial" pitchFamily="34" charset="0"/>
              <a:buNone/>
              <a:defRPr sz="1200" baseline="0">
                <a:latin typeface="+mn-lt"/>
                <a:ea typeface="+mn-ea"/>
                <a:cs typeface="+mn-cs"/>
                <a:sym typeface="+mn-lt"/>
              </a:defRPr>
            </a:lvl1pPr>
            <a:lvl2pPr marL="180000" indent="-180000">
              <a:lnSpc>
                <a:spcPct val="110000"/>
              </a:lnSpc>
              <a:spcBef>
                <a:spcPts val="600"/>
              </a:spcBef>
              <a:buFont typeface="Wingdings" pitchFamily="2" charset="2"/>
              <a:buChar char="n"/>
              <a:defRPr sz="1200" baseline="0">
                <a:latin typeface="+mn-lt"/>
                <a:ea typeface="+mn-ea"/>
                <a:cs typeface="+mn-cs"/>
                <a:sym typeface="+mn-lt"/>
              </a:defRPr>
            </a:lvl2pPr>
            <a:lvl3pPr marL="360000" indent="-180000">
              <a:lnSpc>
                <a:spcPct val="110000"/>
              </a:lnSpc>
              <a:spcBef>
                <a:spcPts val="600"/>
              </a:spcBef>
              <a:buFont typeface="Wingdings" pitchFamily="2" charset="2"/>
              <a:buChar char="Ø"/>
              <a:defRPr sz="1200" baseline="0">
                <a:latin typeface="+mn-lt"/>
                <a:ea typeface="+mn-ea"/>
                <a:cs typeface="+mn-cs"/>
                <a:sym typeface="+mn-lt"/>
              </a:defRPr>
            </a:lvl3pPr>
            <a:lvl4pPr marL="504000" indent="-144000">
              <a:lnSpc>
                <a:spcPct val="110000"/>
              </a:lnSpc>
              <a:spcBef>
                <a:spcPts val="600"/>
              </a:spcBef>
              <a:buFont typeface="Arial" pitchFamily="34" charset="0"/>
              <a:buChar char="•"/>
              <a:defRPr sz="1200" baseline="0">
                <a:latin typeface="+mn-lt"/>
                <a:ea typeface="+mn-ea"/>
                <a:cs typeface="+mn-cs"/>
                <a:sym typeface="+mn-lt"/>
              </a:defRPr>
            </a:lvl4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9" name="スライド番号プレースホルダ 8"/>
          <p:cNvSpPr>
            <a:spLocks noGrp="1"/>
          </p:cNvSpPr>
          <p:nvPr>
            <p:ph type="sldNum" sz="quarter" idx="10"/>
          </p:nvPr>
        </p:nvSpPr>
        <p:spPr bwMode="gray"/>
        <p:txBody>
          <a:bodyPr/>
          <a:lstStyle>
            <a:lvl1pPr>
              <a:defRPr baseline="0">
                <a:solidFill>
                  <a:schemeClr val="tx1"/>
                </a:solidFill>
                <a:latin typeface="+mn-lt"/>
                <a:ea typeface="+mn-ea"/>
                <a:cs typeface="+mn-cs"/>
                <a:sym typeface="+mn-lt"/>
              </a:defRPr>
            </a:lvl1pPr>
          </a:lstStyle>
          <a:p>
            <a:fld id="{543A0986-838B-4D2A-A95C-8CB1738263FE}" type="slidenum">
              <a:rPr lang="ja-JP" altLang="en-US" smtClean="0"/>
              <a:pPr/>
              <a:t>‹#›</a:t>
            </a:fld>
            <a:endParaRPr lang="ja-JP" altLang="en-US"/>
          </a:p>
        </p:txBody>
      </p:sp>
      <p:sp>
        <p:nvSpPr>
          <p:cNvPr id="10" name="フッター プレースホルダ 9"/>
          <p:cNvSpPr>
            <a:spLocks noGrp="1"/>
          </p:cNvSpPr>
          <p:nvPr>
            <p:ph type="ftr" sz="quarter" idx="11"/>
          </p:nvPr>
        </p:nvSpPr>
        <p:spPr bwMode="gray"/>
        <p:txBody>
          <a:bodyPr/>
          <a:lstStyle>
            <a:lvl1pPr>
              <a:defRPr baseline="0">
                <a:solidFill>
                  <a:schemeClr val="tx1"/>
                </a:solidFill>
                <a:latin typeface="+mn-lt"/>
                <a:ea typeface="+mn-ea"/>
                <a:cs typeface="+mn-cs"/>
                <a:sym typeface="+mn-lt"/>
              </a:defRPr>
            </a:lvl1pPr>
          </a:lstStyle>
          <a:p>
            <a:r>
              <a:rPr lang="zh-TW" altLang="en-US"/>
              <a:t>脱炭素成長型経済構造移行推進対策費補助金（次期航空機開発等支援事業）</a:t>
            </a:r>
            <a:endParaRPr lang="en-GB" altLang="en-GB"/>
          </a:p>
        </p:txBody>
      </p:sp>
      <p:sp>
        <p:nvSpPr>
          <p:cNvPr id="4" name="テキスト プレースホルダー 2">
            <a:extLst>
              <a:ext uri="{FF2B5EF4-FFF2-40B4-BE49-F238E27FC236}">
                <a16:creationId xmlns:a16="http://schemas.microsoft.com/office/drawing/2014/main" id="{3A4CFDD9-6377-ACBD-7E9C-96B6C9E1DA2C}"/>
              </a:ext>
            </a:extLst>
          </p:cNvPr>
          <p:cNvSpPr>
            <a:spLocks noGrp="1"/>
          </p:cNvSpPr>
          <p:nvPr>
            <p:ph type="body" sz="quarter" idx="16" hasCustomPrompt="1"/>
          </p:nvPr>
        </p:nvSpPr>
        <p:spPr bwMode="gray">
          <a:xfrm>
            <a:off x="512611" y="5842550"/>
            <a:ext cx="11165538" cy="468000"/>
          </a:xfrm>
          <a:prstGeom prst="rect">
            <a:avLst/>
          </a:prstGeom>
        </p:spPr>
        <p:txBody>
          <a:bodyPr wrap="square" anchor="b">
            <a:noAutofit/>
          </a:bodyPr>
          <a:lstStyle>
            <a:lvl1pPr fontAlgn="ctr">
              <a:lnSpc>
                <a:spcPct val="100000"/>
              </a:lnSpc>
              <a:spcBef>
                <a:spcPts val="0"/>
              </a:spcBef>
              <a:defRPr sz="1000" b="0">
                <a:solidFill>
                  <a:schemeClr val="tx1"/>
                </a:solidFill>
                <a:latin typeface="+mn-lt"/>
                <a:ea typeface="+mn-ea"/>
                <a:cs typeface="+mn-cs"/>
                <a:sym typeface="+mn-lt"/>
              </a:defRPr>
            </a:lvl1pPr>
          </a:lstStyle>
          <a:p>
            <a:pPr lvl="0"/>
            <a:r>
              <a:rPr kumimoji="1" lang="zh-CN" altLang="en-US"/>
              <a:t>出所：</a:t>
            </a:r>
            <a:r>
              <a:rPr kumimoji="1" lang="en-US" altLang="zh-CN"/>
              <a:t>XXX</a:t>
            </a:r>
            <a:br>
              <a:rPr kumimoji="1" lang="en-US" altLang="zh-CN"/>
            </a:br>
            <a:r>
              <a:rPr kumimoji="1" lang="zh-CN" altLang="en-US"/>
              <a:t>脚注：</a:t>
            </a:r>
            <a:r>
              <a:rPr kumimoji="1" lang="en-US" altLang="zh-CN"/>
              <a:t>XXX</a:t>
            </a:r>
          </a:p>
        </p:txBody>
      </p:sp>
      <p:sp>
        <p:nvSpPr>
          <p:cNvPr id="8" name="テキスト プレースホルダー 2"/>
          <p:cNvSpPr>
            <a:spLocks noGrp="1"/>
          </p:cNvSpPr>
          <p:nvPr>
            <p:ph type="body" sz="quarter" idx="15" hasCustomPrompt="1"/>
          </p:nvPr>
        </p:nvSpPr>
        <p:spPr bwMode="gray">
          <a:xfrm>
            <a:off x="512611" y="1008000"/>
            <a:ext cx="11165538" cy="468000"/>
          </a:xfrm>
          <a:prstGeom prst="rect">
            <a:avLst/>
          </a:prstGeom>
        </p:spPr>
        <p:txBody>
          <a:bodyPr wrap="square" anchor="ctr">
            <a:noAutofit/>
          </a:bodyPr>
          <a:lstStyle>
            <a:lvl1pPr>
              <a:lnSpc>
                <a:spcPct val="100000"/>
              </a:lnSpc>
              <a:spcBef>
                <a:spcPts val="0"/>
              </a:spcBef>
              <a:defRPr sz="1600" b="1" baseline="0">
                <a:solidFill>
                  <a:schemeClr val="accent3"/>
                </a:solidFill>
                <a:latin typeface="+mn-lt"/>
                <a:ea typeface="+mn-ea"/>
                <a:cs typeface="+mn-cs"/>
                <a:sym typeface="+mn-lt"/>
              </a:defRPr>
            </a:lvl1pPr>
          </a:lstStyle>
          <a:p>
            <a:pPr lvl="0"/>
            <a:r>
              <a:rPr kumimoji="1" lang="ja-JP" altLang="en-US"/>
              <a:t>スライドタイトル</a:t>
            </a:r>
          </a:p>
        </p:txBody>
      </p:sp>
      <p:sp>
        <p:nvSpPr>
          <p:cNvPr id="3"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31479317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userDrawn="1">
  <p:cSld name="（基本版）背表紙_白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2328917323"/>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2" name="オブジェクト 1" hidden="1"/>
                      <p:cNvPicPr/>
                      <p:nvPr/>
                    </p:nvPicPr>
                    <p:blipFill>
                      <a:blip r:embed="rId4"/>
                      <a:stretch>
                        <a:fillRect/>
                      </a:stretch>
                    </p:blipFill>
                    <p:spPr>
                      <a:xfrm>
                        <a:off x="1955" y="1588"/>
                        <a:ext cx="1954"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A03F3504-9539-4146-B3C1-F25407A51609}"/>
              </a:ext>
            </a:extLst>
          </p:cNvPr>
          <p:cNvSpPr txBox="1"/>
          <p:nvPr userDrawn="1"/>
        </p:nvSpPr>
        <p:spPr bwMode="gray">
          <a:xfrm>
            <a:off x="9896859" y="6517421"/>
            <a:ext cx="1465145" cy="251544"/>
          </a:xfrm>
          <a:prstGeom prst="rect">
            <a:avLst/>
          </a:prstGeom>
          <a:noFill/>
        </p:spPr>
        <p:txBody>
          <a:bodyPr wrap="none" lIns="0" tIns="0" rIns="0" bIns="0" rtlCol="0">
            <a:spAutoFit/>
          </a:bodyPr>
          <a:lstStyle/>
          <a:p>
            <a:pPr algn="l">
              <a:lnSpc>
                <a:spcPts val="950"/>
              </a:lnSpc>
            </a:pPr>
            <a:r>
              <a:rPr kumimoji="1" lang="en-US" altLang="ja-JP" sz="800">
                <a:latin typeface="+mn-lt"/>
                <a:cs typeface="+mn-cs"/>
                <a:sym typeface="+mn-lt"/>
              </a:rPr>
              <a:t>Member of</a:t>
            </a:r>
            <a:br>
              <a:rPr kumimoji="1" lang="en-US" altLang="ja-JP" sz="800">
                <a:latin typeface="+mn-lt"/>
                <a:cs typeface="+mn-cs"/>
                <a:sym typeface="+mn-lt"/>
              </a:rPr>
            </a:br>
            <a:r>
              <a:rPr kumimoji="1" lang="en-US" altLang="ja-JP" sz="800" b="1">
                <a:latin typeface="+mn-lt"/>
                <a:cs typeface="+mn-cs"/>
                <a:sym typeface="+mn-lt"/>
              </a:rPr>
              <a:t>Deloitte Touche Tohmatsu Limited</a:t>
            </a:r>
            <a:endParaRPr kumimoji="1" lang="ja-JP" altLang="en-US" sz="800" b="1">
              <a:latin typeface="+mn-lt"/>
              <a:cs typeface="+mn-cs"/>
              <a:sym typeface="+mn-lt"/>
            </a:endParaRPr>
          </a:p>
        </p:txBody>
      </p:sp>
      <p:sp>
        <p:nvSpPr>
          <p:cNvPr id="14" name="テキスト プレースホルダー 13">
            <a:extLst>
              <a:ext uri="{FF2B5EF4-FFF2-40B4-BE49-F238E27FC236}">
                <a16:creationId xmlns:a16="http://schemas.microsoft.com/office/drawing/2014/main" id="{4D4831B1-A04A-42C3-BD52-942B25744B6D}"/>
              </a:ext>
            </a:extLst>
          </p:cNvPr>
          <p:cNvSpPr>
            <a:spLocks noGrp="1"/>
          </p:cNvSpPr>
          <p:nvPr>
            <p:ph type="body" sz="quarter" idx="10"/>
          </p:nvPr>
        </p:nvSpPr>
        <p:spPr bwMode="gray">
          <a:xfrm>
            <a:off x="513969" y="6336000"/>
            <a:ext cx="8640000" cy="127856"/>
          </a:xfrm>
        </p:spPr>
        <p:txBody>
          <a:bodyPr anchor="b" anchorCtr="0">
            <a:spAutoFit/>
          </a:bodyPr>
          <a:lstStyle>
            <a:lvl1pPr>
              <a:defRPr sz="800">
                <a:cs typeface="+mn-cs"/>
              </a:defRPr>
            </a:lvl1pPr>
          </a:lstStyle>
          <a:p>
            <a:pPr lvl="0"/>
            <a:r>
              <a:rPr kumimoji="1" lang="ja-JP" altLang="en-US"/>
              <a:t>マスター テキストの書式設定</a:t>
            </a:r>
          </a:p>
        </p:txBody>
      </p:sp>
      <p:pic>
        <p:nvPicPr>
          <p:cNvPr id="18" name="図 17">
            <a:extLst>
              <a:ext uri="{FF2B5EF4-FFF2-40B4-BE49-F238E27FC236}">
                <a16:creationId xmlns:a16="http://schemas.microsoft.com/office/drawing/2014/main" id="{7F14F7E8-2C42-4BD2-8B4C-7C658763AB7B}"/>
              </a:ext>
            </a:extLst>
          </p:cNvPr>
          <p:cNvPicPr>
            <a:picLocks noChangeAspect="1"/>
          </p:cNvPicPr>
          <p:nvPr userDrawn="1"/>
        </p:nvPicPr>
        <p:blipFill>
          <a:blip r:embed="rId5" cstate="print">
            <a:extLst>
              <a:ext uri="{28A0092B-C50C-407E-A947-70E740481C1C}">
                <a14:useLocalDpi xmlns:a14="http://schemas.microsoft.com/office/drawing/2010/main"/>
              </a:ext>
            </a:extLst>
          </a:blip>
          <a:stretch>
            <a:fillRect/>
          </a:stretch>
        </p:blipFill>
        <p:spPr bwMode="gray">
          <a:xfrm>
            <a:off x="513969" y="432000"/>
            <a:ext cx="2304000" cy="587972"/>
          </a:xfrm>
          <a:prstGeom prst="rect">
            <a:avLst/>
          </a:prstGeom>
        </p:spPr>
      </p:pic>
      <p:sp>
        <p:nvSpPr>
          <p:cNvPr id="8" name="Text Box 37">
            <a:extLst>
              <a:ext uri="{FF2B5EF4-FFF2-40B4-BE49-F238E27FC236}">
                <a16:creationId xmlns:a16="http://schemas.microsoft.com/office/drawing/2014/main" id="{D6BA3D81-CAD1-43DC-A531-54F7C4DC8DF8}"/>
              </a:ext>
            </a:extLst>
          </p:cNvPr>
          <p:cNvSpPr txBox="1">
            <a:spLocks noChangeArrowheads="1"/>
          </p:cNvSpPr>
          <p:nvPr userDrawn="1"/>
        </p:nvSpPr>
        <p:spPr bwMode="gray">
          <a:xfrm>
            <a:off x="513969" y="6588000"/>
            <a:ext cx="5361231" cy="169200"/>
          </a:xfrm>
          <a:prstGeom prst="rect">
            <a:avLst/>
          </a:prstGeom>
          <a:noFill/>
          <a:ln w="9525">
            <a:noFill/>
            <a:miter lim="800000"/>
            <a:headEnd/>
            <a:tailEnd/>
          </a:ln>
          <a:effectLst/>
        </p:spPr>
        <p:txBody>
          <a:bodyPr wrap="none" lIns="0" tIns="0" rIns="0" bIns="0" anchor="b" anchorCtr="0">
            <a:noAutofit/>
          </a:bodyPr>
          <a:lstStyle/>
          <a:p>
            <a:pPr algn="l" rtl="0" eaLnBrk="0" fontAlgn="base" hangingPunct="0">
              <a:spcBef>
                <a:spcPct val="50000"/>
              </a:spcBef>
              <a:spcAft>
                <a:spcPct val="0"/>
              </a:spcAft>
            </a:pPr>
            <a:r>
              <a:rPr lang="en-US" altLang="ja-JP" sz="800" kern="1200">
                <a:solidFill>
                  <a:schemeClr val="tx1"/>
                </a:solidFill>
                <a:latin typeface="+mn-lt"/>
                <a:ea typeface="+mn-ea"/>
                <a:cs typeface="+mn-cs"/>
                <a:sym typeface="+mn-lt"/>
              </a:rPr>
              <a:t>© 2025. For information, contact Deloitte Tohmatsu Group.</a:t>
            </a:r>
          </a:p>
        </p:txBody>
      </p:sp>
      <p:grpSp>
        <p:nvGrpSpPr>
          <p:cNvPr id="3" name="グループ化 2">
            <a:extLst>
              <a:ext uri="{FF2B5EF4-FFF2-40B4-BE49-F238E27FC236}">
                <a16:creationId xmlns:a16="http://schemas.microsoft.com/office/drawing/2014/main" id="{A225710E-CB95-98DD-0E7F-A51C955E4254}"/>
              </a:ext>
            </a:extLst>
          </p:cNvPr>
          <p:cNvGrpSpPr/>
          <p:nvPr userDrawn="1"/>
        </p:nvGrpSpPr>
        <p:grpSpPr>
          <a:xfrm>
            <a:off x="9896858" y="3960001"/>
            <a:ext cx="1772308" cy="1894801"/>
            <a:chOff x="8050246" y="4451478"/>
            <a:chExt cx="1440000" cy="1894801"/>
          </a:xfrm>
        </p:grpSpPr>
        <p:pic>
          <p:nvPicPr>
            <p:cNvPr id="9" name="図 8" descr="ロゴ, 会社名&#10;&#10;自動的に生成された説明">
              <a:extLst>
                <a:ext uri="{FF2B5EF4-FFF2-40B4-BE49-F238E27FC236}">
                  <a16:creationId xmlns:a16="http://schemas.microsoft.com/office/drawing/2014/main" id="{B08C4379-B61C-71BD-16AA-DB14189E0F70}"/>
                </a:ext>
              </a:extLst>
            </p:cNvPr>
            <p:cNvPicPr>
              <a:picLocks noChangeAspect="1"/>
            </p:cNvPicPr>
            <p:nvPr userDrawn="1"/>
          </p:nvPicPr>
          <p:blipFill>
            <a:blip r:embed="rId6" cstate="print">
              <a:extLst>
                <a:ext uri="{28A0092B-C50C-407E-A947-70E740481C1C}">
                  <a14:useLocalDpi xmlns:a14="http://schemas.microsoft.com/office/drawing/2010/main"/>
                </a:ext>
              </a:extLst>
            </a:blip>
            <a:stretch>
              <a:fillRect/>
            </a:stretch>
          </p:blipFill>
          <p:spPr bwMode="gray">
            <a:xfrm>
              <a:off x="8050246" y="4451478"/>
              <a:ext cx="1440000" cy="873777"/>
            </a:xfrm>
            <a:prstGeom prst="rect">
              <a:avLst/>
            </a:prstGeom>
          </p:spPr>
        </p:pic>
        <p:pic>
          <p:nvPicPr>
            <p:cNvPr id="10" name="図 9" descr="ロゴ&#10;&#10;自動的に生成された説明">
              <a:extLst>
                <a:ext uri="{FF2B5EF4-FFF2-40B4-BE49-F238E27FC236}">
                  <a16:creationId xmlns:a16="http://schemas.microsoft.com/office/drawing/2014/main" id="{D0B28E52-975C-E4C4-9D5C-37EFFEB46C9E}"/>
                </a:ext>
              </a:extLst>
            </p:cNvPr>
            <p:cNvPicPr>
              <a:picLocks noChangeAspect="1"/>
            </p:cNvPicPr>
            <p:nvPr userDrawn="1"/>
          </p:nvPicPr>
          <p:blipFill>
            <a:blip r:embed="rId7" cstate="print">
              <a:extLst>
                <a:ext uri="{28A0092B-C50C-407E-A947-70E740481C1C}">
                  <a14:useLocalDpi xmlns:a14="http://schemas.microsoft.com/office/drawing/2010/main"/>
                </a:ext>
              </a:extLst>
            </a:blip>
            <a:stretch>
              <a:fillRect/>
            </a:stretch>
          </p:blipFill>
          <p:spPr>
            <a:xfrm>
              <a:off x="8148021" y="5473537"/>
              <a:ext cx="1244450" cy="872742"/>
            </a:xfrm>
            <a:prstGeom prst="rect">
              <a:avLst/>
            </a:prstGeom>
          </p:spPr>
        </p:pic>
      </p:grpSp>
    </p:spTree>
    <p:extLst>
      <p:ext uri="{BB962C8B-B14F-4D97-AF65-F5344CB8AC3E}">
        <p14:creationId xmlns:p14="http://schemas.microsoft.com/office/powerpoint/2010/main" val="8667095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cSld name="（基本版） タイトル ロゴ無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3864597375"/>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4" name="オブジェクト 3" hidden="1"/>
                      <p:cNvPicPr/>
                      <p:nvPr/>
                    </p:nvPicPr>
                    <p:blipFill>
                      <a:blip r:embed="rId4"/>
                      <a:stretch>
                        <a:fillRect/>
                      </a:stretch>
                    </p:blipFill>
                    <p:spPr>
                      <a:xfrm>
                        <a:off x="1955" y="1588"/>
                        <a:ext cx="1954" cy="1588"/>
                      </a:xfrm>
                      <a:prstGeom prst="rect">
                        <a:avLst/>
                      </a:prstGeom>
                    </p:spPr>
                  </p:pic>
                </p:oleObj>
              </mc:Fallback>
            </mc:AlternateContent>
          </a:graphicData>
        </a:graphic>
      </p:graphicFrame>
      <p:sp>
        <p:nvSpPr>
          <p:cNvPr id="9" name="Picture Placeholder 8"/>
          <p:cNvSpPr>
            <a:spLocks noGrp="1" noChangeAspect="1"/>
          </p:cNvSpPr>
          <p:nvPr>
            <p:ph type="pic" sz="quarter" idx="11"/>
          </p:nvPr>
        </p:nvSpPr>
        <p:spPr bwMode="gray">
          <a:xfrm>
            <a:off x="3105231" y="999000"/>
            <a:ext cx="5981538" cy="4860000"/>
          </a:xfrm>
          <a:prstGeom prst="rect">
            <a:avLst/>
          </a:prstGeom>
        </p:spPr>
        <p:txBody>
          <a:bodyPr/>
          <a:lstStyle>
            <a:lvl1pPr>
              <a:defRPr>
                <a:latin typeface="+mn-lt"/>
                <a:ea typeface="+mn-ea"/>
                <a:cs typeface="+mn-cs"/>
                <a:sym typeface="+mn-lt"/>
              </a:defRPr>
            </a:lvl1pPr>
          </a:lstStyle>
          <a:p>
            <a:r>
              <a:rPr lang="ja-JP" altLang="en-US"/>
              <a:t>アイコンをクリックして図を追加</a:t>
            </a:r>
            <a:endParaRPr lang="en-GB"/>
          </a:p>
        </p:txBody>
      </p:sp>
      <p:sp>
        <p:nvSpPr>
          <p:cNvPr id="2" name="Title 1"/>
          <p:cNvSpPr>
            <a:spLocks noGrp="1"/>
          </p:cNvSpPr>
          <p:nvPr>
            <p:ph type="ctrTitle" hasCustomPrompt="1"/>
          </p:nvPr>
        </p:nvSpPr>
        <p:spPr bwMode="gray">
          <a:xfrm>
            <a:off x="513969" y="5040001"/>
            <a:ext cx="4430769" cy="615553"/>
          </a:xfrm>
        </p:spPr>
        <p:txBody>
          <a:bodyPr vert="horz" anchor="b" anchorCtr="0">
            <a:noAutofit/>
          </a:bodyPr>
          <a:lstStyle>
            <a:lvl1pPr algn="l">
              <a:lnSpc>
                <a:spcPct val="100000"/>
              </a:lnSpc>
              <a:spcBef>
                <a:spcPts val="0"/>
              </a:spcBef>
              <a:spcAft>
                <a:spcPts val="0"/>
              </a:spcAft>
              <a:defRPr sz="2000" b="1" baseline="0">
                <a:solidFill>
                  <a:schemeClr val="tx1"/>
                </a:solidFill>
                <a:latin typeface="+mj-lt"/>
                <a:ea typeface="+mj-ea"/>
                <a:cs typeface="+mj-cs"/>
                <a:sym typeface="+mj-lt"/>
              </a:defRPr>
            </a:lvl1pPr>
          </a:lstStyle>
          <a:p>
            <a:r>
              <a:rPr lang="ja-JP" altLang="en-US" noProof="0"/>
              <a:t>表紙タイトル</a:t>
            </a:r>
            <a:endParaRPr lang="en-US" noProof="0"/>
          </a:p>
        </p:txBody>
      </p:sp>
      <p:sp>
        <p:nvSpPr>
          <p:cNvPr id="3" name="Subtitle 2"/>
          <p:cNvSpPr>
            <a:spLocks noGrp="1"/>
          </p:cNvSpPr>
          <p:nvPr>
            <p:ph type="subTitle" idx="1" hasCustomPrompt="1"/>
          </p:nvPr>
        </p:nvSpPr>
        <p:spPr bwMode="gray">
          <a:xfrm>
            <a:off x="513969" y="5652001"/>
            <a:ext cx="4430769"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600">
                <a:solidFill>
                  <a:schemeClr val="tx1"/>
                </a:solidFill>
                <a:latin typeface="+mn-lt"/>
                <a:ea typeface="+mn-ea"/>
                <a:cs typeface="+mn-cs"/>
                <a:sym typeface="+mn-lt"/>
              </a:defRPr>
            </a:lvl1pPr>
            <a:lvl2pPr marL="495283" indent="0" algn="ctr">
              <a:buNone/>
              <a:defRPr sz="2167"/>
            </a:lvl2pPr>
            <a:lvl3pPr marL="990564" indent="0" algn="ctr">
              <a:buNone/>
              <a:defRPr sz="1950"/>
            </a:lvl3pPr>
            <a:lvl4pPr marL="1485846" indent="0" algn="ctr">
              <a:buNone/>
              <a:defRPr sz="1733"/>
            </a:lvl4pPr>
            <a:lvl5pPr marL="1981127" indent="0" algn="ctr">
              <a:buNone/>
              <a:defRPr sz="1733"/>
            </a:lvl5pPr>
            <a:lvl6pPr marL="2476410" indent="0" algn="ctr">
              <a:buNone/>
              <a:defRPr sz="1733"/>
            </a:lvl6pPr>
            <a:lvl7pPr marL="2971692" indent="0" algn="ctr">
              <a:buNone/>
              <a:defRPr sz="1733"/>
            </a:lvl7pPr>
            <a:lvl8pPr marL="3466973" indent="0" algn="ctr">
              <a:buNone/>
              <a:defRPr sz="1733"/>
            </a:lvl8pPr>
            <a:lvl9pPr marL="3962255" indent="0" algn="ctr">
              <a:buNone/>
              <a:defRPr sz="1733"/>
            </a:lvl9pPr>
          </a:lstStyle>
          <a:p>
            <a:r>
              <a:rPr lang="ja-JP" altLang="en-US" noProof="0"/>
              <a:t>表紙サブタイトル</a:t>
            </a:r>
            <a:endParaRPr lang="en-US" noProof="0"/>
          </a:p>
        </p:txBody>
      </p:sp>
      <p:sp>
        <p:nvSpPr>
          <p:cNvPr id="5" name="Text Placeholder 4"/>
          <p:cNvSpPr>
            <a:spLocks noGrp="1"/>
          </p:cNvSpPr>
          <p:nvPr>
            <p:ph type="body" sz="quarter" idx="10"/>
          </p:nvPr>
        </p:nvSpPr>
        <p:spPr bwMode="gray">
          <a:xfrm>
            <a:off x="513968" y="6408000"/>
            <a:ext cx="4430769" cy="215444"/>
          </a:xfrm>
          <a:prstGeom prst="rect">
            <a:avLst/>
          </a:prstGeom>
        </p:spPr>
        <p:txBody>
          <a:bodyPr wrap="square" lIns="0" anchor="b" anchorCtr="0">
            <a:spAutoFit/>
          </a:bodyPr>
          <a:lstStyle>
            <a:lvl1pPr>
              <a:lnSpc>
                <a:spcPct val="100000"/>
              </a:lnSpc>
              <a:spcBef>
                <a:spcPts val="0"/>
              </a:spcBef>
              <a:spcAft>
                <a:spcPts val="0"/>
              </a:spcAft>
              <a:defRPr sz="1400">
                <a:solidFill>
                  <a:schemeClr val="tx1"/>
                </a:solidFill>
                <a:latin typeface="+mn-lt"/>
                <a:ea typeface="+mn-ea"/>
                <a:cs typeface="+mn-cs"/>
                <a:sym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a:t>マスター テキストの書式設定</a:t>
            </a:r>
          </a:p>
        </p:txBody>
      </p:sp>
      <p:sp>
        <p:nvSpPr>
          <p:cNvPr id="6" name="日付プレースホルダー 5">
            <a:extLst>
              <a:ext uri="{FF2B5EF4-FFF2-40B4-BE49-F238E27FC236}">
                <a16:creationId xmlns:a16="http://schemas.microsoft.com/office/drawing/2014/main" id="{5C5A3295-3564-4576-96DB-80CBF7A205A7}"/>
              </a:ext>
            </a:extLst>
          </p:cNvPr>
          <p:cNvSpPr>
            <a:spLocks noGrp="1"/>
          </p:cNvSpPr>
          <p:nvPr>
            <p:ph type="dt" sz="half" idx="12"/>
          </p:nvPr>
        </p:nvSpPr>
        <p:spPr bwMode="gray"/>
        <p:txBody>
          <a:bodyPr/>
          <a:lstStyle>
            <a:lvl1pPr>
              <a:defRPr>
                <a:cs typeface="+mn-cs"/>
              </a:defRPr>
            </a:lvl1pPr>
          </a:lstStyle>
          <a:p>
            <a:pPr algn="ctr"/>
            <a:r>
              <a:rPr lang="en-US" altLang="ja-JP"/>
              <a:t>&lt; Confidential &gt;</a:t>
            </a:r>
            <a:endParaRPr lang="en-US"/>
          </a:p>
        </p:txBody>
      </p:sp>
    </p:spTree>
    <p:extLst>
      <p:ext uri="{BB962C8B-B14F-4D97-AF65-F5344CB8AC3E}">
        <p14:creationId xmlns:p14="http://schemas.microsoft.com/office/powerpoint/2010/main" val="477708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２">
    <p:bg>
      <p:bgPr>
        <a:gradFill>
          <a:gsLst>
            <a:gs pos="0">
              <a:schemeClr val="tx1">
                <a:lumMod val="50000"/>
                <a:lumOff val="50000"/>
              </a:schemeClr>
            </a:gs>
            <a:gs pos="100000">
              <a:schemeClr val="tx2">
                <a:lumMod val="60000"/>
                <a:lumOff val="40000"/>
              </a:schemeClr>
            </a:gs>
          </a:gsLst>
          <a:lin ang="8100000" scaled="1"/>
        </a:gradFill>
        <a:effectLst/>
      </p:bgPr>
    </p:bg>
    <p:spTree>
      <p:nvGrpSpPr>
        <p:cNvPr id="1" name=""/>
        <p:cNvGrpSpPr/>
        <p:nvPr/>
      </p:nvGrpSpPr>
      <p:grpSpPr>
        <a:xfrm>
          <a:off x="0" y="0"/>
          <a:ext cx="0" cy="0"/>
          <a:chOff x="0" y="0"/>
          <a:chExt cx="0" cy="0"/>
        </a:xfrm>
      </p:grpSpPr>
      <p:sp>
        <p:nvSpPr>
          <p:cNvPr id="7" name="TextBox 6"/>
          <p:cNvSpPr txBox="1"/>
          <p:nvPr userDrawn="1"/>
        </p:nvSpPr>
        <p:spPr bwMode="white">
          <a:xfrm>
            <a:off x="11167872" y="6404400"/>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tx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tx1"/>
              </a:solidFill>
              <a:latin typeface="+mn-lt"/>
              <a:ea typeface="+mn-ea"/>
              <a:cs typeface="+mn-cs"/>
              <a:sym typeface="Trebuchet MS" panose="020B0603020202020204" pitchFamily="34" charset="0"/>
            </a:endParaRPr>
          </a:p>
        </p:txBody>
      </p:sp>
      <p:sp>
        <p:nvSpPr>
          <p:cNvPr id="2" name="Date Placeholder 1"/>
          <p:cNvSpPr>
            <a:spLocks noGrp="1"/>
          </p:cNvSpPr>
          <p:nvPr>
            <p:ph type="dt" sz="half" idx="12"/>
          </p:nvPr>
        </p:nvSpPr>
        <p:spPr>
          <a:xfrm>
            <a:off x="9677400" y="6405036"/>
            <a:ext cx="1482051" cy="153888"/>
          </a:xfrm>
          <a:prstGeom prst="rect">
            <a:avLst/>
          </a:prstGeom>
        </p:spPr>
        <p:txBody>
          <a:bodyPr/>
          <a:lstStyle>
            <a:lvl1pPr>
              <a:defRPr>
                <a:solidFill>
                  <a:schemeClr val="tx1"/>
                </a:solidFill>
                <a:latin typeface="+mn-lt"/>
                <a:sym typeface="Trebuchet MS" panose="020B0603020202020204" pitchFamily="34" charset="0"/>
              </a:defRPr>
            </a:lvl1pPr>
          </a:lstStyle>
          <a:p>
            <a:endParaRPr lang="en-US"/>
          </a:p>
        </p:txBody>
      </p:sp>
    </p:spTree>
    <p:extLst>
      <p:ext uri="{BB962C8B-B14F-4D97-AF65-F5344CB8AC3E}">
        <p14:creationId xmlns:p14="http://schemas.microsoft.com/office/powerpoint/2010/main" val="290231099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３">
    <p:spTree>
      <p:nvGrpSpPr>
        <p:cNvPr id="1" name=""/>
        <p:cNvGrpSpPr/>
        <p:nvPr/>
      </p:nvGrpSpPr>
      <p:grpSpPr>
        <a:xfrm>
          <a:off x="0" y="0"/>
          <a:ext cx="0" cy="0"/>
          <a:chOff x="0" y="0"/>
          <a:chExt cx="0" cy="0"/>
        </a:xfrm>
      </p:grpSpPr>
      <p:sp>
        <p:nvSpPr>
          <p:cNvPr id="57" name="Date Placeholder 56"/>
          <p:cNvSpPr>
            <a:spLocks noGrp="1"/>
          </p:cNvSpPr>
          <p:nvPr>
            <p:ph type="dt" sz="half" idx="14"/>
          </p:nvPr>
        </p:nvSpPr>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8" name="Title 7"/>
          <p:cNvSpPr>
            <a:spLocks noGrp="1"/>
          </p:cNvSpPr>
          <p:nvPr>
            <p:ph type="title" hasCustomPrompt="1"/>
          </p:nvPr>
        </p:nvSpPr>
        <p:spPr>
          <a:xfrm>
            <a:off x="630000" y="622800"/>
            <a:ext cx="10933350" cy="332399"/>
          </a:xfrm>
        </p:spPr>
        <p:txBody>
          <a:bodyPr/>
          <a:lstStyle>
            <a:lvl1pPr>
              <a:defRPr>
                <a:latin typeface="Meiryo UI" panose="020B0604030504040204" pitchFamily="50" charset="-128"/>
                <a:ea typeface="Meiryo UI" panose="020B0604030504040204" pitchFamily="50" charset="-128"/>
                <a:sym typeface="Trebuchet MS" panose="020B0603020202020204" pitchFamily="34" charset="0"/>
              </a:defRPr>
            </a:lvl1pPr>
          </a:lstStyle>
          <a:p>
            <a:r>
              <a:rPr lang="en-US"/>
              <a:t>Click to add title</a:t>
            </a:r>
          </a:p>
        </p:txBody>
      </p:sp>
    </p:spTree>
    <p:extLst>
      <p:ext uri="{BB962C8B-B14F-4D97-AF65-F5344CB8AC3E}">
        <p14:creationId xmlns:p14="http://schemas.microsoft.com/office/powerpoint/2010/main" val="222069856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15:guide id="1" orient="horz" pos="432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基本版） 目次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3612439775"/>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2" name="オブジェクト 1" hidden="1"/>
                      <p:cNvPicPr/>
                      <p:nvPr/>
                    </p:nvPicPr>
                    <p:blipFill>
                      <a:blip r:embed="rId4"/>
                      <a:stretch>
                        <a:fillRect/>
                      </a:stretch>
                    </p:blipFill>
                    <p:spPr>
                      <a:xfrm>
                        <a:off x="1955" y="1588"/>
                        <a:ext cx="1954" cy="1588"/>
                      </a:xfrm>
                      <a:prstGeom prst="rect">
                        <a:avLst/>
                      </a:prstGeom>
                    </p:spPr>
                  </p:pic>
                </p:oleObj>
              </mc:Fallback>
            </mc:AlternateContent>
          </a:graphicData>
        </a:graphic>
      </p:graphicFrame>
      <p:sp>
        <p:nvSpPr>
          <p:cNvPr id="13" name="Content Placeholder 3"/>
          <p:cNvSpPr>
            <a:spLocks noGrp="1"/>
          </p:cNvSpPr>
          <p:nvPr>
            <p:ph sz="quarter" idx="10"/>
          </p:nvPr>
        </p:nvSpPr>
        <p:spPr bwMode="gray">
          <a:xfrm>
            <a:off x="513231" y="1476000"/>
            <a:ext cx="5361231" cy="4824000"/>
          </a:xfrm>
          <a:prstGeom prst="rect">
            <a:avLst/>
          </a:prstGeom>
        </p:spPr>
        <p:txBody>
          <a:bodyPr/>
          <a:lstStyle>
            <a:lvl1pPr>
              <a:lnSpc>
                <a:spcPct val="110000"/>
              </a:lnSpc>
              <a:spcBef>
                <a:spcPts val="600"/>
              </a:spcBef>
              <a:tabLst>
                <a:tab pos="5448101" algn="r"/>
              </a:tabLst>
              <a:defRPr sz="1200">
                <a:latin typeface="+mn-lt"/>
                <a:ea typeface="+mn-ea"/>
                <a:cs typeface="+mn-cs"/>
                <a:sym typeface="+mn-lt"/>
              </a:defRPr>
            </a:lvl1pPr>
            <a:lvl2pPr>
              <a:lnSpc>
                <a:spcPct val="110000"/>
              </a:lnSpc>
              <a:spcBef>
                <a:spcPts val="600"/>
              </a:spcBef>
              <a:tabLst>
                <a:tab pos="5448101" algn="r"/>
              </a:tabLst>
              <a:defRPr sz="1200">
                <a:latin typeface="+mn-lt"/>
                <a:ea typeface="+mn-ea"/>
                <a:cs typeface="+mn-cs"/>
                <a:sym typeface="+mn-lt"/>
              </a:defRPr>
            </a:lvl2pPr>
            <a:lvl3pPr>
              <a:lnSpc>
                <a:spcPct val="110000"/>
              </a:lnSpc>
              <a:spcBef>
                <a:spcPts val="600"/>
              </a:spcBef>
              <a:tabLst>
                <a:tab pos="5448101" algn="r"/>
              </a:tabLst>
              <a:defRPr sz="1200">
                <a:latin typeface="+mn-lt"/>
                <a:ea typeface="+mn-ea"/>
                <a:cs typeface="+mn-cs"/>
                <a:sym typeface="+mn-lt"/>
              </a:defRPr>
            </a:lvl3pPr>
            <a:lvl4pPr>
              <a:lnSpc>
                <a:spcPct val="110000"/>
              </a:lnSpc>
              <a:spcBef>
                <a:spcPts val="600"/>
              </a:spcBef>
              <a:tabLst>
                <a:tab pos="5448101" algn="r"/>
              </a:tabLst>
              <a:defRPr sz="1200">
                <a:latin typeface="+mn-lt"/>
                <a:ea typeface="+mn-ea"/>
                <a:cs typeface="+mn-cs"/>
                <a:sym typeface="+mn-lt"/>
              </a:defRPr>
            </a:lvl4pPr>
            <a:lvl5pPr>
              <a:tabLst>
                <a:tab pos="5448101" algn="r"/>
              </a:tabLst>
              <a:defRPr baseline="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p:txBody>
      </p:sp>
      <p:sp>
        <p:nvSpPr>
          <p:cNvPr id="15" name="Content Placeholder 3"/>
          <p:cNvSpPr>
            <a:spLocks noGrp="1"/>
          </p:cNvSpPr>
          <p:nvPr>
            <p:ph sz="quarter" idx="20"/>
          </p:nvPr>
        </p:nvSpPr>
        <p:spPr bwMode="gray">
          <a:xfrm>
            <a:off x="6317538" y="1476000"/>
            <a:ext cx="5361231" cy="4824000"/>
          </a:xfrm>
          <a:prstGeom prst="rect">
            <a:avLst/>
          </a:prstGeom>
        </p:spPr>
        <p:txBody>
          <a:bodyPr/>
          <a:lstStyle>
            <a:lvl1pPr>
              <a:lnSpc>
                <a:spcPct val="110000"/>
              </a:lnSpc>
              <a:spcBef>
                <a:spcPts val="600"/>
              </a:spcBef>
              <a:tabLst>
                <a:tab pos="5448101" algn="r"/>
              </a:tabLst>
              <a:defRPr sz="1200">
                <a:latin typeface="+mn-lt"/>
                <a:ea typeface="+mn-ea"/>
                <a:cs typeface="+mn-cs"/>
                <a:sym typeface="+mn-lt"/>
              </a:defRPr>
            </a:lvl1pPr>
            <a:lvl2pPr>
              <a:lnSpc>
                <a:spcPct val="110000"/>
              </a:lnSpc>
              <a:spcBef>
                <a:spcPts val="600"/>
              </a:spcBef>
              <a:tabLst>
                <a:tab pos="5448101" algn="r"/>
              </a:tabLst>
              <a:defRPr sz="1200">
                <a:latin typeface="+mn-lt"/>
                <a:ea typeface="+mn-ea"/>
                <a:cs typeface="+mn-cs"/>
                <a:sym typeface="+mn-lt"/>
              </a:defRPr>
            </a:lvl2pPr>
            <a:lvl3pPr>
              <a:lnSpc>
                <a:spcPct val="110000"/>
              </a:lnSpc>
              <a:spcBef>
                <a:spcPts val="600"/>
              </a:spcBef>
              <a:tabLst>
                <a:tab pos="5448101" algn="r"/>
              </a:tabLst>
              <a:defRPr sz="1200">
                <a:latin typeface="+mn-lt"/>
                <a:ea typeface="+mn-ea"/>
                <a:cs typeface="+mn-cs"/>
                <a:sym typeface="+mn-lt"/>
              </a:defRPr>
            </a:lvl3pPr>
            <a:lvl4pPr>
              <a:lnSpc>
                <a:spcPct val="110000"/>
              </a:lnSpc>
              <a:spcBef>
                <a:spcPts val="600"/>
              </a:spcBef>
              <a:tabLst>
                <a:tab pos="5448101" algn="r"/>
              </a:tabLst>
              <a:defRPr sz="1200">
                <a:latin typeface="+mn-lt"/>
                <a:ea typeface="+mn-ea"/>
                <a:cs typeface="+mn-cs"/>
                <a:sym typeface="+mn-lt"/>
              </a:defRPr>
            </a:lvl4pPr>
            <a:lvl5pPr>
              <a:tabLst>
                <a:tab pos="5448101" algn="r"/>
              </a:tabLst>
              <a:defRPr baseline="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p:txBody>
      </p:sp>
      <p:sp>
        <p:nvSpPr>
          <p:cNvPr id="6" name="タイトル 1">
            <a:extLst>
              <a:ext uri="{FF2B5EF4-FFF2-40B4-BE49-F238E27FC236}">
                <a16:creationId xmlns:a16="http://schemas.microsoft.com/office/drawing/2014/main" id="{276088EF-9292-4156-B82A-AEC6FAF17735}"/>
              </a:ext>
            </a:extLst>
          </p:cNvPr>
          <p:cNvSpPr>
            <a:spLocks noGrp="1"/>
          </p:cNvSpPr>
          <p:nvPr>
            <p:ph type="title"/>
          </p:nvPr>
        </p:nvSpPr>
        <p:spPr bwMode="gray">
          <a:xfrm>
            <a:off x="513231" y="180000"/>
            <a:ext cx="11165538" cy="615600"/>
          </a:xfrm>
        </p:spPr>
        <p:txBody>
          <a:bodyPr vert="horz"/>
          <a:lstStyle>
            <a:lvl1pPr>
              <a:defRPr>
                <a:latin typeface="+mj-lt"/>
                <a:ea typeface="+mj-ea"/>
                <a:cs typeface="+mj-cs"/>
                <a:sym typeface="+mj-lt"/>
              </a:defRPr>
            </a:lvl1pPr>
          </a:lstStyle>
          <a:p>
            <a:r>
              <a:rPr kumimoji="1" lang="ja-JP" altLang="en-US"/>
              <a:t>マスター タイトルの書式設定</a:t>
            </a:r>
          </a:p>
        </p:txBody>
      </p:sp>
    </p:spTree>
    <p:extLst>
      <p:ext uri="{BB962C8B-B14F-4D97-AF65-F5344CB8AC3E}">
        <p14:creationId xmlns:p14="http://schemas.microsoft.com/office/powerpoint/2010/main" val="32939599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基本版） 白紙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3098792112"/>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2" name="オブジェクト 1" hidden="1"/>
                      <p:cNvPicPr/>
                      <p:nvPr/>
                    </p:nvPicPr>
                    <p:blipFill>
                      <a:blip r:embed="rId4"/>
                      <a:stretch>
                        <a:fillRect/>
                      </a:stretch>
                    </p:blipFill>
                    <p:spPr>
                      <a:xfrm>
                        <a:off x="1955" y="1588"/>
                        <a:ext cx="1954" cy="1588"/>
                      </a:xfrm>
                      <a:prstGeom prst="rect">
                        <a:avLst/>
                      </a:prstGeom>
                    </p:spPr>
                  </p:pic>
                </p:oleObj>
              </mc:Fallback>
            </mc:AlternateContent>
          </a:graphicData>
        </a:graphic>
      </p:graphicFrame>
      <p:sp>
        <p:nvSpPr>
          <p:cNvPr id="3" name="フッター プレースホルダー 2"/>
          <p:cNvSpPr>
            <a:spLocks noGrp="1"/>
          </p:cNvSpPr>
          <p:nvPr>
            <p:ph type="ftr" sz="quarter" idx="10"/>
          </p:nvPr>
        </p:nvSpPr>
        <p:spPr bwMode="gray"/>
        <p:txBody>
          <a:bodyPr/>
          <a:lstStyle>
            <a:lvl1pPr>
              <a:defRPr>
                <a:latin typeface="+mn-lt"/>
                <a:ea typeface="+mn-ea"/>
                <a:cs typeface="+mn-cs"/>
                <a:sym typeface="+mn-lt"/>
              </a:defRPr>
            </a:lvl1pPr>
          </a:lstStyle>
          <a:p>
            <a:r>
              <a:rPr lang="zh-TW" altLang="en-US"/>
              <a:t>脱炭素成長型経済構造移行推進対策費補助金（次期航空機開発等支援事業）</a:t>
            </a:r>
            <a:endParaRPr lang="en-GB" altLang="en-GB"/>
          </a:p>
        </p:txBody>
      </p:sp>
      <p:sp>
        <p:nvSpPr>
          <p:cNvPr id="4" name="スライド番号プレースホルダー 3"/>
          <p:cNvSpPr>
            <a:spLocks noGrp="1"/>
          </p:cNvSpPr>
          <p:nvPr>
            <p:ph type="sldNum" sz="quarter" idx="11"/>
          </p:nvPr>
        </p:nvSpPr>
        <p:spPr bwMode="gray"/>
        <p:txBody>
          <a:bodyPr/>
          <a:lstStyle>
            <a:lvl1pPr>
              <a:defRPr>
                <a:latin typeface="+mn-lt"/>
                <a:ea typeface="+mn-ea"/>
                <a:cs typeface="+mn-cs"/>
                <a:sym typeface="+mn-lt"/>
              </a:defRPr>
            </a:lvl1pPr>
          </a:lstStyle>
          <a:p>
            <a:fld id="{AA5FCFE5-FE56-4EF1-80A8-07776887C2A1}" type="slidenum">
              <a:rPr lang="ja-JP" altLang="en-US" smtClean="0"/>
              <a:pPr/>
              <a:t>‹#›</a:t>
            </a:fld>
            <a:endParaRPr lang="ja-JP" altLang="en-US"/>
          </a:p>
        </p:txBody>
      </p:sp>
      <p:sp>
        <p:nvSpPr>
          <p:cNvPr id="6" name="テキスト プレースホルダー 5"/>
          <p:cNvSpPr>
            <a:spLocks noGrp="1"/>
          </p:cNvSpPr>
          <p:nvPr>
            <p:ph type="body" sz="quarter" idx="12"/>
          </p:nvPr>
        </p:nvSpPr>
        <p:spPr bwMode="gray">
          <a:xfrm>
            <a:off x="2329846" y="2340000"/>
            <a:ext cx="7532308" cy="2520000"/>
          </a:xfrm>
          <a:prstGeom prst="rect">
            <a:avLst/>
          </a:prstGeom>
        </p:spPr>
        <p:txBody>
          <a:bodyPr/>
          <a:lstStyle>
            <a:lvl1pPr>
              <a:defRPr>
                <a:latin typeface="+mn-lt"/>
                <a:ea typeface="+mn-ea"/>
                <a:cs typeface="+mn-cs"/>
                <a:sym typeface="+mn-lt"/>
              </a:defRPr>
            </a:lvl1pPr>
          </a:lstStyle>
          <a:p>
            <a:pPr lvl="0"/>
            <a:r>
              <a:rPr kumimoji="1" lang="ja-JP" altLang="en-US"/>
              <a:t>マスター テキストの書式設定</a:t>
            </a:r>
          </a:p>
        </p:txBody>
      </p:sp>
      <p:sp>
        <p:nvSpPr>
          <p:cNvPr id="5" name="Text Box 37">
            <a:extLst>
              <a:ext uri="{FF2B5EF4-FFF2-40B4-BE49-F238E27FC236}">
                <a16:creationId xmlns:a16="http://schemas.microsoft.com/office/drawing/2014/main" id="{572A5758-7750-F8C6-87F3-0A542C078CAD}"/>
              </a:ext>
            </a:extLst>
          </p:cNvPr>
          <p:cNvSpPr txBox="1">
            <a:spLocks noChangeArrowheads="1"/>
          </p:cNvSpPr>
          <p:nvPr userDrawn="1"/>
        </p:nvSpPr>
        <p:spPr bwMode="gray">
          <a:xfrm>
            <a:off x="6317538" y="6588000"/>
            <a:ext cx="5361231" cy="169200"/>
          </a:xfrm>
          <a:prstGeom prst="rect">
            <a:avLst/>
          </a:prstGeom>
          <a:noFill/>
          <a:ln w="9525">
            <a:noFill/>
            <a:miter lim="800000"/>
            <a:headEnd/>
            <a:tailEnd/>
          </a:ln>
          <a:effectLst/>
        </p:spPr>
        <p:txBody>
          <a:bodyPr wrap="none" lIns="0" tIns="0" rIns="0" bIns="0" anchor="b" anchorCtr="0">
            <a:noAutofit/>
          </a:bodyPr>
          <a:lstStyle/>
          <a:p>
            <a:pPr algn="r" rtl="0" eaLnBrk="0" fontAlgn="base" hangingPunct="0">
              <a:spcBef>
                <a:spcPct val="50000"/>
              </a:spcBef>
              <a:spcAft>
                <a:spcPct val="0"/>
              </a:spcAft>
            </a:pPr>
            <a:r>
              <a:rPr lang="en-US" altLang="ja-JP" sz="900" kern="1200">
                <a:solidFill>
                  <a:schemeClr val="tx1"/>
                </a:solidFill>
                <a:latin typeface="+mn-lt"/>
                <a:ea typeface="+mn-ea"/>
                <a:cs typeface="+mn-cs"/>
                <a:sym typeface="+mn-lt"/>
              </a:rPr>
              <a:t>© 2024. For information, contact Deloitte Tohmatsu Group.</a:t>
            </a:r>
          </a:p>
        </p:txBody>
      </p:sp>
    </p:spTree>
    <p:extLst>
      <p:ext uri="{BB962C8B-B14F-4D97-AF65-F5344CB8AC3E}">
        <p14:creationId xmlns:p14="http://schemas.microsoft.com/office/powerpoint/2010/main" val="27291397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基本版） 中表紙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1302836274"/>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2" name="オブジェクト 1" hidden="1"/>
                      <p:cNvPicPr/>
                      <p:nvPr/>
                    </p:nvPicPr>
                    <p:blipFill>
                      <a:blip r:embed="rId4"/>
                      <a:stretch>
                        <a:fillRect/>
                      </a:stretch>
                    </p:blipFill>
                    <p:spPr>
                      <a:xfrm>
                        <a:off x="1955" y="1588"/>
                        <a:ext cx="1954" cy="1588"/>
                      </a:xfrm>
                      <a:prstGeom prst="rect">
                        <a:avLst/>
                      </a:prstGeom>
                    </p:spPr>
                  </p:pic>
                </p:oleObj>
              </mc:Fallback>
            </mc:AlternateContent>
          </a:graphicData>
        </a:graphic>
      </p:graphicFrame>
      <p:sp>
        <p:nvSpPr>
          <p:cNvPr id="8" name="Text Placeholder 7"/>
          <p:cNvSpPr>
            <a:spLocks noGrp="1"/>
          </p:cNvSpPr>
          <p:nvPr>
            <p:ph type="body" sz="quarter" idx="10" hasCustomPrompt="1"/>
          </p:nvPr>
        </p:nvSpPr>
        <p:spPr bwMode="gray">
          <a:xfrm>
            <a:off x="1267199" y="2232000"/>
            <a:ext cx="6380308" cy="432000"/>
          </a:xfrm>
          <a:prstGeom prst="rect">
            <a:avLst/>
          </a:prstGeom>
          <a:noFill/>
        </p:spPr>
        <p:txBody>
          <a:bodyPr wrap="square" lIns="0" rIns="0" anchor="t" anchorCtr="0">
            <a:noAutofit/>
          </a:bodyPr>
          <a:lstStyle>
            <a:lvl1pPr marL="0" indent="0" algn="l">
              <a:lnSpc>
                <a:spcPct val="100000"/>
              </a:lnSpc>
              <a:spcBef>
                <a:spcPts val="0"/>
              </a:spcBef>
              <a:buNone/>
              <a:defRPr sz="2800" b="1" baseline="0">
                <a:solidFill>
                  <a:schemeClr val="tx1"/>
                </a:solidFill>
                <a:latin typeface="+mj-lt"/>
                <a:ea typeface="+mj-ea"/>
                <a:cs typeface="+mn-cs"/>
                <a:sym typeface="+mn-lt"/>
              </a:defRPr>
            </a:lvl1pPr>
          </a:lstStyle>
          <a:p>
            <a:pPr lvl="0"/>
            <a:r>
              <a:rPr lang="ja-JP" altLang="en-US"/>
              <a:t>中表紙タイトル</a:t>
            </a:r>
          </a:p>
        </p:txBody>
      </p:sp>
      <p:sp>
        <p:nvSpPr>
          <p:cNvPr id="5" name="スライド番号プレースホルダ 4"/>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a:p>
        </p:txBody>
      </p:sp>
      <p:sp>
        <p:nvSpPr>
          <p:cNvPr id="7" name="フッター プレースホルダ 6"/>
          <p:cNvSpPr>
            <a:spLocks noGrp="1"/>
          </p:cNvSpPr>
          <p:nvPr>
            <p:ph type="ftr" sz="quarter" idx="12"/>
          </p:nvPr>
        </p:nvSpPr>
        <p:spPr bwMode="gray"/>
        <p:txBody>
          <a:bodyPr/>
          <a:lstStyle>
            <a:lvl1pPr>
              <a:defRPr>
                <a:solidFill>
                  <a:schemeClr val="tx1"/>
                </a:solidFill>
                <a:latin typeface="+mn-lt"/>
                <a:ea typeface="+mn-ea"/>
                <a:cs typeface="+mn-cs"/>
                <a:sym typeface="+mn-lt"/>
              </a:defRPr>
            </a:lvl1pPr>
          </a:lstStyle>
          <a:p>
            <a:r>
              <a:rPr lang="zh-TW" altLang="en-US"/>
              <a:t>脱炭素成長型経済構造移行推進対策費補助金（次期航空機開発等支援事業）</a:t>
            </a:r>
            <a:endParaRPr lang="en-GB" altLang="en-GB"/>
          </a:p>
        </p:txBody>
      </p:sp>
    </p:spTree>
    <p:extLst>
      <p:ext uri="{BB962C8B-B14F-4D97-AF65-F5344CB8AC3E}">
        <p14:creationId xmlns:p14="http://schemas.microsoft.com/office/powerpoint/2010/main" val="19370103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基本版）タイトルのみ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996002765"/>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2" name="オブジェクト 1" hidden="1"/>
                      <p:cNvPicPr/>
                      <p:nvPr/>
                    </p:nvPicPr>
                    <p:blipFill>
                      <a:blip r:embed="rId4"/>
                      <a:stretch>
                        <a:fillRect/>
                      </a:stretch>
                    </p:blipFill>
                    <p:spPr>
                      <a:xfrm>
                        <a:off x="1955" y="1588"/>
                        <a:ext cx="1954"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p:txBody>
          <a:bodyPr/>
          <a:lstStyle>
            <a:lvl1pPr>
              <a:defRPr>
                <a:solidFill>
                  <a:schemeClr val="tx1"/>
                </a:solidFill>
                <a:latin typeface="+mn-lt"/>
                <a:ea typeface="+mn-ea"/>
                <a:cs typeface="+mn-cs"/>
                <a:sym typeface="+mn-lt"/>
              </a:defRPr>
            </a:lvl1pPr>
          </a:lstStyle>
          <a:p>
            <a:r>
              <a:rPr lang="zh-TW" altLang="en-US"/>
              <a:t>脱炭素成長型経済構造移行推進対策費補助金（次期航空機開発等支援事業）</a:t>
            </a:r>
            <a:endParaRPr lang="en-GB" altLang="en-GB"/>
          </a:p>
        </p:txBody>
      </p:sp>
      <p:sp>
        <p:nvSpPr>
          <p:cNvPr id="4" name="スライド番号プレースホルダ 3"/>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a:p>
        </p:txBody>
      </p:sp>
      <p:sp>
        <p:nvSpPr>
          <p:cNvPr id="5" name="テキスト プレースホルダー 2">
            <a:extLst>
              <a:ext uri="{FF2B5EF4-FFF2-40B4-BE49-F238E27FC236}">
                <a16:creationId xmlns:a16="http://schemas.microsoft.com/office/drawing/2014/main" id="{75FD2083-DC7A-8D3A-7EAD-BAF166922812}"/>
              </a:ext>
            </a:extLst>
          </p:cNvPr>
          <p:cNvSpPr>
            <a:spLocks noGrp="1"/>
          </p:cNvSpPr>
          <p:nvPr>
            <p:ph type="body" sz="quarter" idx="16" hasCustomPrompt="1"/>
          </p:nvPr>
        </p:nvSpPr>
        <p:spPr bwMode="gray">
          <a:xfrm>
            <a:off x="512611" y="5842550"/>
            <a:ext cx="11165538" cy="468000"/>
          </a:xfrm>
          <a:prstGeom prst="rect">
            <a:avLst/>
          </a:prstGeom>
        </p:spPr>
        <p:txBody>
          <a:bodyPr wrap="square" anchor="b">
            <a:noAutofit/>
          </a:bodyPr>
          <a:lstStyle>
            <a:lvl1pPr fontAlgn="ctr">
              <a:lnSpc>
                <a:spcPct val="100000"/>
              </a:lnSpc>
              <a:spcBef>
                <a:spcPts val="0"/>
              </a:spcBef>
              <a:defRPr sz="1000" b="0">
                <a:solidFill>
                  <a:schemeClr val="tx1"/>
                </a:solidFill>
                <a:latin typeface="+mn-lt"/>
                <a:ea typeface="+mn-ea"/>
                <a:cs typeface="+mn-cs"/>
                <a:sym typeface="+mn-lt"/>
              </a:defRPr>
            </a:lvl1pPr>
          </a:lstStyle>
          <a:p>
            <a:pPr lvl="0"/>
            <a:r>
              <a:rPr kumimoji="1" lang="zh-CN" altLang="en-US"/>
              <a:t>出所：</a:t>
            </a:r>
            <a:r>
              <a:rPr kumimoji="1" lang="en-US" altLang="zh-CN"/>
              <a:t>XXX</a:t>
            </a:r>
            <a:br>
              <a:rPr kumimoji="1" lang="en-US" altLang="zh-CN"/>
            </a:br>
            <a:r>
              <a:rPr kumimoji="1" lang="zh-CN" altLang="en-US"/>
              <a:t>脚注：</a:t>
            </a:r>
            <a:r>
              <a:rPr kumimoji="1" lang="en-US" altLang="zh-CN"/>
              <a:t>XXX</a:t>
            </a:r>
          </a:p>
        </p:txBody>
      </p:sp>
      <p:sp>
        <p:nvSpPr>
          <p:cNvPr id="9" name="テキスト プレースホルダー 2"/>
          <p:cNvSpPr>
            <a:spLocks noGrp="1"/>
          </p:cNvSpPr>
          <p:nvPr>
            <p:ph type="body" sz="quarter" idx="15" hasCustomPrompt="1"/>
          </p:nvPr>
        </p:nvSpPr>
        <p:spPr bwMode="gray">
          <a:xfrm>
            <a:off x="512610" y="1008000"/>
            <a:ext cx="5361231" cy="468000"/>
          </a:xfrm>
          <a:prstGeom prst="rect">
            <a:avLst/>
          </a:prstGeom>
        </p:spPr>
        <p:txBody>
          <a:bodyPr wrap="square" anchor="ctr">
            <a:noAutofit/>
          </a:bodyPr>
          <a:lstStyle>
            <a:lvl1pPr>
              <a:lnSpc>
                <a:spcPct val="100000"/>
              </a:lnSpc>
              <a:spcBef>
                <a:spcPts val="0"/>
              </a:spcBef>
              <a:defRPr sz="1600" b="1">
                <a:solidFill>
                  <a:schemeClr val="accent3"/>
                </a:solidFill>
                <a:latin typeface="+mn-lt"/>
                <a:ea typeface="+mn-ea"/>
                <a:cs typeface="+mn-cs"/>
                <a:sym typeface="+mn-lt"/>
              </a:defRPr>
            </a:lvl1pPr>
          </a:lstStyle>
          <a:p>
            <a:pPr lvl="0"/>
            <a:r>
              <a:rPr kumimoji="1" lang="ja-JP" altLang="en-US"/>
              <a:t>スライドタイトル</a:t>
            </a:r>
          </a:p>
        </p:txBody>
      </p:sp>
      <p:sp>
        <p:nvSpPr>
          <p:cNvPr id="6"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1665443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基本版）タイトルのみ_出所・脚注なし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996002765"/>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2" name="オブジェクト 1" hidden="1"/>
                      <p:cNvPicPr/>
                      <p:nvPr/>
                    </p:nvPicPr>
                    <p:blipFill>
                      <a:blip r:embed="rId4"/>
                      <a:stretch>
                        <a:fillRect/>
                      </a:stretch>
                    </p:blipFill>
                    <p:spPr>
                      <a:xfrm>
                        <a:off x="1955" y="1588"/>
                        <a:ext cx="1954"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p:txBody>
          <a:bodyPr/>
          <a:lstStyle>
            <a:lvl1pPr>
              <a:defRPr>
                <a:solidFill>
                  <a:schemeClr val="tx1"/>
                </a:solidFill>
                <a:latin typeface="+mn-lt"/>
                <a:ea typeface="+mn-ea"/>
                <a:cs typeface="+mn-cs"/>
                <a:sym typeface="+mn-lt"/>
              </a:defRPr>
            </a:lvl1pPr>
          </a:lstStyle>
          <a:p>
            <a:r>
              <a:rPr lang="zh-TW" altLang="en-US"/>
              <a:t>脱炭素成長型経済構造移行推進対策費補助金（次期航空機開発等支援事業）</a:t>
            </a:r>
            <a:endParaRPr lang="en-GB" altLang="en-GB"/>
          </a:p>
        </p:txBody>
      </p:sp>
      <p:sp>
        <p:nvSpPr>
          <p:cNvPr id="4" name="スライド番号プレースホルダ 3"/>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a:p>
        </p:txBody>
      </p:sp>
      <p:sp>
        <p:nvSpPr>
          <p:cNvPr id="9" name="テキスト プレースホルダー 2"/>
          <p:cNvSpPr>
            <a:spLocks noGrp="1"/>
          </p:cNvSpPr>
          <p:nvPr>
            <p:ph type="body" sz="quarter" idx="15" hasCustomPrompt="1"/>
          </p:nvPr>
        </p:nvSpPr>
        <p:spPr bwMode="gray">
          <a:xfrm>
            <a:off x="512610" y="1008000"/>
            <a:ext cx="5361231" cy="468000"/>
          </a:xfrm>
          <a:prstGeom prst="rect">
            <a:avLst/>
          </a:prstGeom>
        </p:spPr>
        <p:txBody>
          <a:bodyPr wrap="square" anchor="ctr">
            <a:noAutofit/>
          </a:bodyPr>
          <a:lstStyle>
            <a:lvl1pPr>
              <a:lnSpc>
                <a:spcPct val="100000"/>
              </a:lnSpc>
              <a:spcBef>
                <a:spcPts val="0"/>
              </a:spcBef>
              <a:defRPr sz="1600" b="1">
                <a:solidFill>
                  <a:schemeClr val="accent3"/>
                </a:solidFill>
                <a:latin typeface="+mn-lt"/>
                <a:ea typeface="+mn-ea"/>
                <a:cs typeface="+mn-cs"/>
                <a:sym typeface="+mn-lt"/>
              </a:defRPr>
            </a:lvl1pPr>
          </a:lstStyle>
          <a:p>
            <a:pPr lvl="0"/>
            <a:r>
              <a:rPr kumimoji="1" lang="ja-JP" altLang="en-US"/>
              <a:t>スライドタイトル</a:t>
            </a:r>
          </a:p>
        </p:txBody>
      </p:sp>
      <p:sp>
        <p:nvSpPr>
          <p:cNvPr id="6"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20986053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基本版） コンテンツ両サイド_レベル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1423066497"/>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4" name="オブジェクト 3" hidden="1"/>
                      <p:cNvPicPr/>
                      <p:nvPr/>
                    </p:nvPicPr>
                    <p:blipFill>
                      <a:blip r:embed="rId4"/>
                      <a:stretch>
                        <a:fillRect/>
                      </a:stretch>
                    </p:blipFill>
                    <p:spPr>
                      <a:xfrm>
                        <a:off x="1955" y="1588"/>
                        <a:ext cx="1954" cy="1588"/>
                      </a:xfrm>
                      <a:prstGeom prst="rect">
                        <a:avLst/>
                      </a:prstGeom>
                    </p:spPr>
                  </p:pic>
                </p:oleObj>
              </mc:Fallback>
            </mc:AlternateContent>
          </a:graphicData>
        </a:graphic>
      </p:graphicFrame>
      <p:sp>
        <p:nvSpPr>
          <p:cNvPr id="8" name="コンテンツ プレースホルダー 2">
            <a:extLst>
              <a:ext uri="{FF2B5EF4-FFF2-40B4-BE49-F238E27FC236}">
                <a16:creationId xmlns:a16="http://schemas.microsoft.com/office/drawing/2014/main" id="{F0AA1F30-752C-8BCF-DBD1-6AFA3DE1DBED}"/>
              </a:ext>
            </a:extLst>
          </p:cNvPr>
          <p:cNvSpPr>
            <a:spLocks noGrp="1"/>
          </p:cNvSpPr>
          <p:nvPr>
            <p:ph sz="quarter" idx="20"/>
          </p:nvPr>
        </p:nvSpPr>
        <p:spPr>
          <a:xfrm>
            <a:off x="512610" y="1476000"/>
            <a:ext cx="5361231" cy="4826000"/>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9" name="コンテンツ プレースホルダー 2">
            <a:extLst>
              <a:ext uri="{FF2B5EF4-FFF2-40B4-BE49-F238E27FC236}">
                <a16:creationId xmlns:a16="http://schemas.microsoft.com/office/drawing/2014/main" id="{F3D52DF5-7F48-96CA-93F5-700CA4E467E9}"/>
              </a:ext>
            </a:extLst>
          </p:cNvPr>
          <p:cNvSpPr>
            <a:spLocks noGrp="1"/>
          </p:cNvSpPr>
          <p:nvPr>
            <p:ph sz="quarter" idx="21"/>
          </p:nvPr>
        </p:nvSpPr>
        <p:spPr>
          <a:xfrm>
            <a:off x="6338980" y="1476000"/>
            <a:ext cx="5361231" cy="4826000"/>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テキスト プレースホルダー 2">
            <a:extLst>
              <a:ext uri="{FF2B5EF4-FFF2-40B4-BE49-F238E27FC236}">
                <a16:creationId xmlns:a16="http://schemas.microsoft.com/office/drawing/2014/main" id="{A6A20739-5192-2F96-9DBA-FC7B7DAC5EE8}"/>
              </a:ext>
            </a:extLst>
          </p:cNvPr>
          <p:cNvSpPr>
            <a:spLocks noGrp="1"/>
          </p:cNvSpPr>
          <p:nvPr>
            <p:ph type="body" sz="quarter" idx="18" hasCustomPrompt="1"/>
          </p:nvPr>
        </p:nvSpPr>
        <p:spPr bwMode="gray">
          <a:xfrm>
            <a:off x="512611" y="5842800"/>
            <a:ext cx="11165538" cy="468000"/>
          </a:xfrm>
          <a:prstGeom prst="rect">
            <a:avLst/>
          </a:prstGeom>
        </p:spPr>
        <p:txBody>
          <a:bodyPr vert="horz" wrap="square" lIns="0" tIns="0" rIns="0" bIns="0" rtlCol="0" anchor="b">
            <a:noAutofit/>
          </a:bodyPr>
          <a:lstStyle>
            <a:lvl1pPr fontAlgn="ctr">
              <a:lnSpc>
                <a:spcPct val="100000"/>
              </a:lnSpc>
              <a:spcBef>
                <a:spcPts val="0"/>
              </a:spcBef>
              <a:defRPr lang="en-US" altLang="zh-CN" sz="1000" b="0" baseline="0" dirty="0">
                <a:solidFill>
                  <a:schemeClr val="tx1"/>
                </a:solidFill>
              </a:defRPr>
            </a:lvl1pPr>
          </a:lstStyle>
          <a:p>
            <a:pPr lvl="0"/>
            <a:r>
              <a:rPr kumimoji="1" lang="zh-CN" altLang="en-US"/>
              <a:t>出所：</a:t>
            </a:r>
            <a:r>
              <a:rPr kumimoji="1" lang="en-US" altLang="zh-CN"/>
              <a:t>XXX</a:t>
            </a:r>
            <a:br>
              <a:rPr kumimoji="1" lang="en-US" altLang="zh-CN"/>
            </a:br>
            <a:r>
              <a:rPr kumimoji="1" lang="zh-CN" altLang="en-US"/>
              <a:t>脚注：</a:t>
            </a:r>
            <a:r>
              <a:rPr kumimoji="1" lang="en-US" altLang="zh-CN"/>
              <a:t>XXX</a:t>
            </a:r>
          </a:p>
        </p:txBody>
      </p:sp>
      <p:sp>
        <p:nvSpPr>
          <p:cNvPr id="10" name="スライド番号プレースホルダ 9"/>
          <p:cNvSpPr>
            <a:spLocks noGrp="1"/>
          </p:cNvSpPr>
          <p:nvPr>
            <p:ph type="sldNum" sz="quarter" idx="13"/>
          </p:nvPr>
        </p:nvSpPr>
        <p:spPr bwMode="gray"/>
        <p:txBody>
          <a:bodyPr/>
          <a:lstStyle>
            <a:lvl1pPr>
              <a:defRPr baseline="0">
                <a:solidFill>
                  <a:schemeClr val="tx1"/>
                </a:solidFill>
                <a:latin typeface="+mn-lt"/>
                <a:ea typeface="+mn-ea"/>
                <a:cs typeface="+mn-cs"/>
                <a:sym typeface="+mn-lt"/>
              </a:defRPr>
            </a:lvl1pPr>
          </a:lstStyle>
          <a:p>
            <a:fld id="{A3EB1B23-9AF8-425B-BAD7-B9FA00F18833}" type="slidenum">
              <a:rPr lang="ja-JP" altLang="en-US" smtClean="0"/>
              <a:pPr/>
              <a:t>‹#›</a:t>
            </a:fld>
            <a:endParaRPr lang="ja-JP" altLang="en-US"/>
          </a:p>
        </p:txBody>
      </p:sp>
      <p:sp>
        <p:nvSpPr>
          <p:cNvPr id="11" name="フッター プレースホルダ 10"/>
          <p:cNvSpPr>
            <a:spLocks noGrp="1"/>
          </p:cNvSpPr>
          <p:nvPr>
            <p:ph type="ftr" sz="quarter" idx="14"/>
          </p:nvPr>
        </p:nvSpPr>
        <p:spPr bwMode="gray"/>
        <p:txBody>
          <a:bodyPr/>
          <a:lstStyle>
            <a:lvl1pPr>
              <a:defRPr baseline="0">
                <a:solidFill>
                  <a:schemeClr val="tx1"/>
                </a:solidFill>
                <a:latin typeface="+mn-lt"/>
                <a:ea typeface="+mn-ea"/>
                <a:cs typeface="+mn-cs"/>
                <a:sym typeface="+mn-lt"/>
              </a:defRPr>
            </a:lvl1pPr>
          </a:lstStyle>
          <a:p>
            <a:r>
              <a:rPr lang="zh-TW" altLang="en-US"/>
              <a:t>脱炭素成長型経済構造移行推進対策費補助金（次期航空機開発等支援事業）</a:t>
            </a:r>
            <a:endParaRPr lang="en-GB" altLang="en-GB"/>
          </a:p>
        </p:txBody>
      </p:sp>
      <p:sp>
        <p:nvSpPr>
          <p:cNvPr id="3" name="テキスト プレースホルダー 2"/>
          <p:cNvSpPr>
            <a:spLocks noGrp="1"/>
          </p:cNvSpPr>
          <p:nvPr>
            <p:ph type="body" sz="quarter" idx="15" hasCustomPrompt="1"/>
          </p:nvPr>
        </p:nvSpPr>
        <p:spPr bwMode="gray">
          <a:xfrm>
            <a:off x="512610" y="1008000"/>
            <a:ext cx="5361231" cy="468000"/>
          </a:xfrm>
          <a:prstGeom prst="rect">
            <a:avLst/>
          </a:prstGeom>
        </p:spPr>
        <p:txBody>
          <a:bodyPr wrap="none" anchor="ctr">
            <a:noAutofit/>
          </a:bodyPr>
          <a:lstStyle>
            <a:lvl1pPr>
              <a:lnSpc>
                <a:spcPct val="100000"/>
              </a:lnSpc>
              <a:spcBef>
                <a:spcPts val="0"/>
              </a:spcBef>
              <a:defRPr sz="1600" b="1" baseline="0">
                <a:solidFill>
                  <a:schemeClr val="accent3"/>
                </a:solidFill>
                <a:latin typeface="+mn-lt"/>
                <a:ea typeface="+mn-ea"/>
                <a:cs typeface="+mn-cs"/>
                <a:sym typeface="+mn-lt"/>
              </a:defRPr>
            </a:lvl1pPr>
          </a:lstStyle>
          <a:p>
            <a:pPr lvl="0"/>
            <a:r>
              <a:rPr kumimoji="1" lang="ja-JP" altLang="en-US"/>
              <a:t>スライドタイトル</a:t>
            </a:r>
          </a:p>
        </p:txBody>
      </p:sp>
      <p:sp>
        <p:nvSpPr>
          <p:cNvPr id="5" name="テキスト プレースホルダー 2">
            <a:extLst>
              <a:ext uri="{FF2B5EF4-FFF2-40B4-BE49-F238E27FC236}">
                <a16:creationId xmlns:a16="http://schemas.microsoft.com/office/drawing/2014/main" id="{67C69F0D-BEE6-C90B-0FE1-B9DE17148280}"/>
              </a:ext>
            </a:extLst>
          </p:cNvPr>
          <p:cNvSpPr>
            <a:spLocks noGrp="1"/>
          </p:cNvSpPr>
          <p:nvPr>
            <p:ph type="body" sz="quarter" idx="17" hasCustomPrompt="1"/>
          </p:nvPr>
        </p:nvSpPr>
        <p:spPr bwMode="gray">
          <a:xfrm>
            <a:off x="6338980" y="1008000"/>
            <a:ext cx="5361231" cy="468000"/>
          </a:xfrm>
          <a:prstGeom prst="rect">
            <a:avLst/>
          </a:prstGeom>
        </p:spPr>
        <p:txBody>
          <a:bodyPr vert="horz" wrap="none" lIns="0" tIns="0" rIns="0" bIns="0" rtlCol="0" anchor="ctr">
            <a:noAutofit/>
          </a:bodyPr>
          <a:lstStyle>
            <a:lvl1pPr>
              <a:defRPr lang="en-US" altLang="zh-CN" sz="1600" b="1" baseline="0" dirty="0">
                <a:solidFill>
                  <a:schemeClr val="accent3"/>
                </a:solidFill>
              </a:defRPr>
            </a:lvl1pPr>
          </a:lstStyle>
          <a:p>
            <a:pPr lvl="0"/>
            <a:r>
              <a:rPr kumimoji="1" lang="ja-JP" altLang="en-US"/>
              <a:t>スライドタイトル</a:t>
            </a:r>
          </a:p>
        </p:txBody>
      </p:sp>
      <p:sp>
        <p:nvSpPr>
          <p:cNvPr id="2"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238757139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oleObject" Target="../embeddings/oleObject1.bin"/><Relationship Id="rId5" Type="http://schemas.openxmlformats.org/officeDocument/2006/relationships/tags" Target="../tags/tag2.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image" Target="../media/image2.emf"/><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oleObject" Target="../embeddings/oleObject2.bin"/><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tags" Target="../tags/tag3.xml"/><Relationship Id="rId5" Type="http://schemas.openxmlformats.org/officeDocument/2006/relationships/slideLayout" Target="../slideLayouts/slideLayout8.xml"/><Relationship Id="rId10" Type="http://schemas.openxmlformats.org/officeDocument/2006/relationships/theme" Target="../theme/theme2.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13AA9799-FC9D-F8E0-1BFE-4884313CF37D}"/>
              </a:ext>
            </a:extLst>
          </p:cNvPr>
          <p:cNvGraphicFramePr>
            <a:graphicFrameLocks noChangeAspect="1"/>
          </p:cNvGraphicFramePr>
          <p:nvPr userDrawn="1">
            <p:custDataLst>
              <p:tags r:id="rId5"/>
            </p:custDataLst>
            <p:extLst>
              <p:ext uri="{D42A27DB-BD31-4B8C-83A1-F6EECF244321}">
                <p14:modId xmlns:p14="http://schemas.microsoft.com/office/powerpoint/2010/main" val="274109259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6" imgW="639" imgH="642" progId="TCLayout.ActiveDocument.1">
                  <p:embed/>
                </p:oleObj>
              </mc:Choice>
              <mc:Fallback>
                <p:oleObj name="think-cellスライド" r:id="rId6" imgW="639" imgH="642" progId="TCLayout.ActiveDocument.1">
                  <p:embed/>
                  <p:pic>
                    <p:nvPicPr>
                      <p:cNvPr id="3" name="think-cell data - do not delete" hidden="1">
                        <a:extLst>
                          <a:ext uri="{FF2B5EF4-FFF2-40B4-BE49-F238E27FC236}">
                            <a16:creationId xmlns:a16="http://schemas.microsoft.com/office/drawing/2014/main" id="{13AA9799-FC9D-F8E0-1BFE-4884313CF37D}"/>
                          </a:ext>
                        </a:extLst>
                      </p:cNvPr>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11" name="Date Placeholder 3"/>
          <p:cNvSpPr>
            <a:spLocks noGrp="1"/>
          </p:cNvSpPr>
          <p:nvPr>
            <p:ph type="dt" sz="half" idx="2"/>
          </p:nvPr>
        </p:nvSpPr>
        <p:spPr>
          <a:xfrm>
            <a:off x="9677400" y="6405036"/>
            <a:ext cx="1482051" cy="153888"/>
          </a:xfrm>
          <a:prstGeom prst="rect">
            <a:avLst/>
          </a:prstGeom>
        </p:spPr>
        <p:txBody>
          <a:bodyPr vert="horz" wrap="square" lIns="0" tIns="0" rIns="0" bIns="0" rtlCol="0" anchor="b">
            <a:spAutoFit/>
          </a:bodyPr>
          <a:lstStyle>
            <a:lvl1pPr algn="r">
              <a:defRPr sz="1000">
                <a:solidFill>
                  <a:schemeClr val="bg1">
                    <a:lumMod val="50000"/>
                  </a:schemeClr>
                </a:solidFill>
                <a:latin typeface="+mn-lt"/>
                <a:sym typeface="Trebuchet MS" panose="020B0603020202020204" pitchFamily="34" charset="0"/>
              </a:defRPr>
            </a:lvl1pPr>
          </a:lstStyle>
          <a:p>
            <a:endParaRPr lang="en-US"/>
          </a:p>
        </p:txBody>
      </p:sp>
      <p:sp>
        <p:nvSpPr>
          <p:cNvPr id="12" name="TextBox 11"/>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lumMod val="50000"/>
                </a:schemeClr>
              </a:solidFill>
              <a:latin typeface="+mn-lt"/>
              <a:ea typeface="+mn-ea"/>
              <a:cs typeface="+mn-cs"/>
              <a:sym typeface="Trebuchet MS" panose="020B0603020202020204" pitchFamily="34" charset="0"/>
            </a:endParaRPr>
          </a:p>
        </p:txBody>
      </p:sp>
      <p:sp>
        <p:nvSpPr>
          <p:cNvPr id="9" name="Title Placeholder 1"/>
          <p:cNvSpPr>
            <a:spLocks noGrp="1"/>
          </p:cNvSpPr>
          <p:nvPr>
            <p:ph type="title"/>
          </p:nvPr>
        </p:nvSpPr>
        <p:spPr>
          <a:xfrm>
            <a:off x="630000" y="622800"/>
            <a:ext cx="10933350" cy="332399"/>
          </a:xfrm>
          <a:prstGeom prst="rect">
            <a:avLst/>
          </a:prstGeom>
        </p:spPr>
        <p:txBody>
          <a:bodyPr vert="horz" wrap="square" lIns="0" tIns="0" rIns="0" bIns="0" rtlCol="0" anchor="t">
            <a:spAutoFit/>
          </a:bodyPr>
          <a:lstStyle/>
          <a:p>
            <a:r>
              <a:rPr lang="en-US"/>
              <a:t>Click to add title</a:t>
            </a:r>
          </a:p>
        </p:txBody>
      </p:sp>
      <p:sp>
        <p:nvSpPr>
          <p:cNvPr id="4" name="Text Placeholder 3"/>
          <p:cNvSpPr>
            <a:spLocks noGrp="1"/>
          </p:cNvSpPr>
          <p:nvPr>
            <p:ph type="body" idx="1"/>
          </p:nvPr>
        </p:nvSpPr>
        <p:spPr>
          <a:xfrm>
            <a:off x="630000" y="1825625"/>
            <a:ext cx="10933350" cy="4351338"/>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35336367"/>
      </p:ext>
    </p:extLst>
  </p:cSld>
  <p:clrMap bg1="lt1" tx1="dk1" bg2="lt2" tx2="dk2" accent1="accent1" accent2="accent2" accent3="accent3" accent4="accent4" accent5="accent5" accent6="accent6" hlink="hlink" folHlink="folHlink"/>
  <p:sldLayoutIdLst>
    <p:sldLayoutId id="2147485114" r:id="rId1"/>
    <p:sldLayoutId id="2147485092" r:id="rId2"/>
    <p:sldLayoutId id="2147485119" r:id="rId3"/>
  </p:sldLayoutIdLst>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sldNum="0" hdr="0" ftr="0" dt="0"/>
  <p:txStyles>
    <p:title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p:titleStyle>
    <p:bodyStyle>
      <a:lvl1pPr marL="0" indent="0" algn="l" defTabSz="914400" rtl="0" eaLnBrk="1" latinLnBrk="0" hangingPunct="1">
        <a:lnSpc>
          <a:spcPct val="110000"/>
        </a:lnSpc>
        <a:spcBef>
          <a:spcPts val="600"/>
        </a:spcBef>
        <a:spcAft>
          <a:spcPts val="300"/>
        </a:spcAft>
        <a:buFont typeface="Arial" panose="020B0604020202020204" pitchFamily="34" charset="0"/>
        <a:buChar char="​"/>
        <a:defRPr lang="en-US" sz="1200" kern="120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defRPr>
      </a:lvl1pPr>
      <a:lvl2pPr marL="284400" indent="-172800" algn="l" defTabSz="914400" rtl="0" eaLnBrk="1" latinLnBrk="0" hangingPunct="1">
        <a:lnSpc>
          <a:spcPct val="90000"/>
        </a:lnSpc>
        <a:spcBef>
          <a:spcPts val="0"/>
        </a:spcBef>
        <a:spcAft>
          <a:spcPts val="300"/>
        </a:spcAft>
        <a:buClr>
          <a:schemeClr val="tx2"/>
        </a:buClr>
        <a:buFont typeface="Arial" panose="020B0604020202020204" pitchFamily="34" charset="0"/>
        <a:buChar char="•"/>
        <a:defRPr lang="en-US" sz="1200" kern="120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defRPr>
      </a:lvl2pPr>
      <a:lvl3pPr marL="511200" indent="-165600" algn="l" defTabSz="914400" rtl="0" eaLnBrk="1" latinLnBrk="0" hangingPunct="1">
        <a:lnSpc>
          <a:spcPct val="90000"/>
        </a:lnSpc>
        <a:spcBef>
          <a:spcPts val="0"/>
        </a:spcBef>
        <a:spcAft>
          <a:spcPts val="300"/>
        </a:spcAft>
        <a:buClr>
          <a:schemeClr val="tx2"/>
        </a:buClr>
        <a:buFont typeface="Trebuchet MS" panose="020B0603020202020204" pitchFamily="34" charset="0"/>
        <a:buChar char="–"/>
        <a:defRPr lang="en-US" sz="1200" kern="120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defRPr>
      </a:lvl3pPr>
      <a:lvl4pPr marL="0" indent="0" algn="l" defTabSz="914400" rtl="0" eaLnBrk="1" latinLnBrk="0" hangingPunct="1">
        <a:lnSpc>
          <a:spcPct val="110000"/>
        </a:lnSpc>
        <a:spcBef>
          <a:spcPts val="300"/>
        </a:spcBef>
        <a:spcAft>
          <a:spcPts val="300"/>
        </a:spcAft>
        <a:buClr>
          <a:schemeClr val="tx2"/>
        </a:buClr>
        <a:buFont typeface="Arial" panose="020B0604020202020204" pitchFamily="34" charset="0"/>
        <a:buChar char="​"/>
        <a:defRPr lang="en-US" sz="1600" kern="1200">
          <a:solidFill>
            <a:schemeClr val="tx2"/>
          </a:solidFill>
          <a:latin typeface="Meiryo UI" panose="020B0604030504040204" pitchFamily="50" charset="-128"/>
          <a:ea typeface="Meiryo UI" panose="020B0604030504040204" pitchFamily="50" charset="-128"/>
          <a:cs typeface="+mn-cs"/>
          <a:sym typeface="Trebuchet MS" panose="020B0603020202020204" pitchFamily="34" charset="0"/>
        </a:defRPr>
      </a:lvl4pPr>
      <a:lvl5pPr marL="0" indent="0" algn="l" defTabSz="914400" rtl="0" eaLnBrk="1" latinLnBrk="0" hangingPunct="1">
        <a:lnSpc>
          <a:spcPct val="100000"/>
        </a:lnSpc>
        <a:spcBef>
          <a:spcPts val="0"/>
        </a:spcBef>
        <a:spcAft>
          <a:spcPts val="300"/>
        </a:spcAft>
        <a:buClrTx/>
        <a:buFont typeface="Arial" panose="020B0604020202020204" pitchFamily="34" charset="0"/>
        <a:buChar char="​"/>
        <a:defRPr lang="en-US" sz="1600" b="1" kern="1200" smtClean="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defRPr>
      </a:lvl5pPr>
      <a:lvl6pPr marL="269875" indent="-152400" algn="l" defTabSz="914400" rtl="0" eaLnBrk="1" latinLnBrk="0" hangingPunct="1">
        <a:lnSpc>
          <a:spcPct val="90000"/>
        </a:lnSpc>
        <a:spcBef>
          <a:spcPts val="0"/>
        </a:spcBef>
        <a:spcAft>
          <a:spcPts val="600"/>
        </a:spcAft>
        <a:buClr>
          <a:schemeClr val="tx2"/>
        </a:buClr>
        <a:buFont typeface="Arial" panose="020B0604020202020204" pitchFamily="34" charset="0"/>
        <a:buChar char="•"/>
        <a:defRPr lang="en-US" sz="1600" kern="1200" smtClean="0">
          <a:solidFill>
            <a:schemeClr val="tx1"/>
          </a:solidFill>
          <a:latin typeface="+mn-lt"/>
          <a:ea typeface="+mn-ea"/>
          <a:cs typeface="+mn-cs"/>
          <a:sym typeface="Trebuchet MS" panose="020B0603020202020204" pitchFamily="34" charset="0"/>
        </a:defRPr>
      </a:lvl6pPr>
      <a:lvl7pPr marL="0" indent="0" algn="l" defTabSz="914400" rtl="0" eaLnBrk="1" latinLnBrk="0" hangingPunct="1">
        <a:lnSpc>
          <a:spcPct val="90000"/>
        </a:lnSpc>
        <a:spcBef>
          <a:spcPts val="900"/>
        </a:spcBef>
        <a:spcAft>
          <a:spcPts val="900"/>
        </a:spcAft>
        <a:buFont typeface="Arial" panose="020B0604020202020204" pitchFamily="34" charset="0"/>
        <a:buChar char="​"/>
        <a:defRPr lang="en-US" sz="4400" kern="1200" baseline="0" smtClean="0">
          <a:solidFill>
            <a:schemeClr val="tx1"/>
          </a:solidFill>
          <a:latin typeface="+mn-lt"/>
          <a:ea typeface="+mn-ea"/>
          <a:cs typeface="+mn-cs"/>
          <a:sym typeface="Trebuchet MS" panose="020B0603020202020204" pitchFamily="34" charset="0"/>
        </a:defRPr>
      </a:lvl7pPr>
      <a:lvl8pPr marL="0" indent="0" algn="l" defTabSz="914400" rtl="0" eaLnBrk="1" latinLnBrk="0" hangingPunct="1">
        <a:lnSpc>
          <a:spcPct val="90000"/>
        </a:lnSpc>
        <a:spcBef>
          <a:spcPts val="900"/>
        </a:spcBef>
        <a:spcAft>
          <a:spcPts val="0"/>
        </a:spcAft>
        <a:buFont typeface="Arial" panose="020B0604020202020204" pitchFamily="34" charset="0"/>
        <a:buChar char="​"/>
        <a:defRPr lang="en-US" sz="5400" kern="1200" baseline="0" smtClean="0">
          <a:solidFill>
            <a:schemeClr val="tx2"/>
          </a:solidFill>
          <a:latin typeface="+mn-lt"/>
          <a:ea typeface="+mn-ea"/>
          <a:cs typeface="+mn-cs"/>
          <a:sym typeface="Trebuchet MS" panose="020B0603020202020204" pitchFamily="34" charset="0"/>
        </a:defRPr>
      </a:lvl8pPr>
      <a:lvl9pPr marL="0" indent="0" algn="l" defTabSz="914400" rtl="0" eaLnBrk="1" latinLnBrk="0" hangingPunct="1">
        <a:lnSpc>
          <a:spcPct val="100000"/>
        </a:lnSpc>
        <a:spcBef>
          <a:spcPts val="0"/>
        </a:spcBef>
        <a:spcAft>
          <a:spcPts val="900"/>
        </a:spcAft>
        <a:buFont typeface="Arial" panose="020B0604020202020204" pitchFamily="34" charset="0"/>
        <a:buChar char="​"/>
        <a:defRPr lang="en-US" sz="2400" kern="1200" baseline="0" dirty="0">
          <a:solidFill>
            <a:schemeClr val="tx2"/>
          </a:solidFill>
          <a:latin typeface="+mn-lt"/>
          <a:ea typeface="+mn-ea"/>
          <a:cs typeface="+mn-cs"/>
          <a:sym typeface="Trebuchet MS" panose="020B0603020202020204"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311" userDrawn="1">
          <p15:clr>
            <a:srgbClr val="F26B43"/>
          </p15:clr>
        </p15:guide>
        <p15:guide id="2" pos="396" userDrawn="1">
          <p15:clr>
            <a:srgbClr val="F26B43"/>
          </p15:clr>
        </p15:guide>
        <p15:guide id="3" pos="7284" userDrawn="1">
          <p15:clr>
            <a:srgbClr val="F26B43"/>
          </p15:clr>
        </p15:guide>
        <p15:guide id="4" orient="horz" pos="3881"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1"/>
            </p:custDataLst>
            <p:extLst>
              <p:ext uri="{D42A27DB-BD31-4B8C-83A1-F6EECF244321}">
                <p14:modId xmlns:p14="http://schemas.microsoft.com/office/powerpoint/2010/main" val="3270087120"/>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12" imgW="563" imgH="564" progId="TCLayout.ActiveDocument.1">
                  <p:embed/>
                </p:oleObj>
              </mc:Choice>
              <mc:Fallback>
                <p:oleObj name="think-cellスライド" r:id="rId12" imgW="563" imgH="564" progId="TCLayout.ActiveDocument.1">
                  <p:embed/>
                  <p:pic>
                    <p:nvPicPr>
                      <p:cNvPr id="4" name="オブジェクト 3" hidden="1"/>
                      <p:cNvPicPr/>
                      <p:nvPr/>
                    </p:nvPicPr>
                    <p:blipFill>
                      <a:blip r:embed="rId13"/>
                      <a:stretch>
                        <a:fillRect/>
                      </a:stretch>
                    </p:blipFill>
                    <p:spPr>
                      <a:xfrm>
                        <a:off x="1955" y="1588"/>
                        <a:ext cx="1954" cy="1588"/>
                      </a:xfrm>
                      <a:prstGeom prst="rect">
                        <a:avLst/>
                      </a:prstGeom>
                    </p:spPr>
                  </p:pic>
                </p:oleObj>
              </mc:Fallback>
            </mc:AlternateContent>
          </a:graphicData>
        </a:graphic>
      </p:graphicFrame>
      <p:sp>
        <p:nvSpPr>
          <p:cNvPr id="2" name="Title Placeholder 1"/>
          <p:cNvSpPr>
            <a:spLocks noGrp="1"/>
          </p:cNvSpPr>
          <p:nvPr>
            <p:ph type="title"/>
          </p:nvPr>
        </p:nvSpPr>
        <p:spPr bwMode="gray">
          <a:xfrm>
            <a:off x="513231" y="180000"/>
            <a:ext cx="11165538" cy="615600"/>
          </a:xfrm>
          <a:prstGeom prst="rect">
            <a:avLst/>
          </a:prstGeom>
        </p:spPr>
        <p:txBody>
          <a:bodyPr vert="horz" lIns="0" tIns="0" rIns="0" bIns="0" rtlCol="0" anchor="b" anchorCtr="0">
            <a:noAutofit/>
          </a:bodyPr>
          <a:lstStyle/>
          <a:p>
            <a:r>
              <a:rPr lang="ja-JP" altLang="en-US" noProof="0"/>
              <a:t>キーメッセージを入力（本スライドで一番伝えたいこと＜名詞止め・体言止め不可＞）</a:t>
            </a:r>
            <a:endParaRPr lang="en-US" noProof="0"/>
          </a:p>
        </p:txBody>
      </p:sp>
      <p:sp>
        <p:nvSpPr>
          <p:cNvPr id="8" name="フッター プレースホルダ 8"/>
          <p:cNvSpPr>
            <a:spLocks noGrp="1"/>
          </p:cNvSpPr>
          <p:nvPr>
            <p:ph type="ftr" sz="quarter" idx="3"/>
          </p:nvPr>
        </p:nvSpPr>
        <p:spPr bwMode="gray">
          <a:xfrm>
            <a:off x="868431" y="6588000"/>
            <a:ext cx="5006769" cy="169200"/>
          </a:xfrm>
          <a:prstGeom prst="rect">
            <a:avLst/>
          </a:prstGeom>
        </p:spPr>
        <p:txBody>
          <a:bodyPr vert="horz" lIns="0" tIns="0" rIns="0" bIns="0" rtlCol="0" anchor="b" anchorCtr="0"/>
          <a:lstStyle>
            <a:lvl1pPr algn="l">
              <a:defRPr sz="900">
                <a:solidFill>
                  <a:schemeClr val="tx1"/>
                </a:solidFill>
                <a:latin typeface="+mn-lt"/>
                <a:ea typeface="+mn-ea"/>
                <a:cs typeface="+mn-cs"/>
                <a:sym typeface="+mn-lt"/>
              </a:defRPr>
            </a:lvl1pPr>
          </a:lstStyle>
          <a:p>
            <a:r>
              <a:rPr kumimoji="1" lang="zh-TW" altLang="en-US"/>
              <a:t>脱炭素成長型経済構造移行推進対策費補助金（次期航空機開発等支援事業）</a:t>
            </a:r>
            <a:endParaRPr kumimoji="1" lang="en-GB" altLang="en-GB"/>
          </a:p>
        </p:txBody>
      </p:sp>
      <p:sp>
        <p:nvSpPr>
          <p:cNvPr id="9" name="スライド番号プレースホルダ 9"/>
          <p:cNvSpPr>
            <a:spLocks noGrp="1"/>
          </p:cNvSpPr>
          <p:nvPr>
            <p:ph type="sldNum" sz="quarter" idx="4"/>
          </p:nvPr>
        </p:nvSpPr>
        <p:spPr bwMode="gray">
          <a:xfrm>
            <a:off x="513969" y="6588000"/>
            <a:ext cx="221538" cy="169200"/>
          </a:xfrm>
          <a:prstGeom prst="rect">
            <a:avLst/>
          </a:prstGeom>
        </p:spPr>
        <p:txBody>
          <a:bodyPr vert="horz" wrap="none" lIns="0" tIns="0" rIns="0" bIns="0" rtlCol="0" anchor="b" anchorCtr="0"/>
          <a:lstStyle>
            <a:lvl1pPr algn="r">
              <a:defRPr sz="900">
                <a:solidFill>
                  <a:schemeClr val="tx1"/>
                </a:solidFill>
                <a:latin typeface="+mn-lt"/>
                <a:ea typeface="+mn-ea"/>
                <a:cs typeface="+mn-cs"/>
                <a:sym typeface="+mn-lt"/>
              </a:defRPr>
            </a:lvl1pPr>
          </a:lstStyle>
          <a:p>
            <a:fld id="{AA5FCFE5-FE56-4EF1-80A8-07776887C2A1}" type="slidenum">
              <a:rPr kumimoji="1" lang="ja-JP" altLang="en-US" smtClean="0"/>
              <a:pPr/>
              <a:t>‹#›</a:t>
            </a:fld>
            <a:endParaRPr kumimoji="1" lang="ja-JP" altLang="en-US"/>
          </a:p>
        </p:txBody>
      </p:sp>
      <p:sp>
        <p:nvSpPr>
          <p:cNvPr id="15" name="Text Box 37"/>
          <p:cNvSpPr txBox="1">
            <a:spLocks noChangeArrowheads="1"/>
          </p:cNvSpPr>
          <p:nvPr/>
        </p:nvSpPr>
        <p:spPr bwMode="gray">
          <a:xfrm>
            <a:off x="6317538" y="6588000"/>
            <a:ext cx="5361231" cy="169200"/>
          </a:xfrm>
          <a:prstGeom prst="rect">
            <a:avLst/>
          </a:prstGeom>
          <a:noFill/>
          <a:ln w="9525">
            <a:noFill/>
            <a:miter lim="800000"/>
            <a:headEnd/>
            <a:tailEnd/>
          </a:ln>
          <a:effectLst/>
        </p:spPr>
        <p:txBody>
          <a:bodyPr wrap="none" lIns="0" tIns="0" rIns="0" bIns="0" anchor="b" anchorCtr="0">
            <a:noAutofit/>
          </a:bodyPr>
          <a:lstStyle/>
          <a:p>
            <a:pPr algn="r" rtl="0" eaLnBrk="0" fontAlgn="base" hangingPunct="0">
              <a:spcBef>
                <a:spcPct val="50000"/>
              </a:spcBef>
              <a:spcAft>
                <a:spcPct val="0"/>
              </a:spcAft>
            </a:pPr>
            <a:r>
              <a:rPr lang="en-US" altLang="ja-JP" sz="900" kern="1200">
                <a:solidFill>
                  <a:schemeClr val="tx1"/>
                </a:solidFill>
                <a:latin typeface="+mn-lt"/>
                <a:ea typeface="+mn-ea"/>
                <a:cs typeface="+mn-cs"/>
                <a:sym typeface="+mn-lt"/>
              </a:rPr>
              <a:t>© 2024. For information, contact Deloitte Tohmatsu Group.</a:t>
            </a:r>
          </a:p>
        </p:txBody>
      </p:sp>
      <p:sp>
        <p:nvSpPr>
          <p:cNvPr id="3" name="テキスト プレースホルダー 2"/>
          <p:cNvSpPr>
            <a:spLocks noGrp="1"/>
          </p:cNvSpPr>
          <p:nvPr>
            <p:ph type="body" idx="1"/>
          </p:nvPr>
        </p:nvSpPr>
        <p:spPr bwMode="gray">
          <a:xfrm>
            <a:off x="513230" y="1476000"/>
            <a:ext cx="11166862" cy="4824000"/>
          </a:xfrm>
          <a:prstGeom prst="rect">
            <a:avLst/>
          </a:prstGeom>
        </p:spPr>
        <p:txBody>
          <a:bodyPr vert="horz" lIns="0" tIns="0" rIns="0" bIns="0" rtlCol="0">
            <a:noAutofit/>
          </a:bodyPr>
          <a:lstStyle/>
          <a:p>
            <a:pPr lvl="0"/>
            <a:r>
              <a:rPr kumimoji="1" lang="ja-JP" altLang="en-US"/>
              <a:t>マスター テキストの書式設定</a:t>
            </a:r>
            <a:endParaRPr kumimoji="1" lang="en-US" altLang="ja-JP"/>
          </a:p>
          <a:p>
            <a:pPr lvl="1"/>
            <a:r>
              <a:rPr kumimoji="1" lang="ja-JP" altLang="en-US"/>
              <a:t>第 </a:t>
            </a:r>
            <a:r>
              <a:rPr kumimoji="1" lang="en-US" altLang="ja-JP"/>
              <a:t>1 </a:t>
            </a:r>
            <a:r>
              <a:rPr kumimoji="1" lang="ja-JP" altLang="en-US"/>
              <a:t>レベル</a:t>
            </a:r>
            <a:endParaRPr kumimoji="1" lang="en-US" altLang="ja-JP"/>
          </a:p>
          <a:p>
            <a:pPr lvl="2"/>
            <a:r>
              <a:rPr kumimoji="1" lang="ja-JP" altLang="en-US"/>
              <a:t>第 </a:t>
            </a:r>
            <a:r>
              <a:rPr kumimoji="1" lang="en-US" altLang="ja-JP"/>
              <a:t>2 </a:t>
            </a:r>
            <a:r>
              <a:rPr kumimoji="1" lang="ja-JP" altLang="en-US"/>
              <a:t>レベル</a:t>
            </a:r>
            <a:endParaRPr kumimoji="1" lang="en-US" altLang="ja-JP"/>
          </a:p>
          <a:p>
            <a:pPr lvl="3"/>
            <a:r>
              <a:rPr kumimoji="1" lang="ja-JP" altLang="en-US"/>
              <a:t>第 </a:t>
            </a:r>
            <a:r>
              <a:rPr kumimoji="1" lang="en-US" altLang="ja-JP"/>
              <a:t>3 </a:t>
            </a:r>
            <a:r>
              <a:rPr kumimoji="1" lang="ja-JP" altLang="en-US"/>
              <a:t>レベル</a:t>
            </a:r>
            <a:endParaRPr kumimoji="1" lang="en-US" altLang="ja-JP"/>
          </a:p>
        </p:txBody>
      </p:sp>
      <p:sp>
        <p:nvSpPr>
          <p:cNvPr id="5" name="日付プレースホルダー 4">
            <a:extLst>
              <a:ext uri="{FF2B5EF4-FFF2-40B4-BE49-F238E27FC236}">
                <a16:creationId xmlns:a16="http://schemas.microsoft.com/office/drawing/2014/main" id="{E4C0FFE5-9BDB-4F97-92E4-5E9243BDA74A}"/>
              </a:ext>
            </a:extLst>
          </p:cNvPr>
          <p:cNvSpPr>
            <a:spLocks noGrp="1"/>
          </p:cNvSpPr>
          <p:nvPr>
            <p:ph type="dt" sz="half" idx="2"/>
          </p:nvPr>
        </p:nvSpPr>
        <p:spPr bwMode="gray">
          <a:xfrm>
            <a:off x="5646359" y="6444001"/>
            <a:ext cx="899285" cy="169277"/>
          </a:xfrm>
          <a:prstGeom prst="rect">
            <a:avLst/>
          </a:prstGeom>
        </p:spPr>
        <p:txBody>
          <a:bodyPr vert="horz" wrap="none" lIns="0" tIns="0" rIns="0" bIns="0" rtlCol="0" anchor="t" anchorCtr="0">
            <a:spAutoFit/>
          </a:bodyPr>
          <a:lstStyle>
            <a:lvl1pPr>
              <a:defRPr kumimoji="1" lang="en-US" altLang="ja-JP" sz="1100" smtClean="0">
                <a:solidFill>
                  <a:srgbClr val="75787B"/>
                </a:solidFill>
                <a:latin typeface="+mn-lt"/>
                <a:cs typeface="+mn-cs"/>
              </a:defRPr>
            </a:lvl1pPr>
          </a:lstStyle>
          <a:p>
            <a:pPr algn="ctr"/>
            <a:r>
              <a:rPr lang="en-US" altLang="ja-JP"/>
              <a:t>&lt; Confidential &gt;</a:t>
            </a:r>
            <a:endParaRPr lang="en-US"/>
          </a:p>
        </p:txBody>
      </p:sp>
    </p:spTree>
    <p:extLst>
      <p:ext uri="{BB962C8B-B14F-4D97-AF65-F5344CB8AC3E}">
        <p14:creationId xmlns:p14="http://schemas.microsoft.com/office/powerpoint/2010/main" val="3987197734"/>
      </p:ext>
    </p:extLst>
  </p:cSld>
  <p:clrMap bg1="lt1" tx1="dk1" bg2="lt2" tx2="dk2" accent1="accent1" accent2="accent2" accent3="accent3" accent4="accent4" accent5="accent5" accent6="accent6" hlink="hlink" folHlink="folHlink"/>
  <p:sldLayoutIdLst>
    <p:sldLayoutId id="2147485121" r:id="rId1"/>
    <p:sldLayoutId id="2147485122" r:id="rId2"/>
    <p:sldLayoutId id="2147485123" r:id="rId3"/>
    <p:sldLayoutId id="2147485124" r:id="rId4"/>
    <p:sldLayoutId id="2147485125" r:id="rId5"/>
    <p:sldLayoutId id="2147485126" r:id="rId6"/>
    <p:sldLayoutId id="2147485127" r:id="rId7"/>
    <p:sldLayoutId id="2147485128" r:id="rId8"/>
    <p:sldLayoutId id="2147485129" r:id="rId9"/>
  </p:sldLayoutIdLst>
  <p:hf hdr="0"/>
  <p:txStyles>
    <p:titleStyle>
      <a:lvl1pPr algn="l" defTabSz="990564" rtl="0" eaLnBrk="1" latinLnBrk="0" hangingPunct="1">
        <a:spcBef>
          <a:spcPct val="0"/>
        </a:spcBef>
        <a:buNone/>
        <a:defRPr kumimoji="1" sz="2000" b="1" kern="1200" baseline="0">
          <a:solidFill>
            <a:schemeClr val="tx1"/>
          </a:solidFill>
          <a:latin typeface="+mj-lt"/>
          <a:ea typeface="+mj-ea"/>
          <a:cs typeface="+mj-cs"/>
          <a:sym typeface="+mj-lt"/>
        </a:defRPr>
      </a:lvl1pPr>
    </p:titleStyle>
    <p:bodyStyle>
      <a:lvl1pPr marL="0" marR="0" indent="0" algn="l" defTabSz="990564" rtl="0" eaLnBrk="1" fontAlgn="auto" latinLnBrk="0" hangingPunct="1">
        <a:lnSpc>
          <a:spcPct val="110000"/>
        </a:lnSpc>
        <a:spcBef>
          <a:spcPts val="600"/>
        </a:spcBef>
        <a:spcAft>
          <a:spcPts val="0"/>
        </a:spcAft>
        <a:buClrTx/>
        <a:buSzPct val="100000"/>
        <a:buFont typeface="Arial" panose="020B0604020202020204" pitchFamily="34" charset="0"/>
        <a:buNone/>
        <a:tabLst/>
        <a:defRPr kumimoji="1" sz="1200" b="0" kern="1200">
          <a:solidFill>
            <a:schemeClr val="tx1"/>
          </a:solidFill>
          <a:latin typeface="+mn-lt"/>
          <a:ea typeface="+mn-ea"/>
          <a:cs typeface="+mn-cs"/>
          <a:sym typeface="+mn-lt"/>
        </a:defRPr>
      </a:lvl1pPr>
      <a:lvl2pPr marL="18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n"/>
        <a:tabLst/>
        <a:defRPr kumimoji="1" lang="en-US" sz="1200" b="0" kern="1200" dirty="0" smtClean="0">
          <a:solidFill>
            <a:schemeClr val="tx1"/>
          </a:solidFill>
          <a:latin typeface="+mn-lt"/>
          <a:ea typeface="+mn-ea"/>
          <a:cs typeface="+mn-cs"/>
          <a:sym typeface="+mn-lt"/>
        </a:defRPr>
      </a:lvl2pPr>
      <a:lvl3pPr marL="36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Ø"/>
        <a:tabLst/>
        <a:defRPr kumimoji="1" lang="en-US" sz="1200" b="0" kern="1200" dirty="0" smtClean="0">
          <a:solidFill>
            <a:schemeClr val="tx1"/>
          </a:solidFill>
          <a:latin typeface="+mn-lt"/>
          <a:ea typeface="+mn-ea"/>
          <a:cs typeface="+mn-cs"/>
          <a:sym typeface="+mn-lt"/>
        </a:defRPr>
      </a:lvl3pPr>
      <a:lvl4pPr marL="504000" marR="0" indent="-144000" algn="l" defTabSz="990564" rtl="0" eaLnBrk="1" fontAlgn="auto" latinLnBrk="0" hangingPunct="1">
        <a:lnSpc>
          <a:spcPct val="110000"/>
        </a:lnSpc>
        <a:spcBef>
          <a:spcPts val="600"/>
        </a:spcBef>
        <a:spcAft>
          <a:spcPts val="0"/>
        </a:spcAft>
        <a:buClrTx/>
        <a:buSzPct val="100000"/>
        <a:buFont typeface="Arial" panose="020B0604020202020204" pitchFamily="34" charset="0"/>
        <a:buChar char="•"/>
        <a:tabLst/>
        <a:defRPr kumimoji="1" lang="en-US" sz="1200" b="0" kern="1200" baseline="0" dirty="0" smtClean="0">
          <a:solidFill>
            <a:schemeClr val="tx1"/>
          </a:solidFill>
          <a:latin typeface="+mn-lt"/>
          <a:ea typeface="+mn-ea"/>
          <a:cs typeface="+mn-cs"/>
          <a:sym typeface="+mn-lt"/>
        </a:defRPr>
      </a:lvl4pPr>
      <a:lvl5pPr marL="684000" indent="-180000" algn="l" defTabSz="865024" rtl="0" eaLnBrk="1" latinLnBrk="0" hangingPunct="1">
        <a:lnSpc>
          <a:spcPct val="110000"/>
        </a:lnSpc>
        <a:spcBef>
          <a:spcPts val="600"/>
        </a:spcBef>
        <a:spcAft>
          <a:spcPts val="0"/>
        </a:spcAft>
        <a:buClrTx/>
        <a:buSzPct val="100000"/>
        <a:buFont typeface="Verdana" panose="020B0604030504040204" pitchFamily="34" charset="0"/>
        <a:buChar char="−"/>
        <a:tabLst/>
        <a:defRPr kumimoji="1" lang="en-US" sz="1200" kern="1200" baseline="0" dirty="0" smtClean="0">
          <a:solidFill>
            <a:schemeClr val="tx1"/>
          </a:solidFill>
          <a:latin typeface="+mn-lt"/>
          <a:ea typeface="+mn-ea"/>
          <a:cs typeface="+mn-cs"/>
        </a:defRPr>
      </a:lvl5pPr>
      <a:lvl6pPr marL="864000" indent="-180000" algn="l" defTabSz="990564" rtl="0" eaLnBrk="1" latinLnBrk="0" hangingPunct="1">
        <a:lnSpc>
          <a:spcPct val="110000"/>
        </a:lnSpc>
        <a:spcBef>
          <a:spcPts val="600"/>
        </a:spcBef>
        <a:spcAft>
          <a:spcPts val="0"/>
        </a:spcAft>
        <a:buFont typeface="Wingdings" panose="05000000000000000000" pitchFamily="2" charset="2"/>
        <a:buChar char="ü"/>
        <a:defRPr kumimoji="1" sz="1200" kern="1200" baseline="0">
          <a:solidFill>
            <a:schemeClr val="tx1"/>
          </a:solidFill>
          <a:latin typeface="+mn-lt"/>
          <a:ea typeface="+mn-ea"/>
          <a:cs typeface="+mn-cs"/>
        </a:defRPr>
      </a:lvl6pPr>
      <a:lvl7pPr marL="577179" indent="-191093" algn="l" defTabSz="990564" rtl="0" eaLnBrk="1" latinLnBrk="0" hangingPunct="1">
        <a:spcBef>
          <a:spcPts val="0"/>
        </a:spcBef>
        <a:spcAft>
          <a:spcPts val="1083"/>
        </a:spcAft>
        <a:buFont typeface="Verdana" panose="020B0604030504040204" pitchFamily="34" charset="0"/>
        <a:buChar char="−"/>
        <a:defRPr kumimoji="1" sz="1300" kern="1200">
          <a:solidFill>
            <a:schemeClr val="tx1"/>
          </a:solidFill>
          <a:latin typeface="+mn-lt"/>
          <a:ea typeface="+mn-ea"/>
          <a:cs typeface="+mn-cs"/>
        </a:defRPr>
      </a:lvl7pPr>
      <a:lvl8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8pPr>
      <a:lvl9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9pPr>
    </p:bodyStyle>
    <p:otherStyle>
      <a:defPPr>
        <a:defRPr lang="en-US"/>
      </a:defPPr>
      <a:lvl1pPr marL="0" algn="l" defTabSz="990564" rtl="0" eaLnBrk="1" latinLnBrk="0" hangingPunct="1">
        <a:defRPr kumimoji="1" sz="1950" kern="1200">
          <a:solidFill>
            <a:schemeClr val="tx1"/>
          </a:solidFill>
          <a:latin typeface="+mn-lt"/>
          <a:ea typeface="+mn-ea"/>
          <a:cs typeface="+mn-cs"/>
        </a:defRPr>
      </a:lvl1pPr>
      <a:lvl2pPr marL="495283" algn="l" defTabSz="990564" rtl="0" eaLnBrk="1" latinLnBrk="0" hangingPunct="1">
        <a:defRPr kumimoji="1" sz="1950" kern="1200">
          <a:solidFill>
            <a:schemeClr val="tx1"/>
          </a:solidFill>
          <a:latin typeface="+mn-lt"/>
          <a:ea typeface="+mn-ea"/>
          <a:cs typeface="+mn-cs"/>
        </a:defRPr>
      </a:lvl2pPr>
      <a:lvl3pPr marL="990564" algn="l" defTabSz="990564" rtl="0" eaLnBrk="1" latinLnBrk="0" hangingPunct="1">
        <a:defRPr kumimoji="1" sz="1950" kern="1200">
          <a:solidFill>
            <a:schemeClr val="tx1"/>
          </a:solidFill>
          <a:latin typeface="+mn-lt"/>
          <a:ea typeface="+mn-ea"/>
          <a:cs typeface="+mn-cs"/>
        </a:defRPr>
      </a:lvl3pPr>
      <a:lvl4pPr marL="1485846" algn="l" defTabSz="990564" rtl="0" eaLnBrk="1" latinLnBrk="0" hangingPunct="1">
        <a:defRPr kumimoji="1" sz="1950" kern="1200">
          <a:solidFill>
            <a:schemeClr val="tx1"/>
          </a:solidFill>
          <a:latin typeface="+mn-lt"/>
          <a:ea typeface="+mn-ea"/>
          <a:cs typeface="+mn-cs"/>
        </a:defRPr>
      </a:lvl4pPr>
      <a:lvl5pPr marL="1981127" algn="l" defTabSz="990564" rtl="0" eaLnBrk="1" latinLnBrk="0" hangingPunct="1">
        <a:defRPr kumimoji="1" sz="1950" kern="1200">
          <a:solidFill>
            <a:schemeClr val="tx1"/>
          </a:solidFill>
          <a:latin typeface="+mn-lt"/>
          <a:ea typeface="+mn-ea"/>
          <a:cs typeface="+mn-cs"/>
        </a:defRPr>
      </a:lvl5pPr>
      <a:lvl6pPr marL="2476410" algn="l" defTabSz="990564" rtl="0" eaLnBrk="1" latinLnBrk="0" hangingPunct="1">
        <a:defRPr kumimoji="1" sz="1950" kern="1200">
          <a:solidFill>
            <a:schemeClr val="tx1"/>
          </a:solidFill>
          <a:latin typeface="+mn-lt"/>
          <a:ea typeface="+mn-ea"/>
          <a:cs typeface="+mn-cs"/>
        </a:defRPr>
      </a:lvl6pPr>
      <a:lvl7pPr marL="2971692" algn="l" defTabSz="990564" rtl="0" eaLnBrk="1" latinLnBrk="0" hangingPunct="1">
        <a:defRPr kumimoji="1" sz="1950" kern="1200">
          <a:solidFill>
            <a:schemeClr val="tx1"/>
          </a:solidFill>
          <a:latin typeface="+mn-lt"/>
          <a:ea typeface="+mn-ea"/>
          <a:cs typeface="+mn-cs"/>
        </a:defRPr>
      </a:lvl7pPr>
      <a:lvl8pPr marL="3466973" algn="l" defTabSz="990564" rtl="0" eaLnBrk="1" latinLnBrk="0" hangingPunct="1">
        <a:defRPr kumimoji="1" sz="1950" kern="1200">
          <a:solidFill>
            <a:schemeClr val="tx1"/>
          </a:solidFill>
          <a:latin typeface="+mn-lt"/>
          <a:ea typeface="+mn-ea"/>
          <a:cs typeface="+mn-cs"/>
        </a:defRPr>
      </a:lvl8pPr>
      <a:lvl9pPr marL="3962255" algn="l" defTabSz="990564" rtl="0" eaLnBrk="1" latinLnBrk="0" hangingPunct="1">
        <a:defRPr kumimoji="1" sz="1950" kern="1200">
          <a:solidFill>
            <a:schemeClr val="tx1"/>
          </a:solidFill>
          <a:latin typeface="+mn-lt"/>
          <a:ea typeface="+mn-ea"/>
          <a:cs typeface="+mn-cs"/>
        </a:defRPr>
      </a:lvl9pPr>
    </p:otherStyle>
  </p:txStyles>
  <p:extLst>
    <p:ext uri="{27BBF7A9-308A-43DC-89C8-2F10F3537804}">
      <p15:sldGuideLst xmlns:p15="http://schemas.microsoft.com/office/powerpoint/2012/main">
        <p15:guide id="0" pos="3120">
          <p15:clr>
            <a:srgbClr val="A4A3A4"/>
          </p15:clr>
        </p15:guide>
        <p15:guide id="2" pos="3007">
          <p15:clr>
            <a:srgbClr val="A4A3A4"/>
          </p15:clr>
        </p15:guide>
        <p15:guide id="3" pos="3233">
          <p15:clr>
            <a:srgbClr val="A4A3A4"/>
          </p15:clr>
        </p15:guide>
        <p15:guide id="4" pos="5978">
          <p15:clr>
            <a:srgbClr val="A4A3A4"/>
          </p15:clr>
        </p15:guide>
        <p15:guide id="5" pos="262">
          <p15:clr>
            <a:srgbClr val="A4A3A4"/>
          </p15:clr>
        </p15:guide>
        <p15:guide id="9" orient="horz" pos="3974">
          <p15:clr>
            <a:srgbClr val="A4A3A4"/>
          </p15:clr>
        </p15:guide>
        <p15:guide id="10" orient="horz" pos="4156">
          <p15:clr>
            <a:srgbClr val="A4A3A4"/>
          </p15:clr>
        </p15:guide>
        <p15:guide id="11" orient="horz" pos="4269">
          <p15:clr>
            <a:srgbClr val="A4A3A4"/>
          </p15:clr>
        </p15:guide>
        <p15:guide id="12" orient="horz" pos="935">
          <p15:clr>
            <a:srgbClr val="A4A3A4"/>
          </p15:clr>
        </p15:guide>
        <p15:guide id="14" orient="horz" pos="640">
          <p15:clr>
            <a:srgbClr val="A4A3A4"/>
          </p15:clr>
        </p15:guide>
        <p15:guide id="15" orient="horz" pos="96">
          <p15:clr>
            <a:srgbClr val="A4A3A4"/>
          </p15:clr>
        </p15:guide>
        <p15:guide id="17" orient="horz" pos="504">
          <p15:clr>
            <a:srgbClr val="A4A3A4"/>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1.xml"/><Relationship Id="rId1" Type="http://schemas.openxmlformats.org/officeDocument/2006/relationships/tags" Target="../tags/tag13.xml"/><Relationship Id="rId4" Type="http://schemas.openxmlformats.org/officeDocument/2006/relationships/image" Target="../media/image1.emf"/></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3.xml"/><Relationship Id="rId1" Type="http://schemas.openxmlformats.org/officeDocument/2006/relationships/tags" Target="../tags/tag22.xml"/><Relationship Id="rId5" Type="http://schemas.openxmlformats.org/officeDocument/2006/relationships/image" Target="../media/image8.emf"/><Relationship Id="rId4" Type="http://schemas.openxmlformats.org/officeDocument/2006/relationships/oleObject" Target="../embeddings/oleObject15.bin"/></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3.xml"/><Relationship Id="rId1" Type="http://schemas.openxmlformats.org/officeDocument/2006/relationships/tags" Target="../tags/tag23.xml"/><Relationship Id="rId5" Type="http://schemas.openxmlformats.org/officeDocument/2006/relationships/image" Target="../media/image6.emf"/><Relationship Id="rId4" Type="http://schemas.openxmlformats.org/officeDocument/2006/relationships/oleObject" Target="../embeddings/oleObject16.bin"/></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3.xml"/><Relationship Id="rId1" Type="http://schemas.openxmlformats.org/officeDocument/2006/relationships/tags" Target="../tags/tag24.xml"/><Relationship Id="rId5" Type="http://schemas.openxmlformats.org/officeDocument/2006/relationships/image" Target="../media/image7.emf"/><Relationship Id="rId4" Type="http://schemas.openxmlformats.org/officeDocument/2006/relationships/oleObject" Target="../embeddings/oleObject17.bin"/></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3.xml"/><Relationship Id="rId1" Type="http://schemas.openxmlformats.org/officeDocument/2006/relationships/tags" Target="../tags/tag25.xml"/><Relationship Id="rId5" Type="http://schemas.openxmlformats.org/officeDocument/2006/relationships/image" Target="../media/image9.emf"/><Relationship Id="rId4" Type="http://schemas.openxmlformats.org/officeDocument/2006/relationships/oleObject" Target="../embeddings/oleObject18.bin"/></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3.xml"/><Relationship Id="rId1" Type="http://schemas.openxmlformats.org/officeDocument/2006/relationships/tags" Target="../tags/tag26.xml"/><Relationship Id="rId5" Type="http://schemas.openxmlformats.org/officeDocument/2006/relationships/image" Target="../media/image9.emf"/><Relationship Id="rId4" Type="http://schemas.openxmlformats.org/officeDocument/2006/relationships/oleObject" Target="../embeddings/oleObject19.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3.xml"/><Relationship Id="rId1" Type="http://schemas.openxmlformats.org/officeDocument/2006/relationships/tags" Target="../tags/tag27.xml"/><Relationship Id="rId5" Type="http://schemas.openxmlformats.org/officeDocument/2006/relationships/image" Target="../media/image7.emf"/><Relationship Id="rId4" Type="http://schemas.openxmlformats.org/officeDocument/2006/relationships/oleObject" Target="../embeddings/oleObject20.bin"/></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3.xml"/><Relationship Id="rId1" Type="http://schemas.openxmlformats.org/officeDocument/2006/relationships/tags" Target="../tags/tag28.xml"/><Relationship Id="rId5" Type="http://schemas.openxmlformats.org/officeDocument/2006/relationships/image" Target="../media/image7.emf"/><Relationship Id="rId4" Type="http://schemas.openxmlformats.org/officeDocument/2006/relationships/oleObject" Target="../embeddings/oleObject21.bin"/></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0.xml"/><Relationship Id="rId1" Type="http://schemas.openxmlformats.org/officeDocument/2006/relationships/tags" Target="../tags/tag29.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3.xml"/><Relationship Id="rId1" Type="http://schemas.openxmlformats.org/officeDocument/2006/relationships/tags" Target="../tags/tag31.xml"/><Relationship Id="rId5" Type="http://schemas.openxmlformats.org/officeDocument/2006/relationships/image" Target="../media/image8.emf"/><Relationship Id="rId4" Type="http://schemas.openxmlformats.org/officeDocument/2006/relationships/oleObject" Target="../embeddings/oleObject22.bin"/></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3.xml"/><Relationship Id="rId1" Type="http://schemas.openxmlformats.org/officeDocument/2006/relationships/tags" Target="../tags/tag32.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3.xml"/><Relationship Id="rId1" Type="http://schemas.openxmlformats.org/officeDocument/2006/relationships/tags" Target="../tags/tag34.xml"/><Relationship Id="rId5" Type="http://schemas.openxmlformats.org/officeDocument/2006/relationships/image" Target="../media/image9.emf"/><Relationship Id="rId4" Type="http://schemas.openxmlformats.org/officeDocument/2006/relationships/oleObject" Target="../embeddings/oleObject23.bin"/></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5.xml"/><Relationship Id="rId1" Type="http://schemas.openxmlformats.org/officeDocument/2006/relationships/tags" Target="../tags/tag1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3" Type="http://schemas.openxmlformats.org/officeDocument/2006/relationships/oleObject" Target="../embeddings/oleObject24.bin"/><Relationship Id="rId2" Type="http://schemas.openxmlformats.org/officeDocument/2006/relationships/slideLayout" Target="../slideLayouts/slideLayout3.xml"/><Relationship Id="rId1" Type="http://schemas.openxmlformats.org/officeDocument/2006/relationships/tags" Target="../tags/tag35.xml"/><Relationship Id="rId4" Type="http://schemas.openxmlformats.org/officeDocument/2006/relationships/image" Target="../media/image8.emf"/></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7.xml"/><Relationship Id="rId1" Type="http://schemas.openxmlformats.org/officeDocument/2006/relationships/tags" Target="../tags/tag16.xml"/><Relationship Id="rId4" Type="http://schemas.openxmlformats.org/officeDocument/2006/relationships/notesSlide" Target="../notesSlides/notesSlide1.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3.xml"/><Relationship Id="rId1" Type="http://schemas.openxmlformats.org/officeDocument/2006/relationships/tags" Target="../tags/tag18.xml"/><Relationship Id="rId4" Type="http://schemas.openxmlformats.org/officeDocument/2006/relationships/image" Target="../media/image6.emf"/></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xml"/><Relationship Id="rId1" Type="http://schemas.openxmlformats.org/officeDocument/2006/relationships/tags" Target="../tags/tag19.xml"/><Relationship Id="rId5" Type="http://schemas.openxmlformats.org/officeDocument/2006/relationships/image" Target="../media/image7.emf"/><Relationship Id="rId4" Type="http://schemas.openxmlformats.org/officeDocument/2006/relationships/oleObject" Target="../embeddings/oleObject14.bin"/></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1.xml"/><Relationship Id="rId1" Type="http://schemas.openxmlformats.org/officeDocument/2006/relationships/tags" Target="../tags/tag2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F543AED8-CCA8-9932-BF30-9788C2975E1D}"/>
              </a:ext>
            </a:extLst>
          </p:cNvPr>
          <p:cNvGraphicFramePr>
            <a:graphicFrameLocks noChangeAspect="1"/>
          </p:cNvGraphicFramePr>
          <p:nvPr>
            <p:custDataLst>
              <p:tags r:id="rId1"/>
            </p:custDataLst>
            <p:extLst>
              <p:ext uri="{D42A27DB-BD31-4B8C-83A1-F6EECF244321}">
                <p14:modId xmlns:p14="http://schemas.microsoft.com/office/powerpoint/2010/main" val="30530017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639" imgH="642" progId="TCLayout.ActiveDocument.1">
                  <p:embed/>
                </p:oleObj>
              </mc:Choice>
              <mc:Fallback>
                <p:oleObj name="think-cellスライド" r:id="rId3" imgW="639" imgH="642" progId="TCLayout.ActiveDocument.1">
                  <p:embed/>
                  <p:pic>
                    <p:nvPicPr>
                      <p:cNvPr id="5" name="think-cell data - do not delete" hidden="1">
                        <a:extLst>
                          <a:ext uri="{FF2B5EF4-FFF2-40B4-BE49-F238E27FC236}">
                            <a16:creationId xmlns:a16="http://schemas.microsoft.com/office/drawing/2014/main" id="{F543AED8-CCA8-9932-BF30-9788C2975E1D}"/>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Title 6">
            <a:extLst>
              <a:ext uri="{FF2B5EF4-FFF2-40B4-BE49-F238E27FC236}">
                <a16:creationId xmlns:a16="http://schemas.microsoft.com/office/drawing/2014/main" id="{1F0EC748-671F-4E80-A072-520E15019CCE}"/>
              </a:ext>
            </a:extLst>
          </p:cNvPr>
          <p:cNvSpPr>
            <a:spLocks noGrp="1"/>
          </p:cNvSpPr>
          <p:nvPr>
            <p:ph type="title"/>
          </p:nvPr>
        </p:nvSpPr>
        <p:spPr>
          <a:xfrm>
            <a:off x="627600" y="1203980"/>
            <a:ext cx="10936800" cy="1476000"/>
          </a:xfrm>
        </p:spPr>
        <p:txBody>
          <a:bodyPr vert="horz"/>
          <a:lstStyle/>
          <a:p>
            <a:pPr>
              <a:tabLst>
                <a:tab pos="10768013" algn="r"/>
              </a:tabLst>
            </a:pPr>
            <a:r>
              <a:rPr kumimoji="1" lang="zh-TW" altLang="en-US" dirty="0">
                <a:solidFill>
                  <a:sysClr val="windowText" lastClr="000000"/>
                </a:solidFill>
              </a:rPr>
              <a:t>間接補助事業</a:t>
            </a:r>
            <a:r>
              <a:rPr kumimoji="1" lang="ja-JP" altLang="en-US" dirty="0">
                <a:solidFill>
                  <a:sysClr val="windowText" lastClr="000000"/>
                </a:solidFill>
              </a:rPr>
              <a:t>の実施計画</a:t>
            </a:r>
            <a:br>
              <a:rPr kumimoji="1" lang="en-US" altLang="ja-JP" dirty="0">
                <a:solidFill>
                  <a:sysClr val="windowText" lastClr="000000"/>
                </a:solidFill>
              </a:rPr>
            </a:br>
            <a:r>
              <a:rPr kumimoji="1" lang="ja-JP" altLang="en-US" sz="4400" dirty="0">
                <a:solidFill>
                  <a:sysClr val="windowText" lastClr="000000"/>
                </a:solidFill>
              </a:rPr>
              <a:t>（</a:t>
            </a:r>
            <a:r>
              <a:rPr kumimoji="1" lang="ja-JP" altLang="en-US" sz="4400" dirty="0"/>
              <a:t>小型エンジン</a:t>
            </a:r>
            <a:r>
              <a:rPr kumimoji="1" lang="en-US" altLang="ja-JP" sz="4400" dirty="0"/>
              <a:t>MRO</a:t>
            </a:r>
            <a:r>
              <a:rPr kumimoji="1" lang="ja-JP" altLang="en-US" sz="4400" dirty="0"/>
              <a:t>拠点強化支援事業</a:t>
            </a:r>
            <a:r>
              <a:rPr kumimoji="1" lang="ja-JP" altLang="en-US" sz="4400" dirty="0">
                <a:solidFill>
                  <a:sysClr val="windowText" lastClr="000000"/>
                </a:solidFill>
              </a:rPr>
              <a:t>）</a:t>
            </a:r>
            <a:br>
              <a:rPr kumimoji="1" lang="en-US" altLang="ja-JP" dirty="0">
                <a:solidFill>
                  <a:sysClr val="windowText" lastClr="000000"/>
                </a:solidFill>
              </a:rPr>
            </a:br>
            <a:endParaRPr kumimoji="1" lang="en-US" sz="1800" dirty="0">
              <a:solidFill>
                <a:sysClr val="windowText" lastClr="000000"/>
              </a:solidFill>
            </a:endParaRPr>
          </a:p>
        </p:txBody>
      </p:sp>
      <p:sp>
        <p:nvSpPr>
          <p:cNvPr id="8" name="テキスト ボックス 7"/>
          <p:cNvSpPr txBox="1"/>
          <p:nvPr/>
        </p:nvSpPr>
        <p:spPr>
          <a:xfrm>
            <a:off x="9656064" y="205562"/>
            <a:ext cx="2309108" cy="396949"/>
          </a:xfrm>
          <a:prstGeom prst="rect">
            <a:avLst/>
          </a:prstGeom>
          <a:solidFill>
            <a:schemeClr val="bg1"/>
          </a:solidFill>
          <a:ln w="9525" cap="rnd">
            <a:solidFill>
              <a:schemeClr val="tx1"/>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600">
                <a:solidFill>
                  <a:srgbClr val="575757"/>
                </a:solidFill>
                <a:latin typeface="Meiryo UI" panose="020B0604030504040204" pitchFamily="50" charset="-128"/>
                <a:ea typeface="Meiryo UI" panose="020B0604030504040204" pitchFamily="50" charset="-128"/>
              </a:rPr>
              <a:t>(</a:t>
            </a:r>
            <a:r>
              <a:rPr kumimoji="1" lang="ja-JP" altLang="en-US" sz="1600">
                <a:solidFill>
                  <a:srgbClr val="575757"/>
                </a:solidFill>
                <a:latin typeface="Meiryo UI" panose="020B0604030504040204" pitchFamily="50" charset="-128"/>
                <a:ea typeface="Meiryo UI" panose="020B0604030504040204" pitchFamily="50" charset="-128"/>
              </a:rPr>
              <a:t>応募フォーマット</a:t>
            </a:r>
            <a:r>
              <a:rPr kumimoji="1" lang="en-US" altLang="ja-JP" sz="1600">
                <a:solidFill>
                  <a:srgbClr val="575757"/>
                </a:solidFill>
                <a:latin typeface="Meiryo UI" panose="020B0604030504040204" pitchFamily="50" charset="-128"/>
                <a:ea typeface="Meiryo UI" panose="020B0604030504040204" pitchFamily="50" charset="-128"/>
              </a:rPr>
              <a:t>)</a:t>
            </a:r>
          </a:p>
        </p:txBody>
      </p:sp>
      <p:sp>
        <p:nvSpPr>
          <p:cNvPr id="2" name="テキスト ボックス 1"/>
          <p:cNvSpPr txBox="1">
            <a:spLocks/>
          </p:cNvSpPr>
          <p:nvPr/>
        </p:nvSpPr>
        <p:spPr>
          <a:xfrm>
            <a:off x="5902096" y="3976433"/>
            <a:ext cx="5542961" cy="48076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a:solidFill>
                  <a:sysClr val="windowText" lastClr="000000"/>
                </a:solidFill>
                <a:latin typeface="Meiryo UI" panose="020B0604030504040204" pitchFamily="50" charset="-128"/>
                <a:ea typeface="Meiryo UI" panose="020B0604030504040204" pitchFamily="50" charset="-128"/>
              </a:rPr>
              <a:t>（共同提案者（委託先除く）：Ｂ社）</a:t>
            </a:r>
            <a:endParaRPr kumimoji="1" lang="en-US" altLang="ja-JP">
              <a:solidFill>
                <a:sysClr val="windowText" lastClr="000000"/>
              </a:solidFill>
              <a:latin typeface="Meiryo UI" panose="020B0604030504040204" pitchFamily="50" charset="-128"/>
              <a:ea typeface="Meiryo UI" panose="020B0604030504040204" pitchFamily="50" charset="-128"/>
            </a:endParaRPr>
          </a:p>
        </p:txBody>
      </p:sp>
      <p:sp>
        <p:nvSpPr>
          <p:cNvPr id="9" name="テキスト ボックス 8"/>
          <p:cNvSpPr txBox="1"/>
          <p:nvPr/>
        </p:nvSpPr>
        <p:spPr>
          <a:xfrm>
            <a:off x="10181156" y="4044908"/>
            <a:ext cx="1632112" cy="34381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900">
                <a:solidFill>
                  <a:sysClr val="windowText" lastClr="000000"/>
                </a:solidFill>
                <a:latin typeface="Meiryo UI" panose="020B0604030504040204" pitchFamily="50" charset="-128"/>
                <a:ea typeface="Meiryo UI" panose="020B0604030504040204" pitchFamily="50" charset="-128"/>
              </a:rPr>
              <a:t>※</a:t>
            </a:r>
            <a:r>
              <a:rPr kumimoji="1" lang="ja-JP" altLang="en-US" sz="900">
                <a:solidFill>
                  <a:sysClr val="windowText" lastClr="000000"/>
                </a:solidFill>
                <a:latin typeface="Meiryo UI" panose="020B0604030504040204" pitchFamily="50" charset="-128"/>
                <a:ea typeface="Meiryo UI" panose="020B0604030504040204" pitchFamily="50" charset="-128"/>
              </a:rPr>
              <a:t>共同実施の場合には、</a:t>
            </a:r>
            <a:br>
              <a:rPr kumimoji="1" lang="en-US" altLang="ja-JP" sz="900">
                <a:solidFill>
                  <a:sysClr val="windowText" lastClr="000000"/>
                </a:solidFill>
                <a:latin typeface="Meiryo UI" panose="020B0604030504040204" pitchFamily="50" charset="-128"/>
                <a:ea typeface="Meiryo UI" panose="020B0604030504040204" pitchFamily="50" charset="-128"/>
              </a:rPr>
            </a:br>
            <a:r>
              <a:rPr kumimoji="1" lang="ja-JP" altLang="en-US" sz="900">
                <a:solidFill>
                  <a:sysClr val="windowText" lastClr="000000"/>
                </a:solidFill>
                <a:latin typeface="Meiryo UI" panose="020B0604030504040204" pitchFamily="50" charset="-128"/>
                <a:ea typeface="Meiryo UI" panose="020B0604030504040204" pitchFamily="50" charset="-128"/>
              </a:rPr>
              <a:t>幹事企業を明記して下さい</a:t>
            </a:r>
          </a:p>
        </p:txBody>
      </p:sp>
      <p:sp>
        <p:nvSpPr>
          <p:cNvPr id="21" name="テキスト ボックス 20">
            <a:extLst>
              <a:ext uri="{FF2B5EF4-FFF2-40B4-BE49-F238E27FC236}">
                <a16:creationId xmlns:a16="http://schemas.microsoft.com/office/drawing/2014/main" id="{DCB66B5A-4BD3-DAD5-A42F-E07AC8F6E170}"/>
              </a:ext>
            </a:extLst>
          </p:cNvPr>
          <p:cNvSpPr txBox="1"/>
          <p:nvPr/>
        </p:nvSpPr>
        <p:spPr>
          <a:xfrm>
            <a:off x="649464" y="3013076"/>
            <a:ext cx="11542536" cy="469232"/>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r>
              <a:rPr kumimoji="1" lang="ja-JP" altLang="en-US">
                <a:solidFill>
                  <a:sysClr val="windowText" lastClr="000000"/>
                </a:solidFill>
                <a:latin typeface="Meiryo UI" panose="020B0604030504040204" pitchFamily="50" charset="-128"/>
                <a:ea typeface="Meiryo UI" panose="020B0604030504040204" pitchFamily="50" charset="-128"/>
              </a:rPr>
              <a:t>提案事業名：○○○</a:t>
            </a:r>
            <a:r>
              <a:rPr kumimoji="1" lang="en-US" altLang="ja-JP">
                <a:solidFill>
                  <a:sysClr val="windowText" lastClr="000000"/>
                </a:solidFill>
                <a:latin typeface="Meiryo UI" panose="020B0604030504040204" pitchFamily="50" charset="-128"/>
                <a:ea typeface="Meiryo UI" panose="020B0604030504040204" pitchFamily="50" charset="-128"/>
              </a:rPr>
              <a:t>	</a:t>
            </a:r>
            <a:r>
              <a:rPr kumimoji="1" lang="ja-JP" altLang="en-US">
                <a:solidFill>
                  <a:sysClr val="windowText" lastClr="000000"/>
                </a:solidFill>
                <a:latin typeface="Meiryo UI" panose="020B0604030504040204" pitchFamily="50" charset="-128"/>
                <a:ea typeface="Meiryo UI" panose="020B0604030504040204" pitchFamily="50" charset="-128"/>
              </a:rPr>
              <a:t>提案者名：Ａ社（幹事企業） 、代表者名：代表取締役社長　</a:t>
            </a:r>
            <a:r>
              <a:rPr kumimoji="1" lang="en-US" altLang="ja-JP">
                <a:solidFill>
                  <a:sysClr val="windowText" lastClr="000000"/>
                </a:solidFill>
                <a:latin typeface="Meiryo UI" panose="020B0604030504040204" pitchFamily="50" charset="-128"/>
                <a:ea typeface="Meiryo UI" panose="020B0604030504040204" pitchFamily="50" charset="-128"/>
              </a:rPr>
              <a:t>aa </a:t>
            </a:r>
            <a:r>
              <a:rPr kumimoji="1" lang="en-US" altLang="ja-JP" err="1">
                <a:solidFill>
                  <a:sysClr val="windowText" lastClr="000000"/>
                </a:solidFill>
                <a:latin typeface="Meiryo UI" panose="020B0604030504040204" pitchFamily="50" charset="-128"/>
                <a:ea typeface="Meiryo UI" panose="020B0604030504040204" pitchFamily="50" charset="-128"/>
              </a:rPr>
              <a:t>aa</a:t>
            </a:r>
            <a:endParaRPr kumimoji="1" lang="en-US">
              <a:solidFill>
                <a:sysClr val="windowText" lastClr="00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65656068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5D618D-E695-D3C7-CF11-65D0620B6E13}"/>
            </a:ext>
          </a:extLst>
        </p:cNvPr>
        <p:cNvGrpSpPr/>
        <p:nvPr/>
      </p:nvGrpSpPr>
      <p:grpSpPr>
        <a:xfrm>
          <a:off x="0" y="0"/>
          <a:ext cx="0" cy="0"/>
          <a:chOff x="0" y="0"/>
          <a:chExt cx="0" cy="0"/>
        </a:xfrm>
      </p:grpSpPr>
      <p:sp>
        <p:nvSpPr>
          <p:cNvPr id="31" name="Title 1">
            <a:extLst>
              <a:ext uri="{FF2B5EF4-FFF2-40B4-BE49-F238E27FC236}">
                <a16:creationId xmlns:a16="http://schemas.microsoft.com/office/drawing/2014/main" id="{F9CDA715-948A-401E-7CB0-21DB90E0009D}"/>
              </a:ext>
            </a:extLst>
          </p:cNvPr>
          <p:cNvSpPr txBox="1">
            <a:spLocks/>
          </p:cNvSpPr>
          <p:nvPr/>
        </p:nvSpPr>
        <p:spPr>
          <a:xfrm>
            <a:off x="180000" y="180000"/>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altLang="ja-JP"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1. </a:t>
            </a:r>
            <a:r>
              <a:rPr kumimoji="0"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事業戦略・事業計画／</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a:t>
            </a:r>
            <a:r>
              <a:rPr kumimoji="1" lang="en-US" altLang="ja-JP"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1</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）事業の目的及び内容</a:t>
            </a:r>
            <a:endParaRPr kumimoji="1" 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endParaRPr>
          </a:p>
        </p:txBody>
      </p:sp>
      <p:cxnSp>
        <p:nvCxnSpPr>
          <p:cNvPr id="34" name="直線コネクタ 33">
            <a:extLst>
              <a:ext uri="{FF2B5EF4-FFF2-40B4-BE49-F238E27FC236}">
                <a16:creationId xmlns:a16="http://schemas.microsoft.com/office/drawing/2014/main" id="{D5F4CE85-6DEE-42FD-5A9E-A5D4D6E5720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4" name="正方形/長方形 3">
            <a:extLst>
              <a:ext uri="{FF2B5EF4-FFF2-40B4-BE49-F238E27FC236}">
                <a16:creationId xmlns:a16="http://schemas.microsoft.com/office/drawing/2014/main" id="{AA2329DF-2B64-5ED6-D7CB-6C73523B26E3}"/>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ja-JP" altLang="en-US" sz="2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基礎</a:t>
            </a:r>
          </a:p>
        </p:txBody>
      </p:sp>
      <p:cxnSp>
        <p:nvCxnSpPr>
          <p:cNvPr id="2" name="直線コネクタ 1">
            <a:extLst>
              <a:ext uri="{FF2B5EF4-FFF2-40B4-BE49-F238E27FC236}">
                <a16:creationId xmlns:a16="http://schemas.microsoft.com/office/drawing/2014/main" id="{3C868E7D-15F9-9B5D-7420-C6157FAEF979}"/>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55" name="TextBox 51">
            <a:extLst>
              <a:ext uri="{FF2B5EF4-FFF2-40B4-BE49-F238E27FC236}">
                <a16:creationId xmlns:a16="http://schemas.microsoft.com/office/drawing/2014/main" id="{D73270FD-B712-B555-9459-C0C232AA5201}"/>
              </a:ext>
            </a:extLst>
          </p:cNvPr>
          <p:cNvSpPr txBox="1"/>
          <p:nvPr/>
        </p:nvSpPr>
        <p:spPr>
          <a:xfrm>
            <a:off x="360000" y="2060856"/>
            <a:ext cx="11350737" cy="3692244"/>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marL="85725" indent="3175">
              <a:defRPr sz="1600">
                <a:solidFill>
                  <a:srgbClr val="2E3558"/>
                </a:solidFill>
                <a:latin typeface="+mn-ea"/>
              </a:defRPr>
            </a:lvl1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69215" marR="0" lvl="0" indent="2540" algn="ctr" defTabSz="742950" rtl="0" eaLnBrk="1" fontAlgn="auto" latinLnBrk="0" hangingPunct="1">
              <a:lnSpc>
                <a:spcPct val="100000"/>
              </a:lnSpc>
              <a:spcBef>
                <a:spcPts val="0"/>
              </a:spcBef>
              <a:spcAft>
                <a:spcPts val="0"/>
              </a:spcAft>
              <a:buClrTx/>
              <a:buSzTx/>
              <a:buFontTx/>
              <a:buNone/>
              <a:tabLst/>
              <a:defRPr/>
            </a:pPr>
            <a:r>
              <a:rPr kumimoji="0" lang="ja-JP" altLang="en-US" sz="2400" b="0" i="0" u="none" strike="noStrike" kern="1200" cap="none" spc="0" normalizeH="0" baseline="0" noProof="0">
                <a:ln>
                  <a:noFill/>
                </a:ln>
                <a:solidFill>
                  <a:srgbClr val="2E3558"/>
                </a:solidFill>
                <a:effectLst/>
                <a:uLnTx/>
                <a:uFillTx/>
                <a:latin typeface="ＭＳ Ｐゴシック"/>
                <a:ea typeface="ＭＳ Ｐゴシック"/>
                <a:cs typeface="+mn-cs"/>
              </a:rPr>
              <a:t>ガントチャート等により、以下の内容を含めて記載ください</a:t>
            </a:r>
            <a:endParaRPr kumimoji="0" lang="en-US" altLang="ja-JP" sz="2400" b="0" i="0" u="none" strike="noStrike" kern="1200" cap="none" spc="0" normalizeH="0" baseline="0" noProof="0">
              <a:ln>
                <a:noFill/>
              </a:ln>
              <a:solidFill>
                <a:srgbClr val="2E3558"/>
              </a:solidFill>
              <a:effectLst/>
              <a:uLnTx/>
              <a:uFillTx/>
              <a:latin typeface="ＭＳ Ｐゴシック"/>
              <a:ea typeface="ＭＳ Ｐゴシック"/>
              <a:cs typeface="+mn-cs"/>
            </a:endParaRPr>
          </a:p>
          <a:p>
            <a:pPr marL="69215" marR="0" lvl="0" indent="2540" algn="ctr" defTabSz="742950" rtl="0" eaLnBrk="1" fontAlgn="auto" latinLnBrk="0" hangingPunct="1">
              <a:lnSpc>
                <a:spcPct val="100000"/>
              </a:lnSpc>
              <a:spcBef>
                <a:spcPts val="0"/>
              </a:spcBef>
              <a:spcAft>
                <a:spcPts val="0"/>
              </a:spcAft>
              <a:buClrTx/>
              <a:buSzTx/>
              <a:buFontTx/>
              <a:buNone/>
              <a:tabLst/>
              <a:defRPr/>
            </a:pPr>
            <a:endParaRPr kumimoji="0" lang="en-US" altLang="ja-JP" sz="2400" b="0" i="0" u="none" strike="noStrike" kern="1200" cap="none" spc="0" normalizeH="0" baseline="0" noProof="0">
              <a:ln>
                <a:noFill/>
              </a:ln>
              <a:solidFill>
                <a:srgbClr val="2E3558"/>
              </a:solidFill>
              <a:effectLst/>
              <a:uLnTx/>
              <a:uFillTx/>
              <a:latin typeface="ＭＳ Ｐゴシック"/>
              <a:ea typeface="ＭＳ Ｐゴシック"/>
              <a:cs typeface="+mn-cs"/>
            </a:endParaRPr>
          </a:p>
          <a:p>
            <a:pPr marL="216535" marR="0" lvl="0" indent="-146685" algn="l" defTabSz="74295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小</a:t>
            </a:r>
            <a:r>
              <a:rPr kumimoji="0" lang="ja-JP" altLang="en-US" b="0" i="0" u="none" strike="noStrike" kern="1200" cap="none" spc="0" normalizeH="0" baseline="0" noProof="0">
                <a:ln>
                  <a:noFill/>
                </a:ln>
                <a:solidFill>
                  <a:srgbClr val="2E3558"/>
                </a:solidFill>
                <a:effectLst/>
                <a:uLnTx/>
                <a:uFillTx/>
                <a:latin typeface="ＭＳ Ｐゴシック"/>
                <a:ea typeface="ＭＳ Ｐゴシック"/>
                <a:cs typeface="+mn-cs"/>
              </a:rPr>
              <a:t>型エンジンの</a:t>
            </a:r>
            <a:r>
              <a:rPr kumimoji="0" lang="en-US" altLang="ja-JP" b="0" i="0" u="none" strike="noStrike" kern="1200" cap="none" spc="0" normalizeH="0" baseline="0" noProof="0">
                <a:ln>
                  <a:noFill/>
                </a:ln>
                <a:solidFill>
                  <a:srgbClr val="2E3558"/>
                </a:solidFill>
                <a:effectLst/>
                <a:uLnTx/>
                <a:uFillTx/>
                <a:latin typeface="ＭＳ Ｐゴシック"/>
                <a:ea typeface="ＭＳ Ｐゴシック"/>
                <a:cs typeface="+mn-cs"/>
              </a:rPr>
              <a:t>MRO</a:t>
            </a:r>
            <a:r>
              <a:rPr kumimoji="0" lang="ja-JP" altLang="en-US" b="0" i="0" u="none" strike="noStrike" kern="1200" cap="none" spc="0" normalizeH="0" baseline="0" noProof="0">
                <a:ln>
                  <a:noFill/>
                </a:ln>
                <a:solidFill>
                  <a:srgbClr val="2E3558"/>
                </a:solidFill>
                <a:effectLst/>
                <a:uLnTx/>
                <a:uFillTx/>
                <a:latin typeface="ＭＳ Ｐゴシック"/>
                <a:ea typeface="ＭＳ Ｐゴシック"/>
                <a:cs typeface="+mn-cs"/>
              </a:rPr>
              <a:t>能力強化、国内共通基盤構築に向けたスケジュール</a:t>
            </a:r>
            <a:br>
              <a:rPr kumimoji="0" lang="en-US" altLang="ja-JP" b="0" i="0" u="none" strike="noStrike" kern="1200" cap="none" spc="0" normalizeH="0" baseline="0" noProof="0">
                <a:ln>
                  <a:noFill/>
                </a:ln>
                <a:solidFill>
                  <a:srgbClr val="2E3558"/>
                </a:solidFill>
                <a:effectLst/>
                <a:uLnTx/>
                <a:uFillTx/>
                <a:latin typeface="ＭＳ Ｐゴシック"/>
                <a:ea typeface="ＭＳ Ｐゴシック"/>
                <a:cs typeface="+mn-cs"/>
              </a:rPr>
            </a:br>
            <a:r>
              <a:rPr kumimoji="0" lang="en-US" altLang="ja-JP" b="0" i="0" u="none" strike="noStrike" kern="1200" cap="none" spc="0" normalizeH="0" baseline="0" noProof="0">
                <a:ln>
                  <a:noFill/>
                </a:ln>
                <a:solidFill>
                  <a:srgbClr val="2E3558"/>
                </a:solidFill>
                <a:effectLst/>
                <a:uLnTx/>
                <a:uFillTx/>
                <a:latin typeface="ＭＳ Ｐゴシック"/>
                <a:ea typeface="ＭＳ Ｐゴシック"/>
                <a:cs typeface="+mn-cs"/>
              </a:rPr>
              <a:t>※</a:t>
            </a:r>
            <a:r>
              <a:rPr kumimoji="0" lang="ja-JP" altLang="en-US" b="0" i="0" u="none" strike="noStrike" kern="1200" cap="none" spc="0" normalizeH="0" baseline="0" noProof="0">
                <a:ln>
                  <a:noFill/>
                </a:ln>
                <a:solidFill>
                  <a:srgbClr val="2E3558"/>
                </a:solidFill>
                <a:effectLst/>
                <a:uLnTx/>
                <a:uFillTx/>
                <a:latin typeface="ＭＳ Ｐゴシック"/>
                <a:ea typeface="ＭＳ Ｐゴシック"/>
                <a:cs typeface="+mn-cs"/>
              </a:rPr>
              <a:t>年度内のステージゲート審査の実施を前提としたスケジュールを記載してください</a:t>
            </a:r>
            <a:endParaRPr kumimoji="0" lang="en-US" altLang="ja-JP" b="0" i="0" u="none" strike="noStrike" kern="1200" cap="none" spc="0" normalizeH="0" baseline="0" noProof="0">
              <a:ln>
                <a:noFill/>
              </a:ln>
              <a:solidFill>
                <a:srgbClr val="2E3558"/>
              </a:solidFill>
              <a:effectLst/>
              <a:uLnTx/>
              <a:uFillTx/>
              <a:latin typeface="ＭＳ Ｐゴシック"/>
              <a:ea typeface="ＭＳ Ｐゴシック"/>
              <a:cs typeface="+mn-cs"/>
            </a:endParaRPr>
          </a:p>
          <a:p>
            <a:pPr marL="301823" indent="-232172" defTabSz="742950">
              <a:buFont typeface="Arial" panose="020B0604020202020204" pitchFamily="34" charset="0"/>
              <a:buChar char="•"/>
              <a:defRPr/>
            </a:pPr>
            <a:r>
              <a:rPr lang="en-US" altLang="ja-JP"/>
              <a:t>MRO</a:t>
            </a:r>
            <a:r>
              <a:rPr lang="ja-JP" altLang="en-US"/>
              <a:t>で得られたデータや知見等を、次期低燃費エンジンの開発等に活かす長期的なスケジュール計画（次期エンジンの開発時期、選定時期の想定年度等のメルクマールを踏まえた計画とすること）</a:t>
            </a:r>
            <a:endParaRPr lang="en-US" altLang="ja-JP"/>
          </a:p>
          <a:p>
            <a:pPr marL="216535" indent="-146685" defTabSz="742950">
              <a:buFont typeface="Arial" panose="020B0604020202020204" pitchFamily="34" charset="0"/>
              <a:buChar char="•"/>
              <a:defRPr/>
            </a:pPr>
            <a:r>
              <a:rPr lang="ja-JP" altLang="en-US"/>
              <a:t>本事業で導入する設備等の概要（写真やイメージ図を含む）、導入目的、導入時期、使用開始時期、設置場所の想定</a:t>
            </a:r>
            <a:endParaRPr lang="en-US" altLang="ja-JP"/>
          </a:p>
        </p:txBody>
      </p:sp>
      <p:sp>
        <p:nvSpPr>
          <p:cNvPr id="8" name="テキスト ボックス 7">
            <a:extLst>
              <a:ext uri="{FF2B5EF4-FFF2-40B4-BE49-F238E27FC236}">
                <a16:creationId xmlns:a16="http://schemas.microsoft.com/office/drawing/2014/main" id="{4CF93E6B-2828-F4CF-9C03-210539E9FE34}"/>
              </a:ext>
            </a:extLst>
          </p:cNvPr>
          <p:cNvSpPr txBox="1"/>
          <p:nvPr/>
        </p:nvSpPr>
        <p:spPr>
          <a:xfrm>
            <a:off x="239169" y="1306209"/>
            <a:ext cx="6097604" cy="369332"/>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r>
              <a:rPr lang="ja-JP" altLang="en-US"/>
              <a:t>－１０</a:t>
            </a:r>
          </a:p>
        </p:txBody>
      </p:sp>
      <p:grpSp>
        <p:nvGrpSpPr>
          <p:cNvPr id="9" name="グループ化 8">
            <a:extLst>
              <a:ext uri="{FF2B5EF4-FFF2-40B4-BE49-F238E27FC236}">
                <a16:creationId xmlns:a16="http://schemas.microsoft.com/office/drawing/2014/main" id="{73BADEF9-58D8-43BF-BD93-F274B0EA998D}"/>
              </a:ext>
            </a:extLst>
          </p:cNvPr>
          <p:cNvGrpSpPr/>
          <p:nvPr/>
        </p:nvGrpSpPr>
        <p:grpSpPr>
          <a:xfrm>
            <a:off x="360001" y="1224775"/>
            <a:ext cx="11350736" cy="360000"/>
            <a:chOff x="543578" y="1377175"/>
            <a:chExt cx="5239039" cy="360000"/>
          </a:xfrm>
        </p:grpSpPr>
        <p:cxnSp>
          <p:nvCxnSpPr>
            <p:cNvPr id="10" name="Straight Connector 18">
              <a:extLst>
                <a:ext uri="{FF2B5EF4-FFF2-40B4-BE49-F238E27FC236}">
                  <a16:creationId xmlns:a16="http://schemas.microsoft.com/office/drawing/2014/main" id="{F44DDA2F-FC1C-E0D1-29B8-2802A84FE1FB}"/>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1" name="TextBox 23">
              <a:extLst>
                <a:ext uri="{FF2B5EF4-FFF2-40B4-BE49-F238E27FC236}">
                  <a16:creationId xmlns:a16="http://schemas.microsoft.com/office/drawing/2014/main" id="{F60C8EF2-7DDE-1A9A-AF91-80616E99BCC3}"/>
                </a:ext>
              </a:extLst>
            </p:cNvPr>
            <p:cNvSpPr txBox="1"/>
            <p:nvPr/>
          </p:nvSpPr>
          <p:spPr>
            <a:xfrm>
              <a:off x="543578" y="1377175"/>
              <a:ext cx="5219999"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r>
                <a:rPr lang="ja-JP" altLang="en-US" sz="1800" b="1"/>
                <a:t>スケジュール</a:t>
              </a:r>
            </a:p>
          </p:txBody>
        </p:sp>
      </p:grpSp>
      <p:sp>
        <p:nvSpPr>
          <p:cNvPr id="3" name="Title 1">
            <a:extLst>
              <a:ext uri="{FF2B5EF4-FFF2-40B4-BE49-F238E27FC236}">
                <a16:creationId xmlns:a16="http://schemas.microsoft.com/office/drawing/2014/main" id="{84212D93-9E22-2B12-59FB-C46D35DB3A95}"/>
              </a:ext>
            </a:extLst>
          </p:cNvPr>
          <p:cNvSpPr txBox="1">
            <a:spLocks/>
          </p:cNvSpPr>
          <p:nvPr/>
        </p:nvSpPr>
        <p:spPr>
          <a:xfrm>
            <a:off x="319568" y="742939"/>
            <a:ext cx="11391168" cy="3046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defTabSz="742950"/>
            <a:r>
              <a:rPr lang="ja-JP" altLang="ja-JP" sz="2200"/>
              <a:t>設備</a:t>
            </a:r>
            <a:r>
              <a:rPr lang="ja-JP" altLang="en-US" sz="2200"/>
              <a:t>等</a:t>
            </a:r>
            <a:r>
              <a:rPr lang="ja-JP" altLang="ja-JP" sz="2200"/>
              <a:t>の導入</a:t>
            </a:r>
            <a:r>
              <a:rPr lang="ja-JP" altLang="en-US" sz="2200"/>
              <a:t>による</a:t>
            </a:r>
            <a:r>
              <a:rPr lang="en-US" altLang="ja-JP" sz="2200"/>
              <a:t>MRO</a:t>
            </a:r>
            <a:r>
              <a:rPr lang="ja-JP" altLang="en-US" sz="2200"/>
              <a:t>能力強化</a:t>
            </a:r>
            <a:r>
              <a:rPr lang="ja-JP" altLang="ja-JP" sz="2200"/>
              <a:t>により</a:t>
            </a:r>
            <a:r>
              <a:rPr lang="ja-JP" altLang="en-US" sz="2200">
                <a:solidFill>
                  <a:prstClr val="black"/>
                </a:solidFill>
              </a:rPr>
              <a:t>、国内で一貫して小型エンジンを整備可能な体制を構築する</a:t>
            </a:r>
            <a:endParaRPr lang="en-US" altLang="ja-JP" sz="2200">
              <a:solidFill>
                <a:prstClr val="black"/>
              </a:solidFill>
            </a:endParaRPr>
          </a:p>
        </p:txBody>
      </p:sp>
    </p:spTree>
    <p:extLst>
      <p:ext uri="{BB962C8B-B14F-4D97-AF65-F5344CB8AC3E}">
        <p14:creationId xmlns:p14="http://schemas.microsoft.com/office/powerpoint/2010/main" val="10282656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hink-cell data - do not delete" hidden="1">
            <a:extLst>
              <a:ext uri="{FF2B5EF4-FFF2-40B4-BE49-F238E27FC236}">
                <a16:creationId xmlns:a16="http://schemas.microsoft.com/office/drawing/2014/main" id="{FAFB4F07-AED0-F83D-61E6-547270EA2710}"/>
              </a:ext>
            </a:extLst>
          </p:cNvPr>
          <p:cNvGraphicFramePr>
            <a:graphicFrameLocks noChangeAspect="1"/>
          </p:cNvGraphicFramePr>
          <p:nvPr>
            <p:custDataLst>
              <p:tags r:id="rId1"/>
            </p:custDataLst>
            <p:extLst>
              <p:ext uri="{D42A27DB-BD31-4B8C-83A1-F6EECF244321}">
                <p14:modId xmlns:p14="http://schemas.microsoft.com/office/powerpoint/2010/main" val="6254122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639" imgH="639" progId="TCLayout.ActiveDocument.1">
                  <p:embed/>
                </p:oleObj>
              </mc:Choice>
              <mc:Fallback>
                <p:oleObj name="think-cellスライド" r:id="rId4" imgW="639" imgH="639" progId="TCLayout.ActiveDocument.1">
                  <p:embed/>
                  <p:pic>
                    <p:nvPicPr>
                      <p:cNvPr id="10" name="think-cell data - do not delete" hidden="1">
                        <a:extLst>
                          <a:ext uri="{FF2B5EF4-FFF2-40B4-BE49-F238E27FC236}">
                            <a16:creationId xmlns:a16="http://schemas.microsoft.com/office/drawing/2014/main" id="{FAFB4F07-AED0-F83D-61E6-547270EA2710}"/>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graphicFrame>
        <p:nvGraphicFramePr>
          <p:cNvPr id="3" name="Table 25">
            <a:extLst>
              <a:ext uri="{FF2B5EF4-FFF2-40B4-BE49-F238E27FC236}">
                <a16:creationId xmlns:a16="http://schemas.microsoft.com/office/drawing/2014/main" id="{377077C4-4B52-81C6-45B0-6491CB016D33}"/>
              </a:ext>
            </a:extLst>
          </p:cNvPr>
          <p:cNvGraphicFramePr>
            <a:graphicFrameLocks noGrp="1"/>
          </p:cNvGraphicFramePr>
          <p:nvPr>
            <p:extLst>
              <p:ext uri="{D42A27DB-BD31-4B8C-83A1-F6EECF244321}">
                <p14:modId xmlns:p14="http://schemas.microsoft.com/office/powerpoint/2010/main" val="3480012445"/>
              </p:ext>
            </p:extLst>
          </p:nvPr>
        </p:nvGraphicFramePr>
        <p:xfrm>
          <a:off x="722537" y="1508651"/>
          <a:ext cx="10840816" cy="3474720"/>
        </p:xfrm>
        <a:graphic>
          <a:graphicData uri="http://schemas.openxmlformats.org/drawingml/2006/table">
            <a:tbl>
              <a:tblPr firstRow="1" bandRow="1">
                <a:tableStyleId>{5940675A-B579-460E-94D1-54222C63F5DA}</a:tableStyleId>
              </a:tblPr>
              <a:tblGrid>
                <a:gridCol w="875216">
                  <a:extLst>
                    <a:ext uri="{9D8B030D-6E8A-4147-A177-3AD203B41FA5}">
                      <a16:colId xmlns:a16="http://schemas.microsoft.com/office/drawing/2014/main" val="2754854949"/>
                    </a:ext>
                  </a:extLst>
                </a:gridCol>
                <a:gridCol w="1225302">
                  <a:extLst>
                    <a:ext uri="{9D8B030D-6E8A-4147-A177-3AD203B41FA5}">
                      <a16:colId xmlns:a16="http://schemas.microsoft.com/office/drawing/2014/main" val="108642108"/>
                    </a:ext>
                  </a:extLst>
                </a:gridCol>
                <a:gridCol w="1388479">
                  <a:extLst>
                    <a:ext uri="{9D8B030D-6E8A-4147-A177-3AD203B41FA5}">
                      <a16:colId xmlns:a16="http://schemas.microsoft.com/office/drawing/2014/main" val="1578758832"/>
                    </a:ext>
                  </a:extLst>
                </a:gridCol>
                <a:gridCol w="1400347">
                  <a:extLst>
                    <a:ext uri="{9D8B030D-6E8A-4147-A177-3AD203B41FA5}">
                      <a16:colId xmlns:a16="http://schemas.microsoft.com/office/drawing/2014/main" val="3681164895"/>
                    </a:ext>
                  </a:extLst>
                </a:gridCol>
                <a:gridCol w="743934">
                  <a:extLst>
                    <a:ext uri="{9D8B030D-6E8A-4147-A177-3AD203B41FA5}">
                      <a16:colId xmlns:a16="http://schemas.microsoft.com/office/drawing/2014/main" val="3983930382"/>
                    </a:ext>
                  </a:extLst>
                </a:gridCol>
                <a:gridCol w="743934">
                  <a:extLst>
                    <a:ext uri="{9D8B030D-6E8A-4147-A177-3AD203B41FA5}">
                      <a16:colId xmlns:a16="http://schemas.microsoft.com/office/drawing/2014/main" val="3221756989"/>
                    </a:ext>
                  </a:extLst>
                </a:gridCol>
                <a:gridCol w="743934">
                  <a:extLst>
                    <a:ext uri="{9D8B030D-6E8A-4147-A177-3AD203B41FA5}">
                      <a16:colId xmlns:a16="http://schemas.microsoft.com/office/drawing/2014/main" val="156497035"/>
                    </a:ext>
                  </a:extLst>
                </a:gridCol>
                <a:gridCol w="743934">
                  <a:extLst>
                    <a:ext uri="{9D8B030D-6E8A-4147-A177-3AD203B41FA5}">
                      <a16:colId xmlns:a16="http://schemas.microsoft.com/office/drawing/2014/main" val="3852437361"/>
                    </a:ext>
                  </a:extLst>
                </a:gridCol>
                <a:gridCol w="743934">
                  <a:extLst>
                    <a:ext uri="{9D8B030D-6E8A-4147-A177-3AD203B41FA5}">
                      <a16:colId xmlns:a16="http://schemas.microsoft.com/office/drawing/2014/main" val="474125499"/>
                    </a:ext>
                  </a:extLst>
                </a:gridCol>
                <a:gridCol w="743934">
                  <a:extLst>
                    <a:ext uri="{9D8B030D-6E8A-4147-A177-3AD203B41FA5}">
                      <a16:colId xmlns:a16="http://schemas.microsoft.com/office/drawing/2014/main" val="3194168371"/>
                    </a:ext>
                  </a:extLst>
                </a:gridCol>
                <a:gridCol w="743934">
                  <a:extLst>
                    <a:ext uri="{9D8B030D-6E8A-4147-A177-3AD203B41FA5}">
                      <a16:colId xmlns:a16="http://schemas.microsoft.com/office/drawing/2014/main" val="4023144307"/>
                    </a:ext>
                  </a:extLst>
                </a:gridCol>
                <a:gridCol w="743934">
                  <a:extLst>
                    <a:ext uri="{9D8B030D-6E8A-4147-A177-3AD203B41FA5}">
                      <a16:colId xmlns:a16="http://schemas.microsoft.com/office/drawing/2014/main" val="813031846"/>
                    </a:ext>
                  </a:extLst>
                </a:gridCol>
              </a:tblGrid>
              <a:tr h="135974">
                <a:tc rowSpan="2">
                  <a:txBody>
                    <a:bodyPr/>
                    <a:lstStyle/>
                    <a:p>
                      <a:pPr algn="ctr"/>
                      <a:r>
                        <a:rPr kumimoji="1" lang="ja-JP" altLang="en-US" sz="1400" b="1">
                          <a:latin typeface="Meiryo UI" panose="020B0604030504040204" pitchFamily="50" charset="-128"/>
                          <a:ea typeface="Meiryo UI" panose="020B0604030504040204" pitchFamily="50" charset="-128"/>
                        </a:rPr>
                        <a:t>区分</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gridSpan="2">
                  <a:txBody>
                    <a:bodyPr/>
                    <a:lstStyle/>
                    <a:p>
                      <a:pPr algn="ctr"/>
                      <a:r>
                        <a:rPr kumimoji="1" lang="ja-JP" altLang="en-US" sz="1400" b="1">
                          <a:latin typeface="Meiryo UI" panose="020B0604030504040204" pitchFamily="50" charset="-128"/>
                          <a:ea typeface="Meiryo UI" panose="020B0604030504040204" pitchFamily="50" charset="-128"/>
                        </a:rPr>
                        <a:t>設備名</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a:endParaRPr kumimoji="1" lang="ja-JP" altLang="en-US" sz="1400" b="1">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rowSpan="2">
                  <a:txBody>
                    <a:bodyPr/>
                    <a:lstStyle/>
                    <a:p>
                      <a:pPr algn="ctr"/>
                      <a:r>
                        <a:rPr kumimoji="1" lang="ja-JP" altLang="en-US" sz="1400" b="1">
                          <a:latin typeface="Meiryo UI" panose="020B0604030504040204" pitchFamily="50" charset="-128"/>
                          <a:ea typeface="Meiryo UI" panose="020B0604030504040204" pitchFamily="50" charset="-128"/>
                        </a:rPr>
                        <a:t>対象経費</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gridSpan="8">
                  <a:txBody>
                    <a:bodyPr/>
                    <a:lstStyle/>
                    <a:p>
                      <a:pPr algn="l"/>
                      <a:r>
                        <a:rPr kumimoji="1" lang="ja-JP" altLang="en-US" sz="1100" b="1">
                          <a:latin typeface="Meiryo UI" panose="020B0604030504040204" pitchFamily="50" charset="-128"/>
                          <a:ea typeface="Meiryo UI" panose="020B0604030504040204" pitchFamily="50" charset="-128"/>
                        </a:rPr>
                        <a:t>年度</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071955818"/>
                  </a:ext>
                </a:extLst>
              </a:tr>
              <a:tr h="0">
                <a:tc vMerge="1">
                  <a:txBody>
                    <a:bodyPr/>
                    <a:lstStyle/>
                    <a:p>
                      <a:endParaRPr kumimoji="1" lang="ja-JP" altLang="en-US"/>
                    </a:p>
                  </a:txBody>
                  <a:tcPr/>
                </a:tc>
                <a:tc>
                  <a:txBody>
                    <a:bodyPr/>
                    <a:lstStyle/>
                    <a:p>
                      <a:pPr marL="0" algn="ctr" defTabSz="914400" rtl="0" eaLnBrk="1" latinLnBrk="0" hangingPunct="1"/>
                      <a:r>
                        <a:rPr kumimoji="1" lang="ja-JP" altLang="en-US" sz="1100" b="1" kern="1200">
                          <a:solidFill>
                            <a:schemeClr val="tx1"/>
                          </a:solidFill>
                          <a:latin typeface="Meiryo UI" panose="020B0604030504040204" pitchFamily="50" charset="-128"/>
                          <a:ea typeface="Meiryo UI" panose="020B0604030504040204" pitchFamily="50" charset="-128"/>
                          <a:cs typeface="+mn-cs"/>
                        </a:rPr>
                        <a:t>大区分</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marL="0" algn="ctr" defTabSz="914400" rtl="0" eaLnBrk="1" latinLnBrk="0" hangingPunct="1"/>
                      <a:r>
                        <a:rPr kumimoji="1" lang="ja-JP" altLang="en-US" sz="1100" b="1" kern="1200">
                          <a:solidFill>
                            <a:schemeClr val="tx1"/>
                          </a:solidFill>
                          <a:latin typeface="Meiryo UI" panose="020B0604030504040204" pitchFamily="50" charset="-128"/>
                          <a:ea typeface="Meiryo UI" panose="020B0604030504040204" pitchFamily="50" charset="-128"/>
                          <a:cs typeface="+mn-cs"/>
                        </a:rPr>
                        <a:t>小区分</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vMerge="1">
                  <a:txBody>
                    <a:bodyPr/>
                    <a:lstStyle/>
                    <a:p>
                      <a:endParaRPr kumimoji="1" lang="ja-JP" altLang="en-US"/>
                    </a:p>
                  </a:txBody>
                  <a:tcPr/>
                </a:tc>
                <a:tc>
                  <a:txBody>
                    <a:bodyPr/>
                    <a:lstStyle/>
                    <a:p>
                      <a:pPr algn="ctr"/>
                      <a:r>
                        <a:rPr kumimoji="1" lang="en-US" altLang="ja-JP" sz="1050" b="1">
                          <a:latin typeface="Meiryo UI" panose="020B0604030504040204" pitchFamily="50" charset="-128"/>
                          <a:ea typeface="Meiryo UI" panose="020B0604030504040204" pitchFamily="50" charset="-128"/>
                        </a:rPr>
                        <a:t>2026</a:t>
                      </a:r>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050" b="1">
                          <a:latin typeface="Meiryo UI" panose="020B0604030504040204" pitchFamily="50" charset="-128"/>
                          <a:ea typeface="Meiryo UI" panose="020B0604030504040204" pitchFamily="50" charset="-128"/>
                        </a:rPr>
                        <a:t>2027</a:t>
                      </a:r>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050" b="1">
                          <a:latin typeface="Meiryo UI" panose="020B0604030504040204" pitchFamily="50" charset="-128"/>
                          <a:ea typeface="Meiryo UI" panose="020B0604030504040204" pitchFamily="50" charset="-128"/>
                        </a:rPr>
                        <a:t>2028</a:t>
                      </a:r>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050" b="1">
                          <a:latin typeface="Meiryo UI" panose="020B0604030504040204" pitchFamily="50" charset="-128"/>
                          <a:ea typeface="Meiryo UI" panose="020B0604030504040204" pitchFamily="50" charset="-128"/>
                        </a:rPr>
                        <a:t>2029</a:t>
                      </a:r>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050" b="1">
                          <a:latin typeface="Meiryo UI" panose="020B0604030504040204" pitchFamily="50" charset="-128"/>
                          <a:ea typeface="Meiryo UI" panose="020B0604030504040204" pitchFamily="50" charset="-128"/>
                        </a:rPr>
                        <a:t>2030</a:t>
                      </a:r>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050" b="1">
                          <a:latin typeface="Meiryo UI" panose="020B0604030504040204" pitchFamily="50" charset="-128"/>
                          <a:ea typeface="Meiryo UI" panose="020B0604030504040204" pitchFamily="50" charset="-128"/>
                        </a:rPr>
                        <a:t>2031</a:t>
                      </a:r>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050" b="1">
                          <a:latin typeface="Meiryo UI" panose="020B0604030504040204" pitchFamily="50" charset="-128"/>
                          <a:ea typeface="Meiryo UI" panose="020B0604030504040204" pitchFamily="50" charset="-128"/>
                        </a:rPr>
                        <a:t>2032</a:t>
                      </a:r>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050" b="1">
                          <a:latin typeface="Meiryo UI" panose="020B0604030504040204" pitchFamily="50" charset="-128"/>
                          <a:ea typeface="Meiryo UI" panose="020B0604030504040204" pitchFamily="50" charset="-128"/>
                        </a:rPr>
                        <a:t>2033</a:t>
                      </a:r>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4263133181"/>
                  </a:ext>
                </a:extLst>
              </a:tr>
              <a:tr h="120664">
                <a:tc rowSpan="5">
                  <a:txBody>
                    <a:bodyPr/>
                    <a:lstStyle/>
                    <a:p>
                      <a:pPr algn="ctr"/>
                      <a:r>
                        <a:rPr kumimoji="1" lang="ja-JP" altLang="en-US" sz="1400">
                          <a:latin typeface="Meiryo UI" panose="020B0604030504040204" pitchFamily="50" charset="-128"/>
                          <a:ea typeface="Meiryo UI" panose="020B0604030504040204" pitchFamily="50" charset="-128"/>
                        </a:rPr>
                        <a:t>補助</a:t>
                      </a:r>
                      <a:br>
                        <a:rPr kumimoji="1" lang="en-US" altLang="ja-JP" sz="1400">
                          <a:latin typeface="Meiryo UI" panose="020B0604030504040204" pitchFamily="50" charset="-128"/>
                          <a:ea typeface="Meiryo UI" panose="020B0604030504040204" pitchFamily="50" charset="-128"/>
                        </a:rPr>
                      </a:br>
                      <a:r>
                        <a:rPr kumimoji="1" lang="ja-JP" altLang="en-US" sz="1400">
                          <a:latin typeface="Meiryo UI" panose="020B0604030504040204" pitchFamily="50" charset="-128"/>
                          <a:ea typeface="Meiryo UI" panose="020B0604030504040204" pitchFamily="50" charset="-128"/>
                        </a:rPr>
                        <a:t>対象</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100">
                          <a:latin typeface="Meiryo UI" panose="020B0604030504040204" pitchFamily="50" charset="-128"/>
                          <a:ea typeface="Meiryo UI" panose="020B0604030504040204" pitchFamily="50" charset="-128"/>
                        </a:rPr>
                        <a:t>XX</a:t>
                      </a:r>
                      <a:r>
                        <a:rPr kumimoji="1" lang="ja-JP" altLang="en-US" sz="1100">
                          <a:latin typeface="Meiryo UI" panose="020B0604030504040204" pitchFamily="50" charset="-128"/>
                          <a:ea typeface="Meiryo UI" panose="020B0604030504040204" pitchFamily="50" charset="-128"/>
                        </a:rPr>
                        <a:t>設備</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100">
                          <a:latin typeface="Meiryo UI" panose="020B0604030504040204" pitchFamily="50" charset="-128"/>
                          <a:ea typeface="Meiryo UI" panose="020B0604030504040204" pitchFamily="50" charset="-128"/>
                        </a:rPr>
                        <a:t>XX</a:t>
                      </a:r>
                      <a:r>
                        <a:rPr kumimoji="1" lang="ja-JP" altLang="en-US" sz="1100">
                          <a:latin typeface="Meiryo UI" panose="020B0604030504040204" pitchFamily="50" charset="-128"/>
                          <a:ea typeface="Meiryo UI" panose="020B0604030504040204" pitchFamily="50" charset="-128"/>
                        </a:rPr>
                        <a:t>設備</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100">
                          <a:latin typeface="Meiryo UI" panose="020B0604030504040204" pitchFamily="50" charset="-128"/>
                          <a:ea typeface="Meiryo UI" panose="020B0604030504040204" pitchFamily="50" charset="-128"/>
                        </a:rPr>
                        <a:t>設計費</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r>
                        <a:rPr kumimoji="1" lang="en-US" altLang="ja-JP" sz="1050">
                          <a:latin typeface="Meiryo UI" panose="020B0604030504040204" pitchFamily="50" charset="-128"/>
                          <a:ea typeface="Meiryo UI" panose="020B0604030504040204" pitchFamily="50" charset="-128"/>
                        </a:rPr>
                        <a:t>XX</a:t>
                      </a: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82319654"/>
                  </a:ext>
                </a:extLst>
              </a:tr>
              <a:tr h="120664">
                <a:tc vMerge="1">
                  <a:txBody>
                    <a:bodyPr/>
                    <a:lstStyle/>
                    <a:p>
                      <a:pPr algn="ctr"/>
                      <a:r>
                        <a:rPr kumimoji="1" lang="ja-JP" altLang="en-US" sz="1100">
                          <a:latin typeface="メイリオ" panose="020B0604030504040204" pitchFamily="50" charset="-128"/>
                          <a:ea typeface="メイリオ" panose="020B0604030504040204" pitchFamily="50" charset="-128"/>
                        </a:rPr>
                        <a:t>補</a:t>
                      </a:r>
                    </a:p>
                    <a:p>
                      <a:pPr algn="ctr"/>
                      <a:r>
                        <a:rPr kumimoji="1" lang="ja-JP" altLang="en-US" sz="1100">
                          <a:latin typeface="メイリオ" panose="020B0604030504040204" pitchFamily="50" charset="-128"/>
                          <a:ea typeface="メイリオ" panose="020B0604030504040204" pitchFamily="50" charset="-128"/>
                        </a:rPr>
                        <a:t>助</a:t>
                      </a:r>
                    </a:p>
                    <a:p>
                      <a:pPr algn="ctr"/>
                      <a:r>
                        <a:rPr kumimoji="1" lang="ja-JP" altLang="en-US" sz="1100">
                          <a:latin typeface="メイリオ" panose="020B0604030504040204" pitchFamily="50" charset="-128"/>
                          <a:ea typeface="メイリオ" panose="020B0604030504040204" pitchFamily="50" charset="-128"/>
                        </a:rPr>
                        <a:t>対</a:t>
                      </a:r>
                    </a:p>
                    <a:p>
                      <a:pPr algn="ctr"/>
                      <a:r>
                        <a:rPr kumimoji="1" lang="ja-JP" altLang="en-US" sz="1100">
                          <a:latin typeface="メイリオ" panose="020B0604030504040204" pitchFamily="50" charset="-128"/>
                          <a:ea typeface="メイリオ" panose="020B0604030504040204" pitchFamily="50" charset="-128"/>
                        </a:rPr>
                        <a:t>象</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100">
                          <a:latin typeface="Meiryo UI" panose="020B0604030504040204" pitchFamily="50" charset="-128"/>
                          <a:ea typeface="Meiryo UI" panose="020B0604030504040204" pitchFamily="50" charset="-128"/>
                        </a:rPr>
                        <a:t>XX</a:t>
                      </a:r>
                      <a:r>
                        <a:rPr kumimoji="1" lang="ja-JP" altLang="en-US" sz="1100">
                          <a:latin typeface="Meiryo UI" panose="020B0604030504040204" pitchFamily="50" charset="-128"/>
                          <a:ea typeface="Meiryo UI" panose="020B0604030504040204" pitchFamily="50" charset="-128"/>
                        </a:rPr>
                        <a:t>設備</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100">
                          <a:latin typeface="Meiryo UI" panose="020B0604030504040204" pitchFamily="50" charset="-128"/>
                          <a:ea typeface="Meiryo UI" panose="020B0604030504040204" pitchFamily="50" charset="-128"/>
                        </a:rPr>
                        <a:t>XX</a:t>
                      </a:r>
                      <a:r>
                        <a:rPr kumimoji="1" lang="ja-JP" altLang="en-US" sz="1100">
                          <a:latin typeface="Meiryo UI" panose="020B0604030504040204" pitchFamily="50" charset="-128"/>
                          <a:ea typeface="Meiryo UI" panose="020B0604030504040204" pitchFamily="50" charset="-128"/>
                        </a:rPr>
                        <a:t>設備</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100">
                          <a:latin typeface="Meiryo UI" panose="020B0604030504040204" pitchFamily="50" charset="-128"/>
                          <a:ea typeface="Meiryo UI" panose="020B0604030504040204" pitchFamily="50" charset="-128"/>
                        </a:rPr>
                        <a:t>設備費</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73232291"/>
                  </a:ext>
                </a:extLst>
              </a:tr>
              <a:tr h="120664">
                <a:tc vMerge="1">
                  <a:txBody>
                    <a:bodyPr/>
                    <a:lstStyle/>
                    <a:p>
                      <a:pPr algn="ctr"/>
                      <a:r>
                        <a:rPr kumimoji="1" lang="ja-JP" altLang="en-US" sz="1100">
                          <a:latin typeface="メイリオ" panose="020B0604030504040204" pitchFamily="50" charset="-128"/>
                          <a:ea typeface="メイリオ" panose="020B0604030504040204" pitchFamily="50" charset="-128"/>
                        </a:rPr>
                        <a:t>補</a:t>
                      </a:r>
                    </a:p>
                    <a:p>
                      <a:pPr algn="ctr"/>
                      <a:r>
                        <a:rPr kumimoji="1" lang="ja-JP" altLang="en-US" sz="1100">
                          <a:latin typeface="メイリオ" panose="020B0604030504040204" pitchFamily="50" charset="-128"/>
                          <a:ea typeface="メイリオ" panose="020B0604030504040204" pitchFamily="50" charset="-128"/>
                        </a:rPr>
                        <a:t>助</a:t>
                      </a:r>
                    </a:p>
                    <a:p>
                      <a:pPr algn="ctr"/>
                      <a:r>
                        <a:rPr kumimoji="1" lang="ja-JP" altLang="en-US" sz="1100">
                          <a:latin typeface="メイリオ" panose="020B0604030504040204" pitchFamily="50" charset="-128"/>
                          <a:ea typeface="メイリオ" panose="020B0604030504040204" pitchFamily="50" charset="-128"/>
                        </a:rPr>
                        <a:t>対</a:t>
                      </a:r>
                    </a:p>
                    <a:p>
                      <a:pPr algn="ctr"/>
                      <a:r>
                        <a:rPr kumimoji="1" lang="ja-JP" altLang="en-US" sz="1100">
                          <a:latin typeface="メイリオ" panose="020B0604030504040204" pitchFamily="50" charset="-128"/>
                          <a:ea typeface="メイリオ" panose="020B0604030504040204" pitchFamily="50" charset="-128"/>
                        </a:rPr>
                        <a:t>象</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100">
                          <a:latin typeface="Meiryo UI" panose="020B0604030504040204" pitchFamily="50" charset="-128"/>
                          <a:ea typeface="Meiryo UI" panose="020B0604030504040204" pitchFamily="50" charset="-128"/>
                        </a:rPr>
                        <a:t>附帯設備</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100">
                          <a:latin typeface="Meiryo UI" panose="020B0604030504040204" pitchFamily="50" charset="-128"/>
                          <a:ea typeface="Meiryo UI" panose="020B0604030504040204" pitchFamily="50" charset="-128"/>
                        </a:rPr>
                        <a:t>XX</a:t>
                      </a:r>
                      <a:r>
                        <a:rPr kumimoji="1" lang="ja-JP" altLang="en-US" sz="1100">
                          <a:latin typeface="Meiryo UI" panose="020B0604030504040204" pitchFamily="50" charset="-128"/>
                          <a:ea typeface="Meiryo UI" panose="020B0604030504040204" pitchFamily="50" charset="-128"/>
                        </a:rPr>
                        <a:t>設備</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100">
                          <a:latin typeface="Meiryo UI" panose="020B0604030504040204" pitchFamily="50" charset="-128"/>
                          <a:ea typeface="Meiryo UI" panose="020B0604030504040204" pitchFamily="50" charset="-128"/>
                        </a:rPr>
                        <a:t>建物等取得費</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56782845"/>
                  </a:ext>
                </a:extLst>
              </a:tr>
              <a:tr h="120664">
                <a:tc vMerge="1">
                  <a:txBody>
                    <a:bodyPr/>
                    <a:lstStyle/>
                    <a:p>
                      <a:pPr algn="ctr"/>
                      <a:r>
                        <a:rPr kumimoji="1" lang="ja-JP" altLang="en-US" sz="1100">
                          <a:latin typeface="メイリオ" panose="020B0604030504040204" pitchFamily="50" charset="-128"/>
                          <a:ea typeface="メイリオ" panose="020B0604030504040204" pitchFamily="50" charset="-128"/>
                        </a:rPr>
                        <a:t>補</a:t>
                      </a:r>
                    </a:p>
                    <a:p>
                      <a:pPr algn="ctr"/>
                      <a:r>
                        <a:rPr kumimoji="1" lang="ja-JP" altLang="en-US" sz="1100">
                          <a:latin typeface="メイリオ" panose="020B0604030504040204" pitchFamily="50" charset="-128"/>
                          <a:ea typeface="メイリオ" panose="020B0604030504040204" pitchFamily="50" charset="-128"/>
                        </a:rPr>
                        <a:t>助</a:t>
                      </a:r>
                    </a:p>
                    <a:p>
                      <a:pPr algn="ctr"/>
                      <a:r>
                        <a:rPr kumimoji="1" lang="ja-JP" altLang="en-US" sz="1100">
                          <a:latin typeface="メイリオ" panose="020B0604030504040204" pitchFamily="50" charset="-128"/>
                          <a:ea typeface="メイリオ" panose="020B0604030504040204" pitchFamily="50" charset="-128"/>
                        </a:rPr>
                        <a:t>対</a:t>
                      </a:r>
                    </a:p>
                    <a:p>
                      <a:pPr algn="ctr"/>
                      <a:r>
                        <a:rPr kumimoji="1" lang="ja-JP" altLang="en-US" sz="1100">
                          <a:latin typeface="メイリオ" panose="020B0604030504040204" pitchFamily="50" charset="-128"/>
                          <a:ea typeface="メイリオ" panose="020B0604030504040204" pitchFamily="50" charset="-128"/>
                        </a:rPr>
                        <a:t>象</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400">
                          <a:latin typeface="Meiryo UI" panose="020B0604030504040204" pitchFamily="50" charset="-128"/>
                          <a:ea typeface="Meiryo UI" panose="020B0604030504040204" pitchFamily="50" charset="-128"/>
                        </a:rPr>
                        <a:t>xxx</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400">
                          <a:latin typeface="Meiryo UI" panose="020B0604030504040204" pitchFamily="50" charset="-128"/>
                          <a:ea typeface="Meiryo UI" panose="020B0604030504040204" pitchFamily="50" charset="-128"/>
                        </a:rPr>
                        <a:t>xxx</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8398886"/>
                  </a:ext>
                </a:extLst>
              </a:tr>
              <a:tr h="120664">
                <a:tc vMerge="1">
                  <a:txBody>
                    <a:bodyPr/>
                    <a:lstStyle/>
                    <a:p>
                      <a:pPr algn="ctr"/>
                      <a:r>
                        <a:rPr kumimoji="1" lang="ja-JP" altLang="en-US" sz="1100">
                          <a:latin typeface="メイリオ" panose="020B0604030504040204" pitchFamily="50" charset="-128"/>
                          <a:ea typeface="メイリオ" panose="020B0604030504040204" pitchFamily="50" charset="-128"/>
                        </a:rPr>
                        <a:t>補</a:t>
                      </a:r>
                    </a:p>
                    <a:p>
                      <a:pPr algn="ctr"/>
                      <a:r>
                        <a:rPr kumimoji="1" lang="ja-JP" altLang="en-US" sz="1100">
                          <a:latin typeface="メイリオ" panose="020B0604030504040204" pitchFamily="50" charset="-128"/>
                          <a:ea typeface="メイリオ" panose="020B0604030504040204" pitchFamily="50" charset="-128"/>
                        </a:rPr>
                        <a:t>助</a:t>
                      </a:r>
                    </a:p>
                    <a:p>
                      <a:pPr algn="ctr"/>
                      <a:r>
                        <a:rPr kumimoji="1" lang="ja-JP" altLang="en-US" sz="1100">
                          <a:latin typeface="メイリオ" panose="020B0604030504040204" pitchFamily="50" charset="-128"/>
                          <a:ea typeface="メイリオ" panose="020B0604030504040204" pitchFamily="50" charset="-128"/>
                        </a:rPr>
                        <a:t>対</a:t>
                      </a:r>
                    </a:p>
                    <a:p>
                      <a:pPr algn="ctr"/>
                      <a:r>
                        <a:rPr kumimoji="1" lang="ja-JP" altLang="en-US" sz="1100">
                          <a:latin typeface="メイリオ" panose="020B0604030504040204" pitchFamily="50" charset="-128"/>
                          <a:ea typeface="メイリオ" panose="020B0604030504040204" pitchFamily="50" charset="-128"/>
                        </a:rPr>
                        <a:t>象</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400">
                          <a:latin typeface="Meiryo UI" panose="020B0604030504040204" pitchFamily="50" charset="-128"/>
                          <a:ea typeface="Meiryo UI" panose="020B0604030504040204" pitchFamily="50" charset="-128"/>
                        </a:rPr>
                        <a:t>xxx</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400">
                          <a:latin typeface="Meiryo UI" panose="020B0604030504040204" pitchFamily="50" charset="-128"/>
                          <a:ea typeface="Meiryo UI" panose="020B0604030504040204" pitchFamily="50" charset="-128"/>
                        </a:rPr>
                        <a:t>xxx</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24966809"/>
                  </a:ext>
                </a:extLst>
              </a:tr>
              <a:tr h="147210">
                <a:tc rowSpan="5">
                  <a:txBody>
                    <a:bodyPr/>
                    <a:lstStyle/>
                    <a:p>
                      <a:pPr algn="ctr"/>
                      <a:r>
                        <a:rPr kumimoji="1" lang="zh-TW" altLang="en-US" sz="1400">
                          <a:latin typeface="Meiryo UI" panose="020B0604030504040204" pitchFamily="50" charset="-128"/>
                          <a:ea typeface="Meiryo UI" panose="020B0604030504040204" pitchFamily="50" charset="-128"/>
                        </a:rPr>
                        <a:t>補助</a:t>
                      </a:r>
                      <a:br>
                        <a:rPr kumimoji="1" lang="en-US" altLang="zh-TW" sz="1400">
                          <a:latin typeface="Meiryo UI" panose="020B0604030504040204" pitchFamily="50" charset="-128"/>
                          <a:ea typeface="Meiryo UI" panose="020B0604030504040204" pitchFamily="50" charset="-128"/>
                        </a:rPr>
                      </a:br>
                      <a:r>
                        <a:rPr kumimoji="1" lang="zh-TW" altLang="en-US" sz="1400">
                          <a:latin typeface="Meiryo UI" panose="020B0604030504040204" pitchFamily="50" charset="-128"/>
                          <a:ea typeface="Meiryo UI" panose="020B0604030504040204" pitchFamily="50" charset="-128"/>
                        </a:rPr>
                        <a:t>対象外</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400">
                          <a:latin typeface="Meiryo UI" panose="020B0604030504040204" pitchFamily="50" charset="-128"/>
                          <a:ea typeface="Meiryo UI" panose="020B0604030504040204" pitchFamily="50" charset="-128"/>
                        </a:rPr>
                        <a:t>xxx</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400">
                          <a:latin typeface="Meiryo UI" panose="020B0604030504040204" pitchFamily="50" charset="-128"/>
                          <a:ea typeface="Meiryo UI" panose="020B0604030504040204" pitchFamily="50" charset="-128"/>
                        </a:rPr>
                        <a:t>xxx</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83173349"/>
                  </a:ext>
                </a:extLst>
              </a:tr>
              <a:tr h="147210">
                <a:tc vMerge="1">
                  <a:txBody>
                    <a:bodyPr/>
                    <a:lstStyle/>
                    <a:p>
                      <a:pPr algn="ctr"/>
                      <a:r>
                        <a:rPr kumimoji="1" lang="zh-TW" altLang="en-US" sz="1100">
                          <a:latin typeface="メイリオ" panose="020B0604030504040204" pitchFamily="50" charset="-128"/>
                          <a:ea typeface="メイリオ" panose="020B0604030504040204" pitchFamily="50" charset="-128"/>
                        </a:rPr>
                        <a:t>補</a:t>
                      </a:r>
                    </a:p>
                    <a:p>
                      <a:pPr algn="ctr"/>
                      <a:r>
                        <a:rPr kumimoji="1" lang="zh-TW" altLang="en-US" sz="1100">
                          <a:latin typeface="メイリオ" panose="020B0604030504040204" pitchFamily="50" charset="-128"/>
                          <a:ea typeface="メイリオ" panose="020B0604030504040204" pitchFamily="50" charset="-128"/>
                        </a:rPr>
                        <a:t>助</a:t>
                      </a:r>
                    </a:p>
                    <a:p>
                      <a:pPr algn="ctr"/>
                      <a:r>
                        <a:rPr kumimoji="1" lang="zh-TW" altLang="en-US" sz="1100">
                          <a:latin typeface="メイリオ" panose="020B0604030504040204" pitchFamily="50" charset="-128"/>
                          <a:ea typeface="メイリオ" panose="020B0604030504040204" pitchFamily="50" charset="-128"/>
                        </a:rPr>
                        <a:t>対</a:t>
                      </a:r>
                    </a:p>
                    <a:p>
                      <a:pPr algn="ctr"/>
                      <a:r>
                        <a:rPr kumimoji="1" lang="zh-TW" altLang="en-US" sz="1100">
                          <a:latin typeface="メイリオ" panose="020B0604030504040204" pitchFamily="50" charset="-128"/>
                          <a:ea typeface="メイリオ" panose="020B0604030504040204" pitchFamily="50" charset="-128"/>
                        </a:rPr>
                        <a:t>象</a:t>
                      </a:r>
                    </a:p>
                    <a:p>
                      <a:pPr algn="ctr"/>
                      <a:r>
                        <a:rPr kumimoji="1" lang="zh-TW" altLang="en-US" sz="1100">
                          <a:latin typeface="メイリオ" panose="020B0604030504040204" pitchFamily="50" charset="-128"/>
                          <a:ea typeface="メイリオ" panose="020B0604030504040204" pitchFamily="50" charset="-128"/>
                        </a:rPr>
                        <a:t>外</a:t>
                      </a:r>
                      <a:endParaRPr kumimoji="1" lang="ja-JP" altLang="en-US" sz="1100">
                        <a:latin typeface="メイリオ" panose="020B0604030504040204" pitchFamily="50" charset="-128"/>
                        <a:ea typeface="メイリオ"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400">
                          <a:latin typeface="Meiryo UI" panose="020B0604030504040204" pitchFamily="50" charset="-128"/>
                          <a:ea typeface="Meiryo UI" panose="020B0604030504040204" pitchFamily="50" charset="-128"/>
                        </a:rPr>
                        <a:t>xxx</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400">
                          <a:latin typeface="Meiryo UI" panose="020B0604030504040204" pitchFamily="50" charset="-128"/>
                          <a:ea typeface="Meiryo UI" panose="020B0604030504040204" pitchFamily="50" charset="-128"/>
                        </a:rPr>
                        <a:t>xxx</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13226409"/>
                  </a:ext>
                </a:extLst>
              </a:tr>
              <a:tr h="147210">
                <a:tc vMerge="1">
                  <a:txBody>
                    <a:bodyPr/>
                    <a:lstStyle/>
                    <a:p>
                      <a:pPr algn="ctr"/>
                      <a:r>
                        <a:rPr kumimoji="1" lang="zh-TW" altLang="en-US" sz="1100">
                          <a:latin typeface="メイリオ" panose="020B0604030504040204" pitchFamily="50" charset="-128"/>
                          <a:ea typeface="メイリオ" panose="020B0604030504040204" pitchFamily="50" charset="-128"/>
                        </a:rPr>
                        <a:t>補</a:t>
                      </a:r>
                    </a:p>
                    <a:p>
                      <a:pPr algn="ctr"/>
                      <a:r>
                        <a:rPr kumimoji="1" lang="zh-TW" altLang="en-US" sz="1100">
                          <a:latin typeface="メイリオ" panose="020B0604030504040204" pitchFamily="50" charset="-128"/>
                          <a:ea typeface="メイリオ" panose="020B0604030504040204" pitchFamily="50" charset="-128"/>
                        </a:rPr>
                        <a:t>助</a:t>
                      </a:r>
                    </a:p>
                    <a:p>
                      <a:pPr algn="ctr"/>
                      <a:r>
                        <a:rPr kumimoji="1" lang="zh-TW" altLang="en-US" sz="1100">
                          <a:latin typeface="メイリオ" panose="020B0604030504040204" pitchFamily="50" charset="-128"/>
                          <a:ea typeface="メイリオ" panose="020B0604030504040204" pitchFamily="50" charset="-128"/>
                        </a:rPr>
                        <a:t>対</a:t>
                      </a:r>
                    </a:p>
                    <a:p>
                      <a:pPr algn="ctr"/>
                      <a:r>
                        <a:rPr kumimoji="1" lang="zh-TW" altLang="en-US" sz="1100">
                          <a:latin typeface="メイリオ" panose="020B0604030504040204" pitchFamily="50" charset="-128"/>
                          <a:ea typeface="メイリオ" panose="020B0604030504040204" pitchFamily="50" charset="-128"/>
                        </a:rPr>
                        <a:t>象</a:t>
                      </a:r>
                    </a:p>
                    <a:p>
                      <a:pPr algn="ctr"/>
                      <a:r>
                        <a:rPr kumimoji="1" lang="zh-TW" altLang="en-US" sz="1100">
                          <a:latin typeface="メイリオ" panose="020B0604030504040204" pitchFamily="50" charset="-128"/>
                          <a:ea typeface="メイリオ" panose="020B0604030504040204" pitchFamily="50" charset="-128"/>
                        </a:rPr>
                        <a:t>外</a:t>
                      </a:r>
                      <a:endParaRPr kumimoji="1" lang="ja-JP" altLang="en-US" sz="1100">
                        <a:latin typeface="メイリオ" panose="020B0604030504040204" pitchFamily="50" charset="-128"/>
                        <a:ea typeface="メイリオ"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400">
                          <a:latin typeface="Meiryo UI" panose="020B0604030504040204" pitchFamily="50" charset="-128"/>
                          <a:ea typeface="Meiryo UI" panose="020B0604030504040204" pitchFamily="50" charset="-128"/>
                        </a:rPr>
                        <a:t>xxx</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400">
                          <a:latin typeface="Meiryo UI" panose="020B0604030504040204" pitchFamily="50" charset="-128"/>
                          <a:ea typeface="Meiryo UI" panose="020B0604030504040204" pitchFamily="50" charset="-128"/>
                        </a:rPr>
                        <a:t>xxx</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959120"/>
                  </a:ext>
                </a:extLst>
              </a:tr>
              <a:tr h="147210">
                <a:tc vMerge="1">
                  <a:txBody>
                    <a:bodyPr/>
                    <a:lstStyle/>
                    <a:p>
                      <a:pPr algn="ctr"/>
                      <a:r>
                        <a:rPr kumimoji="1" lang="zh-TW" altLang="en-US" sz="1100">
                          <a:latin typeface="メイリオ" panose="020B0604030504040204" pitchFamily="50" charset="-128"/>
                          <a:ea typeface="メイリオ" panose="020B0604030504040204" pitchFamily="50" charset="-128"/>
                        </a:rPr>
                        <a:t>補</a:t>
                      </a:r>
                    </a:p>
                    <a:p>
                      <a:pPr algn="ctr"/>
                      <a:r>
                        <a:rPr kumimoji="1" lang="zh-TW" altLang="en-US" sz="1100">
                          <a:latin typeface="メイリオ" panose="020B0604030504040204" pitchFamily="50" charset="-128"/>
                          <a:ea typeface="メイリオ" panose="020B0604030504040204" pitchFamily="50" charset="-128"/>
                        </a:rPr>
                        <a:t>助</a:t>
                      </a:r>
                    </a:p>
                    <a:p>
                      <a:pPr algn="ctr"/>
                      <a:r>
                        <a:rPr kumimoji="1" lang="zh-TW" altLang="en-US" sz="1100">
                          <a:latin typeface="メイリオ" panose="020B0604030504040204" pitchFamily="50" charset="-128"/>
                          <a:ea typeface="メイリオ" panose="020B0604030504040204" pitchFamily="50" charset="-128"/>
                        </a:rPr>
                        <a:t>対</a:t>
                      </a:r>
                    </a:p>
                    <a:p>
                      <a:pPr algn="ctr"/>
                      <a:r>
                        <a:rPr kumimoji="1" lang="zh-TW" altLang="en-US" sz="1100">
                          <a:latin typeface="メイリオ" panose="020B0604030504040204" pitchFamily="50" charset="-128"/>
                          <a:ea typeface="メイリオ" panose="020B0604030504040204" pitchFamily="50" charset="-128"/>
                        </a:rPr>
                        <a:t>象</a:t>
                      </a:r>
                    </a:p>
                    <a:p>
                      <a:pPr algn="ctr"/>
                      <a:r>
                        <a:rPr kumimoji="1" lang="zh-TW" altLang="en-US" sz="1100">
                          <a:latin typeface="メイリオ" panose="020B0604030504040204" pitchFamily="50" charset="-128"/>
                          <a:ea typeface="メイリオ" panose="020B0604030504040204" pitchFamily="50" charset="-128"/>
                        </a:rPr>
                        <a:t>外</a:t>
                      </a:r>
                      <a:endParaRPr kumimoji="1" lang="ja-JP" altLang="en-US" sz="1100">
                        <a:latin typeface="メイリオ" panose="020B0604030504040204" pitchFamily="50" charset="-128"/>
                        <a:ea typeface="メイリオ"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400">
                          <a:latin typeface="Meiryo UI" panose="020B0604030504040204" pitchFamily="50" charset="-128"/>
                          <a:ea typeface="Meiryo UI" panose="020B0604030504040204" pitchFamily="50" charset="-128"/>
                        </a:rPr>
                        <a:t>xxx</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400">
                          <a:latin typeface="Meiryo UI" panose="020B0604030504040204" pitchFamily="50" charset="-128"/>
                          <a:ea typeface="Meiryo UI" panose="020B0604030504040204" pitchFamily="50" charset="-128"/>
                        </a:rPr>
                        <a:t>xxx</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76673385"/>
                  </a:ext>
                </a:extLst>
              </a:tr>
              <a:tr h="147210">
                <a:tc vMerge="1">
                  <a:txBody>
                    <a:bodyPr/>
                    <a:lstStyle/>
                    <a:p>
                      <a:pPr algn="ctr"/>
                      <a:r>
                        <a:rPr kumimoji="1" lang="zh-TW" altLang="en-US" sz="1100">
                          <a:latin typeface="メイリオ" panose="020B0604030504040204" pitchFamily="50" charset="-128"/>
                          <a:ea typeface="メイリオ" panose="020B0604030504040204" pitchFamily="50" charset="-128"/>
                        </a:rPr>
                        <a:t>補</a:t>
                      </a:r>
                    </a:p>
                    <a:p>
                      <a:pPr algn="ctr"/>
                      <a:r>
                        <a:rPr kumimoji="1" lang="zh-TW" altLang="en-US" sz="1100">
                          <a:latin typeface="メイリオ" panose="020B0604030504040204" pitchFamily="50" charset="-128"/>
                          <a:ea typeface="メイリオ" panose="020B0604030504040204" pitchFamily="50" charset="-128"/>
                        </a:rPr>
                        <a:t>助</a:t>
                      </a:r>
                    </a:p>
                    <a:p>
                      <a:pPr algn="ctr"/>
                      <a:r>
                        <a:rPr kumimoji="1" lang="zh-TW" altLang="en-US" sz="1100">
                          <a:latin typeface="メイリオ" panose="020B0604030504040204" pitchFamily="50" charset="-128"/>
                          <a:ea typeface="メイリオ" panose="020B0604030504040204" pitchFamily="50" charset="-128"/>
                        </a:rPr>
                        <a:t>対</a:t>
                      </a:r>
                    </a:p>
                    <a:p>
                      <a:pPr algn="ctr"/>
                      <a:r>
                        <a:rPr kumimoji="1" lang="zh-TW" altLang="en-US" sz="1100">
                          <a:latin typeface="メイリオ" panose="020B0604030504040204" pitchFamily="50" charset="-128"/>
                          <a:ea typeface="メイリオ" panose="020B0604030504040204" pitchFamily="50" charset="-128"/>
                        </a:rPr>
                        <a:t>象</a:t>
                      </a:r>
                    </a:p>
                    <a:p>
                      <a:pPr algn="ctr"/>
                      <a:r>
                        <a:rPr kumimoji="1" lang="zh-TW" altLang="en-US" sz="1100">
                          <a:latin typeface="メイリオ" panose="020B0604030504040204" pitchFamily="50" charset="-128"/>
                          <a:ea typeface="メイリオ" panose="020B0604030504040204" pitchFamily="50" charset="-128"/>
                        </a:rPr>
                        <a:t>外</a:t>
                      </a:r>
                      <a:endParaRPr kumimoji="1" lang="ja-JP" altLang="en-US" sz="1100">
                        <a:latin typeface="メイリオ" panose="020B0604030504040204" pitchFamily="50" charset="-128"/>
                        <a:ea typeface="メイリオ"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400">
                          <a:latin typeface="Meiryo UI" panose="020B0604030504040204" pitchFamily="50" charset="-128"/>
                          <a:ea typeface="Meiryo UI" panose="020B0604030504040204" pitchFamily="50" charset="-128"/>
                        </a:rPr>
                        <a:t>xxx</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400">
                          <a:latin typeface="Meiryo UI" panose="020B0604030504040204" pitchFamily="50" charset="-128"/>
                          <a:ea typeface="Meiryo UI" panose="020B0604030504040204" pitchFamily="50" charset="-128"/>
                        </a:rPr>
                        <a:t>xxx</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22802461"/>
                  </a:ext>
                </a:extLst>
              </a:tr>
            </a:tbl>
          </a:graphicData>
        </a:graphic>
      </p:graphicFrame>
      <p:sp>
        <p:nvSpPr>
          <p:cNvPr id="109" name="Rectangle 108">
            <a:extLst>
              <a:ext uri="{FF2B5EF4-FFF2-40B4-BE49-F238E27FC236}">
                <a16:creationId xmlns:a16="http://schemas.microsoft.com/office/drawing/2014/main" id="{510945A7-A1AC-4BFD-B18C-581BCCC0A241}"/>
              </a:ext>
            </a:extLst>
          </p:cNvPr>
          <p:cNvSpPr/>
          <p:nvPr/>
        </p:nvSpPr>
        <p:spPr>
          <a:xfrm>
            <a:off x="6537532" y="2789129"/>
            <a:ext cx="213358" cy="132106"/>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en-US" sz="1200">
              <a:solidFill>
                <a:srgbClr val="FFFFFF"/>
              </a:solidFill>
              <a:latin typeface="Meiryo UI" panose="020B0604030504040204" pitchFamily="50" charset="-128"/>
              <a:ea typeface="Meiryo UI" panose="020B0604030504040204" pitchFamily="50" charset="-128"/>
            </a:endParaRPr>
          </a:p>
        </p:txBody>
      </p:sp>
      <p:sp>
        <p:nvSpPr>
          <p:cNvPr id="75" name="Title 1">
            <a:extLst>
              <a:ext uri="{FF2B5EF4-FFF2-40B4-BE49-F238E27FC236}">
                <a16:creationId xmlns:a16="http://schemas.microsoft.com/office/drawing/2014/main" id="{B0CD6EF9-B9A3-4EE4-A1FB-7F0DF6D7CDD1}"/>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1. </a:t>
            </a:r>
            <a:r>
              <a:rPr lang="ja-JP" altLang="en-US" sz="2000"/>
              <a:t>事業戦略・事業計画／</a:t>
            </a:r>
            <a:r>
              <a:rPr kumimoji="1" lang="ja-JP" altLang="en-US" sz="2000"/>
              <a:t>（</a:t>
            </a:r>
            <a:r>
              <a:rPr kumimoji="1" lang="en-US" altLang="ja-JP" sz="2000"/>
              <a:t>2</a:t>
            </a:r>
            <a:r>
              <a:rPr kumimoji="1" lang="ja-JP" altLang="en-US" sz="2000"/>
              <a:t>）事業実施計画（投資額の内訳）</a:t>
            </a:r>
            <a:endParaRPr kumimoji="1" lang="en-US" sz="2000"/>
          </a:p>
        </p:txBody>
      </p:sp>
      <p:sp>
        <p:nvSpPr>
          <p:cNvPr id="80" name="Title 1">
            <a:extLst>
              <a:ext uri="{FF2B5EF4-FFF2-40B4-BE49-F238E27FC236}">
                <a16:creationId xmlns:a16="http://schemas.microsoft.com/office/drawing/2014/main" id="{082062D8-AC25-4341-9C08-73A40AF5BF90}"/>
              </a:ext>
            </a:extLst>
          </p:cNvPr>
          <p:cNvSpPr txBox="1">
            <a:spLocks/>
          </p:cNvSpPr>
          <p:nvPr/>
        </p:nvSpPr>
        <p:spPr>
          <a:xfrm>
            <a:off x="360000" y="648000"/>
            <a:ext cx="11246652" cy="332399"/>
          </a:xfrm>
          <a:prstGeom prst="rect">
            <a:avLst/>
          </a:prstGeom>
          <a:noFill/>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dirty="0">
                <a:solidFill>
                  <a:schemeClr val="tx1"/>
                </a:solidFill>
              </a:rPr>
              <a:t>西暦</a:t>
            </a:r>
            <a:r>
              <a:rPr kumimoji="1" lang="en-US" altLang="ja-JP" dirty="0">
                <a:solidFill>
                  <a:schemeClr val="tx1"/>
                </a:solidFill>
              </a:rPr>
              <a:t>xx</a:t>
            </a:r>
            <a:r>
              <a:rPr kumimoji="1" lang="ja-JP" altLang="en-US" dirty="0">
                <a:solidFill>
                  <a:schemeClr val="tx1"/>
                </a:solidFill>
              </a:rPr>
              <a:t>年度からエンジン</a:t>
            </a:r>
            <a:r>
              <a:rPr kumimoji="1" lang="en-US" altLang="ja-JP" dirty="0">
                <a:solidFill>
                  <a:schemeClr val="tx1"/>
                </a:solidFill>
              </a:rPr>
              <a:t>MRO</a:t>
            </a:r>
            <a:r>
              <a:rPr kumimoji="1" lang="ja-JP" altLang="en-US" dirty="0">
                <a:solidFill>
                  <a:schemeClr val="tx1"/>
                </a:solidFill>
              </a:rPr>
              <a:t>拠点強化（</a:t>
            </a:r>
            <a:r>
              <a:rPr lang="ja-JP" altLang="en-US" dirty="0">
                <a:solidFill>
                  <a:srgbClr val="2E3558"/>
                </a:solidFill>
                <a:latin typeface="ＭＳ Ｐゴシック" panose="020B0600070205080204" pitchFamily="50" charset="-128"/>
              </a:rPr>
              <a:t>小</a:t>
            </a:r>
            <a:r>
              <a:rPr kumimoji="1" lang="ja-JP" altLang="en-US" dirty="0">
                <a:solidFill>
                  <a:schemeClr val="tx1"/>
                </a:solidFill>
              </a:rPr>
              <a:t>型エンジンへの対応等）に向けた投資を開始</a:t>
            </a:r>
          </a:p>
        </p:txBody>
      </p:sp>
      <p:cxnSp>
        <p:nvCxnSpPr>
          <p:cNvPr id="81" name="直線コネクタ 80">
            <a:extLst>
              <a:ext uri="{FF2B5EF4-FFF2-40B4-BE49-F238E27FC236}">
                <a16:creationId xmlns:a16="http://schemas.microsoft.com/office/drawing/2014/main" id="{E7D0CEB9-ABBA-4F09-B4D9-22A5D6AB62D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2" name="正方形/長方形 1">
            <a:extLst>
              <a:ext uri="{FF2B5EF4-FFF2-40B4-BE49-F238E27FC236}">
                <a16:creationId xmlns:a16="http://schemas.microsoft.com/office/drawing/2014/main" id="{7029428D-6DAA-8BEF-975E-5D166237FA75}"/>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基礎</a:t>
            </a:r>
          </a:p>
        </p:txBody>
      </p:sp>
      <p:sp>
        <p:nvSpPr>
          <p:cNvPr id="25" name="Rectangle 108">
            <a:extLst>
              <a:ext uri="{FF2B5EF4-FFF2-40B4-BE49-F238E27FC236}">
                <a16:creationId xmlns:a16="http://schemas.microsoft.com/office/drawing/2014/main" id="{71869300-75DD-33D5-049B-C55A2A0DA4A9}"/>
              </a:ext>
            </a:extLst>
          </p:cNvPr>
          <p:cNvSpPr/>
          <p:nvPr/>
        </p:nvSpPr>
        <p:spPr>
          <a:xfrm>
            <a:off x="6540956" y="2777775"/>
            <a:ext cx="213358" cy="132106"/>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en-US" sz="1200">
              <a:solidFill>
                <a:srgbClr val="FFFFFF"/>
              </a:solidFill>
              <a:latin typeface="Meiryo UI" panose="020B0604030504040204" pitchFamily="50" charset="-128"/>
              <a:ea typeface="Meiryo UI" panose="020B0604030504040204" pitchFamily="50" charset="-128"/>
            </a:endParaRPr>
          </a:p>
        </p:txBody>
      </p:sp>
      <p:sp>
        <p:nvSpPr>
          <p:cNvPr id="6" name="Rectangle 108">
            <a:extLst>
              <a:ext uri="{FF2B5EF4-FFF2-40B4-BE49-F238E27FC236}">
                <a16:creationId xmlns:a16="http://schemas.microsoft.com/office/drawing/2014/main" id="{5D1BE604-A305-D8AB-A4E4-111EAF2F248E}"/>
              </a:ext>
            </a:extLst>
          </p:cNvPr>
          <p:cNvSpPr/>
          <p:nvPr/>
        </p:nvSpPr>
        <p:spPr>
          <a:xfrm>
            <a:off x="6537532" y="2789129"/>
            <a:ext cx="213358" cy="132106"/>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en-US" sz="1200">
              <a:solidFill>
                <a:srgbClr val="FFFFFF"/>
              </a:solidFill>
              <a:latin typeface="Meiryo UI" panose="020B0604030504040204" pitchFamily="50" charset="-128"/>
              <a:ea typeface="Meiryo UI" panose="020B0604030504040204" pitchFamily="50" charset="-128"/>
            </a:endParaRPr>
          </a:p>
        </p:txBody>
      </p:sp>
      <p:sp>
        <p:nvSpPr>
          <p:cNvPr id="7" name="Rectangle 108">
            <a:extLst>
              <a:ext uri="{FF2B5EF4-FFF2-40B4-BE49-F238E27FC236}">
                <a16:creationId xmlns:a16="http://schemas.microsoft.com/office/drawing/2014/main" id="{DC005F85-E196-EAE9-9EBD-CFA7E84812B5}"/>
              </a:ext>
            </a:extLst>
          </p:cNvPr>
          <p:cNvSpPr/>
          <p:nvPr/>
        </p:nvSpPr>
        <p:spPr>
          <a:xfrm>
            <a:off x="6540956" y="2777775"/>
            <a:ext cx="213358" cy="132106"/>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en-US" sz="1200">
              <a:solidFill>
                <a:srgbClr val="FFFFFF"/>
              </a:solidFill>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30AAD629-A5D1-0B40-02FE-A999013C45FC}"/>
              </a:ext>
            </a:extLst>
          </p:cNvPr>
          <p:cNvSpPr/>
          <p:nvPr/>
        </p:nvSpPr>
        <p:spPr>
          <a:xfrm>
            <a:off x="796179" y="5547142"/>
            <a:ext cx="10599642" cy="828000"/>
          </a:xfrm>
          <a:prstGeom prst="rect">
            <a:avLst/>
          </a:prstGeom>
          <a:noFill/>
          <a:ln w="9525" cap="rnd" cmpd="sng" algn="ctr">
            <a:solidFill>
              <a:schemeClr val="bg1">
                <a:lumMod val="85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ja-JP" altLang="en-US" sz="1200">
                <a:solidFill>
                  <a:schemeClr val="tx1"/>
                </a:solidFill>
                <a:latin typeface="Meiryo UI" panose="020B0604030504040204" pitchFamily="50" charset="-128"/>
                <a:ea typeface="Meiryo UI" panose="020B0604030504040204" pitchFamily="50" charset="-128"/>
              </a:rPr>
              <a:t>（留意事項等）</a:t>
            </a:r>
            <a:endParaRPr kumimoji="1" lang="en-US" altLang="ja-JP" sz="1200">
              <a:solidFill>
                <a:schemeClr val="tx1"/>
              </a:solidFill>
              <a:latin typeface="Meiryo UI" panose="020B0604030504040204" pitchFamily="50" charset="-128"/>
              <a:ea typeface="Meiryo UI" panose="020B0604030504040204" pitchFamily="50" charset="-128"/>
            </a:endParaRPr>
          </a:p>
          <a:p>
            <a:r>
              <a:rPr kumimoji="1" lang="ja-JP" altLang="en-US" sz="1200">
                <a:solidFill>
                  <a:schemeClr val="tx1"/>
                </a:solidFill>
                <a:latin typeface="Meiryo UI" panose="020B0604030504040204" pitchFamily="50" charset="-128"/>
                <a:ea typeface="Meiryo UI" panose="020B0604030504040204" pitchFamily="50" charset="-128"/>
              </a:rPr>
              <a:t>　・</a:t>
            </a:r>
            <a:r>
              <a:rPr kumimoji="1" lang="en-US" altLang="ja-JP" sz="1200">
                <a:solidFill>
                  <a:schemeClr val="tx1"/>
                </a:solidFill>
                <a:latin typeface="Meiryo UI" panose="020B0604030504040204" pitchFamily="50" charset="-128"/>
                <a:ea typeface="Meiryo UI" panose="020B0604030504040204" pitchFamily="50" charset="-128"/>
              </a:rPr>
              <a:t>XXX</a:t>
            </a:r>
          </a:p>
        </p:txBody>
      </p:sp>
      <p:sp>
        <p:nvSpPr>
          <p:cNvPr id="4" name="TextBox 51">
            <a:extLst>
              <a:ext uri="{FF2B5EF4-FFF2-40B4-BE49-F238E27FC236}">
                <a16:creationId xmlns:a16="http://schemas.microsoft.com/office/drawing/2014/main" id="{E8EE56CF-9577-C4AF-7DA6-1D5A47222E54}"/>
              </a:ext>
            </a:extLst>
          </p:cNvPr>
          <p:cNvSpPr txBox="1"/>
          <p:nvPr/>
        </p:nvSpPr>
        <p:spPr>
          <a:xfrm>
            <a:off x="4982652" y="2303351"/>
            <a:ext cx="6624000" cy="2520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r>
              <a:rPr lang="ja-JP" altLang="en-US" sz="1600">
                <a:solidFill>
                  <a:srgbClr val="2E3558"/>
                </a:solidFill>
                <a:latin typeface="+mn-ea"/>
              </a:rPr>
              <a:t>投資的経費のみで構いませんので、以下に留意しつつ最低でも</a:t>
            </a:r>
            <a:r>
              <a:rPr lang="en-US" altLang="ja-JP" sz="1600">
                <a:solidFill>
                  <a:srgbClr val="2E3558"/>
                </a:solidFill>
                <a:latin typeface="+mn-ea"/>
              </a:rPr>
              <a:t>2033</a:t>
            </a:r>
            <a:r>
              <a:rPr lang="ja-JP" altLang="en-US" sz="1600">
                <a:solidFill>
                  <a:srgbClr val="2E3558"/>
                </a:solidFill>
                <a:latin typeface="+mn-ea"/>
              </a:rPr>
              <a:t>年度まで記載ください</a:t>
            </a:r>
            <a:endParaRPr lang="en-US" altLang="ja-JP" sz="1600">
              <a:solidFill>
                <a:srgbClr val="2E3558"/>
              </a:solidFill>
              <a:latin typeface="+mn-ea"/>
            </a:endParaRPr>
          </a:p>
          <a:p>
            <a:pPr marL="85725" indent="3175"/>
            <a:endParaRPr lang="ja-JP" altLang="en-US" sz="1600">
              <a:solidFill>
                <a:srgbClr val="2E3558"/>
              </a:solidFill>
              <a:latin typeface="+mn-ea"/>
            </a:endParaRPr>
          </a:p>
          <a:p>
            <a:pPr marL="266700" indent="-180975">
              <a:buFont typeface="Arial" panose="020B0604020202020204" pitchFamily="34" charset="0"/>
              <a:buChar char="•"/>
            </a:pPr>
            <a:r>
              <a:rPr lang="ja-JP" altLang="en-US" sz="1400">
                <a:solidFill>
                  <a:srgbClr val="2E3558"/>
                </a:solidFill>
                <a:latin typeface="+mn-ea"/>
              </a:rPr>
              <a:t>設備名（大区分、小区分）：適宜記載ください</a:t>
            </a:r>
          </a:p>
          <a:p>
            <a:pPr marL="266700" indent="-180975">
              <a:buFont typeface="Arial" panose="020B0604020202020204" pitchFamily="34" charset="0"/>
              <a:buChar char="•"/>
            </a:pPr>
            <a:r>
              <a:rPr lang="ja-JP" altLang="en-US" sz="1400">
                <a:solidFill>
                  <a:srgbClr val="2E3558"/>
                </a:solidFill>
                <a:latin typeface="+mn-ea"/>
              </a:rPr>
              <a:t>対象経費：補助対象の場合は、公募要領表</a:t>
            </a:r>
            <a:r>
              <a:rPr lang="en-US" altLang="ja-JP" sz="1400">
                <a:solidFill>
                  <a:srgbClr val="2E3558"/>
                </a:solidFill>
                <a:latin typeface="+mn-ea"/>
              </a:rPr>
              <a:t>2</a:t>
            </a:r>
            <a:r>
              <a:rPr lang="ja-JP" altLang="en-US" sz="1400">
                <a:solidFill>
                  <a:srgbClr val="2E3558"/>
                </a:solidFill>
                <a:latin typeface="+mn-ea"/>
              </a:rPr>
              <a:t>に示す対象経費の区分に応じ記載し、補助対象外の場合は適宜記載ください</a:t>
            </a:r>
            <a:endParaRPr lang="en-US" altLang="ja-JP" sz="1400">
              <a:solidFill>
                <a:srgbClr val="2E3558"/>
              </a:solidFill>
              <a:latin typeface="+mn-ea"/>
            </a:endParaRPr>
          </a:p>
          <a:p>
            <a:pPr marL="266700" indent="-180975">
              <a:buFont typeface="Arial" panose="020B0604020202020204" pitchFamily="34" charset="0"/>
              <a:buChar char="•"/>
            </a:pPr>
            <a:r>
              <a:rPr lang="ja-JP" altLang="en-US" sz="1400">
                <a:solidFill>
                  <a:srgbClr val="2E3558"/>
                </a:solidFill>
                <a:latin typeface="+mn-ea"/>
              </a:rPr>
              <a:t>同一設備においても、対象経費ごとに分けて記載ください</a:t>
            </a:r>
            <a:endParaRPr lang="en-US" altLang="ja-JP" sz="1400">
              <a:solidFill>
                <a:srgbClr val="2E3558"/>
              </a:solidFill>
              <a:latin typeface="+mn-ea"/>
            </a:endParaRPr>
          </a:p>
          <a:p>
            <a:pPr marL="266700" indent="-180975">
              <a:buFont typeface="Arial" panose="020B0604020202020204" pitchFamily="34" charset="0"/>
              <a:buChar char="•"/>
            </a:pPr>
            <a:r>
              <a:rPr lang="ja-JP" altLang="en-US" sz="1400">
                <a:solidFill>
                  <a:srgbClr val="2E3558"/>
                </a:solidFill>
                <a:latin typeface="+mn-ea"/>
              </a:rPr>
              <a:t>留意事項等がある場合は、表外に適宜記載ください</a:t>
            </a:r>
            <a:endParaRPr lang="en-US" altLang="ja-JP" sz="1400">
              <a:solidFill>
                <a:srgbClr val="2E3558"/>
              </a:solidFill>
              <a:latin typeface="+mn-ea"/>
            </a:endParaRPr>
          </a:p>
        </p:txBody>
      </p:sp>
    </p:spTree>
    <p:extLst>
      <p:ext uri="{BB962C8B-B14F-4D97-AF65-F5344CB8AC3E}">
        <p14:creationId xmlns:p14="http://schemas.microsoft.com/office/powerpoint/2010/main" val="2518901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21F2FB-38F3-93DE-35B0-4176BA0DE83A}"/>
            </a:ext>
          </a:extLst>
        </p:cNvPr>
        <p:cNvGrpSpPr/>
        <p:nvPr/>
      </p:nvGrpSpPr>
      <p:grpSpPr>
        <a:xfrm>
          <a:off x="0" y="0"/>
          <a:ext cx="0" cy="0"/>
          <a:chOff x="0" y="0"/>
          <a:chExt cx="0" cy="0"/>
        </a:xfrm>
      </p:grpSpPr>
      <p:sp>
        <p:nvSpPr>
          <p:cNvPr id="6" name="正方形/長方形 5">
            <a:extLst>
              <a:ext uri="{FF2B5EF4-FFF2-40B4-BE49-F238E27FC236}">
                <a16:creationId xmlns:a16="http://schemas.microsoft.com/office/drawing/2014/main" id="{12072A9A-F9FA-260B-AEDA-D3944394179E}"/>
              </a:ext>
            </a:extLst>
          </p:cNvPr>
          <p:cNvSpPr/>
          <p:nvPr/>
        </p:nvSpPr>
        <p:spPr>
          <a:xfrm>
            <a:off x="350357" y="5750850"/>
            <a:ext cx="11212989" cy="591626"/>
          </a:xfrm>
          <a:prstGeom prst="rect">
            <a:avLst/>
          </a:prstGeom>
          <a:noFill/>
          <a:ln w="9525" cap="rnd" cmpd="sng" algn="ctr">
            <a:solidFill>
              <a:schemeClr val="bg1">
                <a:lumMod val="85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ja-JP" altLang="en-US" sz="1200">
                <a:solidFill>
                  <a:schemeClr val="tx1"/>
                </a:solidFill>
                <a:latin typeface="Meiryo UI" panose="020B0604030504040204" pitchFamily="50" charset="-128"/>
                <a:ea typeface="Meiryo UI" panose="020B0604030504040204" pitchFamily="50" charset="-128"/>
              </a:rPr>
              <a:t>（留意事項等）</a:t>
            </a:r>
            <a:endParaRPr kumimoji="1" lang="en-US" altLang="ja-JP" sz="1200">
              <a:solidFill>
                <a:schemeClr val="tx1"/>
              </a:solidFill>
              <a:latin typeface="Meiryo UI" panose="020B0604030504040204" pitchFamily="50" charset="-128"/>
              <a:ea typeface="Meiryo UI" panose="020B0604030504040204" pitchFamily="50" charset="-128"/>
            </a:endParaRPr>
          </a:p>
          <a:p>
            <a:r>
              <a:rPr kumimoji="1" lang="ja-JP" altLang="en-US" sz="1200">
                <a:solidFill>
                  <a:schemeClr val="tx1"/>
                </a:solidFill>
                <a:latin typeface="Meiryo UI" panose="020B0604030504040204" pitchFamily="50" charset="-128"/>
                <a:ea typeface="Meiryo UI" panose="020B0604030504040204" pitchFamily="50" charset="-128"/>
              </a:rPr>
              <a:t>　・</a:t>
            </a:r>
            <a:r>
              <a:rPr kumimoji="1" lang="en-US" altLang="ja-JP" sz="1200">
                <a:solidFill>
                  <a:schemeClr val="tx1"/>
                </a:solidFill>
                <a:latin typeface="Meiryo UI" panose="020B0604030504040204" pitchFamily="50" charset="-128"/>
                <a:ea typeface="Meiryo UI" panose="020B0604030504040204" pitchFamily="50" charset="-128"/>
              </a:rPr>
              <a:t>XXX</a:t>
            </a:r>
          </a:p>
        </p:txBody>
      </p:sp>
      <p:graphicFrame>
        <p:nvGraphicFramePr>
          <p:cNvPr id="64" name="think-cell data - do not delete" hidden="1">
            <a:extLst>
              <a:ext uri="{FF2B5EF4-FFF2-40B4-BE49-F238E27FC236}">
                <a16:creationId xmlns:a16="http://schemas.microsoft.com/office/drawing/2014/main" id="{C5514198-37B1-12F6-F304-0DE06895223C}"/>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359" imgH="360" progId="TCLayout.ActiveDocument.1">
                  <p:embed/>
                </p:oleObj>
              </mc:Choice>
              <mc:Fallback>
                <p:oleObj name="think-cellスライド" r:id="rId4" imgW="359" imgH="360" progId="TCLayout.ActiveDocument.1">
                  <p:embed/>
                  <p:pic>
                    <p:nvPicPr>
                      <p:cNvPr id="64" name="think-cell data - do not delete" hidden="1">
                        <a:extLst>
                          <a:ext uri="{FF2B5EF4-FFF2-40B4-BE49-F238E27FC236}">
                            <a16:creationId xmlns:a16="http://schemas.microsoft.com/office/drawing/2014/main" id="{C5514198-37B1-12F6-F304-0DE06895223C}"/>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75" name="Title 1">
            <a:extLst>
              <a:ext uri="{FF2B5EF4-FFF2-40B4-BE49-F238E27FC236}">
                <a16:creationId xmlns:a16="http://schemas.microsoft.com/office/drawing/2014/main" id="{EEFBEAF8-B54F-392E-C2C5-B0F9AA0C2F96}"/>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altLang="ja-JP"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1. </a:t>
            </a:r>
            <a:r>
              <a:rPr kumimoji="0"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事業戦略・事業計画／</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a:t>
            </a:r>
            <a:r>
              <a:rPr kumimoji="1" lang="en-US" altLang="ja-JP"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3</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）事業実施計画（投資計画・投資内訳）</a:t>
            </a:r>
            <a:endParaRPr kumimoji="1" lang="en-US" altLang="ja-JP"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endParaRPr>
          </a:p>
        </p:txBody>
      </p:sp>
      <p:sp>
        <p:nvSpPr>
          <p:cNvPr id="80" name="Title 1">
            <a:extLst>
              <a:ext uri="{FF2B5EF4-FFF2-40B4-BE49-F238E27FC236}">
                <a16:creationId xmlns:a16="http://schemas.microsoft.com/office/drawing/2014/main" id="{412F0B19-4C8A-B569-6835-B66BB6C48D2F}"/>
              </a:ext>
            </a:extLst>
          </p:cNvPr>
          <p:cNvSpPr txBox="1">
            <a:spLocks/>
          </p:cNvSpPr>
          <p:nvPr/>
        </p:nvSpPr>
        <p:spPr>
          <a:xfrm>
            <a:off x="156000" y="731007"/>
            <a:ext cx="11803425" cy="664797"/>
          </a:xfrm>
          <a:prstGeom prst="rect">
            <a:avLst/>
          </a:prstGeom>
          <a:noFill/>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lvl="0">
              <a:defRPr/>
            </a:pPr>
            <a:r>
              <a:rPr kumimoji="1" lang="ja-JP" altLang="en-US"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西暦</a:t>
            </a:r>
            <a:r>
              <a:rPr kumimoji="1" lang="en-US" altLang="ja-JP"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xx</a:t>
            </a:r>
            <a:r>
              <a:rPr kumimoji="1" lang="ja-JP" altLang="en-US"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年</a:t>
            </a:r>
            <a:r>
              <a:rPr kumimoji="1" lang="ja-JP" altLang="en-US" dirty="0">
                <a:solidFill>
                  <a:prstClr val="black"/>
                </a:solidFill>
              </a:rPr>
              <a:t>に</a:t>
            </a:r>
            <a:r>
              <a:rPr kumimoji="1" lang="ja-JP" altLang="en-US"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新規設備を</a:t>
            </a:r>
            <a:r>
              <a:rPr kumimoji="1" lang="ja-JP" altLang="en-US" dirty="0">
                <a:solidFill>
                  <a:prstClr val="black"/>
                </a:solidFill>
              </a:rPr>
              <a:t>導入</a:t>
            </a:r>
            <a:r>
              <a:rPr kumimoji="1" lang="ja-JP" altLang="en-US"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し、</a:t>
            </a:r>
            <a:r>
              <a:rPr kumimoji="1" lang="en-US" altLang="ja-JP"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 </a:t>
            </a:r>
            <a:r>
              <a:rPr kumimoji="1" lang="en-US" altLang="ja-JP" dirty="0">
                <a:solidFill>
                  <a:prstClr val="black"/>
                </a:solidFill>
              </a:rPr>
              <a:t>xx</a:t>
            </a:r>
            <a:r>
              <a:rPr kumimoji="1" lang="ja-JP" altLang="en-US"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年度から段階的にエンジン</a:t>
            </a:r>
            <a:r>
              <a:rPr kumimoji="1" lang="en-US" altLang="ja-JP"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MRO</a:t>
            </a:r>
            <a:r>
              <a:rPr kumimoji="1" lang="ja-JP" altLang="en-US"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能力の強化を想定</a:t>
            </a:r>
          </a:p>
          <a:p>
            <a:pPr lvl="0">
              <a:defRPr/>
            </a:pPr>
            <a:endParaRPr kumimoji="1" lang="en-US" altLang="ja-JP"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endParaRPr>
          </a:p>
        </p:txBody>
      </p:sp>
      <p:sp>
        <p:nvSpPr>
          <p:cNvPr id="2" name="正方形/長方形 1">
            <a:extLst>
              <a:ext uri="{FF2B5EF4-FFF2-40B4-BE49-F238E27FC236}">
                <a16:creationId xmlns:a16="http://schemas.microsoft.com/office/drawing/2014/main" id="{A7D86219-3BB3-B9CB-49F7-44524D0E83DF}"/>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ja-JP" altLang="en-US" sz="2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基礎</a:t>
            </a:r>
          </a:p>
        </p:txBody>
      </p:sp>
      <p:sp>
        <p:nvSpPr>
          <p:cNvPr id="65" name="TextBox 16">
            <a:extLst>
              <a:ext uri="{FF2B5EF4-FFF2-40B4-BE49-F238E27FC236}">
                <a16:creationId xmlns:a16="http://schemas.microsoft.com/office/drawing/2014/main" id="{95A7D75A-71F4-D679-0716-3FFF9F5A2862}"/>
              </a:ext>
            </a:extLst>
          </p:cNvPr>
          <p:cNvSpPr txBox="1"/>
          <p:nvPr/>
        </p:nvSpPr>
        <p:spPr>
          <a:xfrm>
            <a:off x="700859" y="1152142"/>
            <a:ext cx="1175076" cy="835288"/>
          </a:xfrm>
          <a:prstGeom prst="rect">
            <a:avLst/>
          </a:prstGeom>
          <a:solidFill>
            <a:schemeClr val="bg1">
              <a:lumMod val="95000"/>
            </a:schemeClr>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lgn="ctr">
              <a:defRPr sz="1400">
                <a:solidFill>
                  <a:schemeClr val="tx1"/>
                </a:solidFill>
                <a:latin typeface="Meiryo UI" panose="020B0604030504040204" pitchFamily="50" charset="-128"/>
                <a:ea typeface="Meiryo UI" panose="020B0604030504040204" pitchFamily="50" charset="-128"/>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計画の概要・</a:t>
            </a:r>
            <a:br>
              <a:rPr kumimoji="0"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br>
            <a:r>
              <a:rPr kumimoji="0"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マイルストン</a:t>
            </a:r>
            <a:endParaRPr kumimoji="0" 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66" name="直線コネクタ 65">
            <a:extLst>
              <a:ext uri="{FF2B5EF4-FFF2-40B4-BE49-F238E27FC236}">
                <a16:creationId xmlns:a16="http://schemas.microsoft.com/office/drawing/2014/main" id="{282CA72A-9010-7867-2297-AA629811015D}"/>
              </a:ext>
            </a:extLst>
          </p:cNvPr>
          <p:cNvCxnSpPr>
            <a:cxnSpLocks/>
          </p:cNvCxnSpPr>
          <p:nvPr/>
        </p:nvCxnSpPr>
        <p:spPr>
          <a:xfrm flipV="1">
            <a:off x="156000" y="1152141"/>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graphicFrame>
        <p:nvGraphicFramePr>
          <p:cNvPr id="3" name="Table 25">
            <a:extLst>
              <a:ext uri="{FF2B5EF4-FFF2-40B4-BE49-F238E27FC236}">
                <a16:creationId xmlns:a16="http://schemas.microsoft.com/office/drawing/2014/main" id="{6868AD39-02F3-A233-7E57-5295C4F0E8C3}"/>
              </a:ext>
            </a:extLst>
          </p:cNvPr>
          <p:cNvGraphicFramePr>
            <a:graphicFrameLocks noGrp="1"/>
          </p:cNvGraphicFramePr>
          <p:nvPr>
            <p:extLst>
              <p:ext uri="{D42A27DB-BD31-4B8C-83A1-F6EECF244321}">
                <p14:modId xmlns:p14="http://schemas.microsoft.com/office/powerpoint/2010/main" val="3714149578"/>
              </p:ext>
            </p:extLst>
          </p:nvPr>
        </p:nvGraphicFramePr>
        <p:xfrm>
          <a:off x="350358" y="2071701"/>
          <a:ext cx="11212989" cy="3594878"/>
        </p:xfrm>
        <a:graphic>
          <a:graphicData uri="http://schemas.openxmlformats.org/drawingml/2006/table">
            <a:tbl>
              <a:tblPr firstRow="1" bandRow="1">
                <a:tableStyleId>{5940675A-B579-460E-94D1-54222C63F5DA}</a:tableStyleId>
              </a:tblPr>
              <a:tblGrid>
                <a:gridCol w="528798">
                  <a:extLst>
                    <a:ext uri="{9D8B030D-6E8A-4147-A177-3AD203B41FA5}">
                      <a16:colId xmlns:a16="http://schemas.microsoft.com/office/drawing/2014/main" val="108642108"/>
                    </a:ext>
                  </a:extLst>
                </a:gridCol>
                <a:gridCol w="3172727">
                  <a:extLst>
                    <a:ext uri="{9D8B030D-6E8A-4147-A177-3AD203B41FA5}">
                      <a16:colId xmlns:a16="http://schemas.microsoft.com/office/drawing/2014/main" val="3681164895"/>
                    </a:ext>
                  </a:extLst>
                </a:gridCol>
                <a:gridCol w="938933">
                  <a:extLst>
                    <a:ext uri="{9D8B030D-6E8A-4147-A177-3AD203B41FA5}">
                      <a16:colId xmlns:a16="http://schemas.microsoft.com/office/drawing/2014/main" val="1867669983"/>
                    </a:ext>
                  </a:extLst>
                </a:gridCol>
                <a:gridCol w="938933">
                  <a:extLst>
                    <a:ext uri="{9D8B030D-6E8A-4147-A177-3AD203B41FA5}">
                      <a16:colId xmlns:a16="http://schemas.microsoft.com/office/drawing/2014/main" val="3983930382"/>
                    </a:ext>
                  </a:extLst>
                </a:gridCol>
                <a:gridCol w="938933">
                  <a:extLst>
                    <a:ext uri="{9D8B030D-6E8A-4147-A177-3AD203B41FA5}">
                      <a16:colId xmlns:a16="http://schemas.microsoft.com/office/drawing/2014/main" val="3221756989"/>
                    </a:ext>
                  </a:extLst>
                </a:gridCol>
                <a:gridCol w="938933">
                  <a:extLst>
                    <a:ext uri="{9D8B030D-6E8A-4147-A177-3AD203B41FA5}">
                      <a16:colId xmlns:a16="http://schemas.microsoft.com/office/drawing/2014/main" val="156497035"/>
                    </a:ext>
                  </a:extLst>
                </a:gridCol>
                <a:gridCol w="938933">
                  <a:extLst>
                    <a:ext uri="{9D8B030D-6E8A-4147-A177-3AD203B41FA5}">
                      <a16:colId xmlns:a16="http://schemas.microsoft.com/office/drawing/2014/main" val="213127484"/>
                    </a:ext>
                  </a:extLst>
                </a:gridCol>
                <a:gridCol w="938933">
                  <a:extLst>
                    <a:ext uri="{9D8B030D-6E8A-4147-A177-3AD203B41FA5}">
                      <a16:colId xmlns:a16="http://schemas.microsoft.com/office/drawing/2014/main" val="303950031"/>
                    </a:ext>
                  </a:extLst>
                </a:gridCol>
                <a:gridCol w="938933">
                  <a:extLst>
                    <a:ext uri="{9D8B030D-6E8A-4147-A177-3AD203B41FA5}">
                      <a16:colId xmlns:a16="http://schemas.microsoft.com/office/drawing/2014/main" val="2215335689"/>
                    </a:ext>
                  </a:extLst>
                </a:gridCol>
                <a:gridCol w="938933">
                  <a:extLst>
                    <a:ext uri="{9D8B030D-6E8A-4147-A177-3AD203B41FA5}">
                      <a16:colId xmlns:a16="http://schemas.microsoft.com/office/drawing/2014/main" val="3453453710"/>
                    </a:ext>
                  </a:extLst>
                </a:gridCol>
              </a:tblGrid>
              <a:tr h="240846">
                <a:tc rowSpan="2" gridSpan="2">
                  <a:txBody>
                    <a:bodyPr/>
                    <a:lstStyle/>
                    <a:p>
                      <a:pPr algn="ctr"/>
                      <a:r>
                        <a:rPr kumimoji="1" lang="ja-JP" altLang="en-US" sz="1400" b="1">
                          <a:latin typeface="Meiryo UI" panose="020B0604030504040204" pitchFamily="50" charset="-128"/>
                          <a:ea typeface="Meiryo UI" panose="020B0604030504040204" pitchFamily="50" charset="-128"/>
                        </a:rPr>
                        <a:t>項目</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rowSpan="2" hMerge="1">
                  <a:txBody>
                    <a:bodyPr/>
                    <a:lstStyle/>
                    <a:p>
                      <a:pPr algn="ctr"/>
                      <a:r>
                        <a:rPr kumimoji="1" lang="ja-JP" altLang="en-US" sz="1400" b="1">
                          <a:latin typeface="Meiryo UI" panose="020B0604030504040204" pitchFamily="50" charset="-128"/>
                          <a:ea typeface="Meiryo UI" panose="020B0604030504040204" pitchFamily="50" charset="-128"/>
                        </a:rPr>
                        <a:t>対象経費</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gridSpan="8">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400" b="1">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a:endParaRPr kumimoji="1" lang="ja-JP" altLang="en-US" sz="1400" b="1">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a:endParaRPr kumimoji="1" lang="ja-JP" altLang="en-US" sz="1400" b="1">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a:endParaRPr kumimoji="1" lang="ja-JP" altLang="en-US" sz="1400" b="1">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4071955818"/>
                  </a:ext>
                </a:extLst>
              </a:tr>
              <a:tr h="198698">
                <a:tc gridSpan="2" vMerge="1">
                  <a:txBody>
                    <a:bodyPr/>
                    <a:lstStyle/>
                    <a:p>
                      <a:pPr algn="ctr"/>
                      <a:r>
                        <a:rPr kumimoji="1" lang="ja-JP" altLang="en-US" sz="1050">
                          <a:latin typeface="Meiryo UI" panose="020B0604030504040204" pitchFamily="50" charset="-128"/>
                          <a:ea typeface="Meiryo UI" panose="020B0604030504040204" pitchFamily="50" charset="-128"/>
                        </a:rPr>
                        <a:t>設備名</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vMerge="1">
                  <a:txBody>
                    <a:bodyPr/>
                    <a:lstStyle/>
                    <a:p>
                      <a:pPr algn="ctr"/>
                      <a:r>
                        <a:rPr kumimoji="1" lang="ja-JP" altLang="en-US" sz="1050">
                          <a:latin typeface="Meiryo UI" panose="020B0604030504040204" pitchFamily="50" charset="-128"/>
                          <a:ea typeface="Meiryo UI" panose="020B0604030504040204" pitchFamily="50" charset="-128"/>
                        </a:rPr>
                        <a:t>対象経費</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en-US" altLang="ja-JP" sz="900" b="1">
                          <a:latin typeface="Meiryo UI" panose="020B0604030504040204" pitchFamily="50" charset="-128"/>
                          <a:ea typeface="Meiryo UI" panose="020B0604030504040204" pitchFamily="50" charset="-128"/>
                        </a:rPr>
                        <a:t>2026</a:t>
                      </a:r>
                      <a:r>
                        <a:rPr kumimoji="1" lang="ja-JP" altLang="en-US" sz="900" b="1">
                          <a:latin typeface="Meiryo UI" panose="020B0604030504040204" pitchFamily="50" charset="-128"/>
                          <a:ea typeface="Meiryo UI" panose="020B0604030504040204" pitchFamily="50" charset="-128"/>
                        </a:rPr>
                        <a:t>年度</a:t>
                      </a:r>
                      <a:endParaRPr kumimoji="1" lang="ja-JP" altLang="en-US" sz="900"/>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900" b="1">
                          <a:latin typeface="Meiryo UI" panose="020B0604030504040204" pitchFamily="50" charset="-128"/>
                          <a:ea typeface="Meiryo UI" panose="020B0604030504040204" pitchFamily="50" charset="-128"/>
                        </a:rPr>
                        <a:t>2027</a:t>
                      </a:r>
                      <a:r>
                        <a:rPr kumimoji="1" lang="ja-JP" altLang="en-US" sz="900" b="1">
                          <a:latin typeface="Meiryo UI" panose="020B0604030504040204" pitchFamily="50" charset="-128"/>
                          <a:ea typeface="Meiryo UI" panose="020B0604030504040204" pitchFamily="50" charset="-128"/>
                        </a:rPr>
                        <a:t>年度</a:t>
                      </a:r>
                      <a:endParaRPr kumimoji="1" lang="ja-JP" altLang="en-US" sz="900"/>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900" b="1">
                          <a:latin typeface="Meiryo UI" panose="020B0604030504040204" pitchFamily="50" charset="-128"/>
                          <a:ea typeface="Meiryo UI" panose="020B0604030504040204" pitchFamily="50" charset="-128"/>
                        </a:rPr>
                        <a:t>2028</a:t>
                      </a:r>
                      <a:r>
                        <a:rPr kumimoji="1" lang="ja-JP" altLang="en-US" sz="900" b="1">
                          <a:latin typeface="Meiryo UI" panose="020B0604030504040204" pitchFamily="50" charset="-128"/>
                          <a:ea typeface="Meiryo UI" panose="020B0604030504040204" pitchFamily="50" charset="-128"/>
                        </a:rPr>
                        <a:t>年度</a:t>
                      </a:r>
                      <a:endParaRPr kumimoji="1" lang="ja-JP" altLang="en-US" sz="900"/>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900" b="1">
                          <a:latin typeface="Meiryo UI" panose="020B0604030504040204" pitchFamily="50" charset="-128"/>
                          <a:ea typeface="Meiryo UI" panose="020B0604030504040204" pitchFamily="50" charset="-128"/>
                        </a:rPr>
                        <a:t>2029</a:t>
                      </a:r>
                      <a:r>
                        <a:rPr kumimoji="1" lang="ja-JP" altLang="en-US" sz="900" b="1">
                          <a:latin typeface="Meiryo UI" panose="020B0604030504040204" pitchFamily="50" charset="-128"/>
                          <a:ea typeface="Meiryo UI" panose="020B0604030504040204" pitchFamily="50" charset="-128"/>
                        </a:rPr>
                        <a:t>年度</a:t>
                      </a:r>
                      <a:endParaRPr kumimoji="1" lang="ja-JP" altLang="en-US" sz="900"/>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900" b="1">
                          <a:latin typeface="Meiryo UI" panose="020B0604030504040204" pitchFamily="50" charset="-128"/>
                          <a:ea typeface="Meiryo UI" panose="020B0604030504040204" pitchFamily="50" charset="-128"/>
                        </a:rPr>
                        <a:t>2030</a:t>
                      </a:r>
                      <a:r>
                        <a:rPr kumimoji="1" lang="ja-JP" altLang="en-US" sz="900" b="1">
                          <a:latin typeface="Meiryo UI" panose="020B0604030504040204" pitchFamily="50" charset="-128"/>
                          <a:ea typeface="Meiryo UI" panose="020B0604030504040204" pitchFamily="50" charset="-128"/>
                        </a:rPr>
                        <a:t>年度</a:t>
                      </a:r>
                      <a:endParaRPr kumimoji="1" lang="ja-JP" altLang="en-US" sz="900"/>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900" b="1">
                          <a:latin typeface="Meiryo UI" panose="020B0604030504040204" pitchFamily="50" charset="-128"/>
                          <a:ea typeface="Meiryo UI" panose="020B0604030504040204" pitchFamily="50" charset="-128"/>
                        </a:rPr>
                        <a:t>2031</a:t>
                      </a:r>
                      <a:r>
                        <a:rPr kumimoji="1" lang="ja-JP" altLang="en-US" sz="900" b="1">
                          <a:latin typeface="Meiryo UI" panose="020B0604030504040204" pitchFamily="50" charset="-128"/>
                          <a:ea typeface="Meiryo UI" panose="020B0604030504040204" pitchFamily="50" charset="-128"/>
                        </a:rPr>
                        <a:t>年度</a:t>
                      </a:r>
                      <a:endParaRPr kumimoji="1" lang="ja-JP" altLang="en-US" sz="900"/>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900" b="1">
                          <a:latin typeface="Meiryo UI" panose="020B0604030504040204" pitchFamily="50" charset="-128"/>
                          <a:ea typeface="Meiryo UI" panose="020B0604030504040204" pitchFamily="50" charset="-128"/>
                        </a:rPr>
                        <a:t>2032</a:t>
                      </a:r>
                      <a:r>
                        <a:rPr kumimoji="1" lang="ja-JP" altLang="en-US" sz="900" b="1">
                          <a:latin typeface="Meiryo UI" panose="020B0604030504040204" pitchFamily="50" charset="-128"/>
                          <a:ea typeface="Meiryo UI" panose="020B0604030504040204" pitchFamily="50" charset="-128"/>
                        </a:rPr>
                        <a:t>年度</a:t>
                      </a:r>
                      <a:endParaRPr kumimoji="1" lang="ja-JP" altLang="en-US" sz="900"/>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1">
                          <a:latin typeface="Meiryo UI" panose="020B0604030504040204" pitchFamily="50" charset="-128"/>
                          <a:ea typeface="Meiryo UI" panose="020B0604030504040204" pitchFamily="50" charset="-128"/>
                        </a:rPr>
                        <a:t>2033</a:t>
                      </a:r>
                      <a:r>
                        <a:rPr kumimoji="1" lang="ja-JP" altLang="en-US" sz="9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年度</a:t>
                      </a:r>
                      <a:endParaRPr kumimoji="1" lang="ja-JP" altLang="en-US" sz="1400" b="0" i="0" u="none" strike="noStrike" kern="1200" cap="none" spc="0" normalizeH="0" baseline="0" noProof="0">
                        <a:ln>
                          <a:noFill/>
                        </a:ln>
                        <a:solidFill>
                          <a:prstClr val="black"/>
                        </a:solidFill>
                        <a:effectLst/>
                        <a:uLnTx/>
                        <a:uFillTx/>
                        <a:latin typeface="Arial" panose="020B0604020202020204"/>
                        <a:ea typeface="ＭＳ Ｐゴシック" panose="020B060007020508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114996378"/>
                  </a:ext>
                </a:extLst>
              </a:tr>
              <a:tr h="225485">
                <a:tc>
                  <a:txBody>
                    <a:bodyPr/>
                    <a:lstStyle/>
                    <a:p>
                      <a:pPr algn="ctr"/>
                      <a:r>
                        <a:rPr kumimoji="1" lang="en-US" altLang="ja-JP" sz="1400">
                          <a:latin typeface="Meiryo UI" panose="020B0604030504040204" pitchFamily="50" charset="-128"/>
                          <a:ea typeface="Meiryo UI" panose="020B0604030504040204" pitchFamily="50" charset="-128"/>
                        </a:rPr>
                        <a:t>1</a:t>
                      </a: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200">
                          <a:latin typeface="Meiryo UI" panose="020B0604030504040204" pitchFamily="50" charset="-128"/>
                          <a:ea typeface="Meiryo UI" panose="020B0604030504040204" pitchFamily="50" charset="-128"/>
                        </a:rPr>
                        <a:t>売上高</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82319654"/>
                  </a:ext>
                </a:extLst>
              </a:tr>
              <a:tr h="225485">
                <a:tc>
                  <a:txBody>
                    <a:bodyPr/>
                    <a:lstStyle/>
                    <a:p>
                      <a:pPr algn="ct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200">
                          <a:latin typeface="Meiryo UI" panose="020B0604030504040204" pitchFamily="50" charset="-128"/>
                          <a:ea typeface="Meiryo UI" panose="020B0604030504040204" pitchFamily="50" charset="-128"/>
                        </a:rPr>
                        <a:t>売上原価</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73232291"/>
                  </a:ext>
                </a:extLst>
              </a:tr>
              <a:tr h="225485">
                <a:tc>
                  <a:txBody>
                    <a:bodyPr/>
                    <a:lstStyle/>
                    <a:p>
                      <a:pPr algn="ctr"/>
                      <a:r>
                        <a:rPr kumimoji="1" lang="en-US" altLang="ja-JP" sz="1400">
                          <a:latin typeface="Meiryo UI" panose="020B0604030504040204" pitchFamily="50" charset="-128"/>
                          <a:ea typeface="Meiryo UI" panose="020B0604030504040204" pitchFamily="50" charset="-128"/>
                        </a:rPr>
                        <a:t>2</a:t>
                      </a: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200">
                          <a:latin typeface="Meiryo UI" panose="020B0604030504040204" pitchFamily="50" charset="-128"/>
                          <a:ea typeface="Meiryo UI" panose="020B0604030504040204" pitchFamily="50" charset="-128"/>
                        </a:rPr>
                        <a:t>売上総利益</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56782845"/>
                  </a:ext>
                </a:extLst>
              </a:tr>
              <a:tr h="225485">
                <a:tc>
                  <a:txBody>
                    <a:bodyPr/>
                    <a:lstStyle/>
                    <a:p>
                      <a:pPr algn="ct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200">
                          <a:latin typeface="Meiryo UI" panose="020B0604030504040204" pitchFamily="50" charset="-128"/>
                          <a:ea typeface="Meiryo UI" panose="020B0604030504040204" pitchFamily="50" charset="-128"/>
                        </a:rPr>
                        <a:t>販売費</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8398886"/>
                  </a:ext>
                </a:extLst>
              </a:tr>
              <a:tr h="225485">
                <a:tc>
                  <a:txBody>
                    <a:bodyPr/>
                    <a:lstStyle/>
                    <a:p>
                      <a:pPr algn="ct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200">
                          <a:latin typeface="Meiryo UI" panose="020B0604030504040204" pitchFamily="50" charset="-128"/>
                          <a:ea typeface="Meiryo UI" panose="020B0604030504040204" pitchFamily="50" charset="-128"/>
                        </a:rPr>
                        <a:t>一般管理費</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24966809"/>
                  </a:ext>
                </a:extLst>
              </a:tr>
              <a:tr h="225485">
                <a:tc>
                  <a:txBody>
                    <a:bodyPr/>
                    <a:lstStyle/>
                    <a:p>
                      <a:pPr algn="ctr"/>
                      <a:r>
                        <a:rPr kumimoji="1" lang="en-US" altLang="ja-JP" sz="1400">
                          <a:latin typeface="Meiryo UI" panose="020B0604030504040204" pitchFamily="50" charset="-128"/>
                          <a:ea typeface="Meiryo UI" panose="020B0604030504040204" pitchFamily="50" charset="-128"/>
                        </a:rPr>
                        <a:t>3</a:t>
                      </a: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200">
                          <a:latin typeface="Meiryo UI" panose="020B0604030504040204" pitchFamily="50" charset="-128"/>
                          <a:ea typeface="Meiryo UI" panose="020B0604030504040204" pitchFamily="50" charset="-128"/>
                        </a:rPr>
                        <a:t>営業利益（</a:t>
                      </a:r>
                      <a:r>
                        <a:rPr kumimoji="1" lang="en-US" altLang="ja-JP" sz="1200">
                          <a:latin typeface="Meiryo UI" panose="020B0604030504040204" pitchFamily="50" charset="-128"/>
                          <a:ea typeface="Meiryo UI" panose="020B0604030504040204" pitchFamily="50" charset="-128"/>
                        </a:rPr>
                        <a:t>a</a:t>
                      </a:r>
                      <a:r>
                        <a:rPr kumimoji="1" lang="ja-JP" altLang="en-US" sz="1200">
                          <a:latin typeface="Meiryo UI" panose="020B0604030504040204" pitchFamily="50" charset="-128"/>
                          <a:ea typeface="Meiryo UI" panose="020B0604030504040204" pitchFamily="50" charset="-128"/>
                        </a:rPr>
                        <a:t>）</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83173349"/>
                  </a:ext>
                </a:extLst>
              </a:tr>
              <a:tr h="225485">
                <a:tc>
                  <a:txBody>
                    <a:bodyPr/>
                    <a:lstStyle/>
                    <a:p>
                      <a:pPr algn="ctr"/>
                      <a:r>
                        <a:rPr kumimoji="1" lang="en-US" altLang="ja-JP" sz="1400">
                          <a:latin typeface="Meiryo UI" panose="020B0604030504040204" pitchFamily="50" charset="-128"/>
                          <a:ea typeface="Meiryo UI" panose="020B0604030504040204" pitchFamily="50" charset="-128"/>
                        </a:rPr>
                        <a:t>4</a:t>
                      </a: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200">
                          <a:latin typeface="Meiryo UI" panose="020B0604030504040204" pitchFamily="50" charset="-128"/>
                          <a:ea typeface="Meiryo UI" panose="020B0604030504040204" pitchFamily="50" charset="-128"/>
                        </a:rPr>
                        <a:t>減価償却費（</a:t>
                      </a:r>
                      <a:r>
                        <a:rPr kumimoji="1" lang="en-US" altLang="ja-JP" sz="1200">
                          <a:latin typeface="Meiryo UI" panose="020B0604030504040204" pitchFamily="50" charset="-128"/>
                          <a:ea typeface="Meiryo UI" panose="020B0604030504040204" pitchFamily="50" charset="-128"/>
                        </a:rPr>
                        <a:t>b</a:t>
                      </a:r>
                      <a:r>
                        <a:rPr kumimoji="1" lang="ja-JP" altLang="en-US" sz="1200">
                          <a:latin typeface="Meiryo UI" panose="020B0604030504040204" pitchFamily="50" charset="-128"/>
                          <a:ea typeface="Meiryo UI" panose="020B0604030504040204" pitchFamily="50" charset="-128"/>
                        </a:rPr>
                        <a:t>）</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13226409"/>
                  </a:ext>
                </a:extLst>
              </a:tr>
              <a:tr h="225485">
                <a:tc>
                  <a:txBody>
                    <a:bodyPr/>
                    <a:lstStyle/>
                    <a:p>
                      <a:pPr algn="ctr"/>
                      <a:r>
                        <a:rPr kumimoji="1" lang="en-US" altLang="ja-JP" sz="1400">
                          <a:solidFill>
                            <a:schemeClr val="tx1"/>
                          </a:solidFill>
                          <a:latin typeface="Meiryo UI" panose="020B0604030504040204" pitchFamily="50" charset="-128"/>
                          <a:ea typeface="Meiryo UI" panose="020B0604030504040204" pitchFamily="50" charset="-128"/>
                        </a:rPr>
                        <a:t>5</a:t>
                      </a:r>
                      <a:endParaRPr kumimoji="1" lang="ja-JP" altLang="en-US" sz="1400">
                        <a:solidFill>
                          <a:schemeClr val="tx1"/>
                        </a:solidFill>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200">
                          <a:solidFill>
                            <a:schemeClr val="tx1"/>
                          </a:solidFill>
                          <a:latin typeface="Meiryo UI" panose="020B0604030504040204" pitchFamily="50" charset="-128"/>
                          <a:ea typeface="Meiryo UI" panose="020B0604030504040204" pitchFamily="50" charset="-128"/>
                        </a:rPr>
                        <a:t>間接補助事業と後年度事業に要する経費（</a:t>
                      </a:r>
                      <a:r>
                        <a:rPr kumimoji="1" lang="en-US" altLang="ja-JP" sz="1200">
                          <a:solidFill>
                            <a:schemeClr val="tx1"/>
                          </a:solidFill>
                          <a:latin typeface="Meiryo UI" panose="020B0604030504040204" pitchFamily="50" charset="-128"/>
                          <a:ea typeface="Meiryo UI" panose="020B0604030504040204" pitchFamily="50" charset="-128"/>
                        </a:rPr>
                        <a:t>c</a:t>
                      </a:r>
                      <a:r>
                        <a:rPr kumimoji="1" lang="ja-JP" altLang="en-US" sz="1200">
                          <a:solidFill>
                            <a:schemeClr val="tx1"/>
                          </a:solidFill>
                          <a:latin typeface="Meiryo UI" panose="020B0604030504040204" pitchFamily="50" charset="-128"/>
                          <a:ea typeface="Meiryo UI" panose="020B0604030504040204" pitchFamily="50" charset="-128"/>
                        </a:rPr>
                        <a:t>）</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959120"/>
                  </a:ext>
                </a:extLst>
              </a:tr>
              <a:tr h="225485">
                <a:tc>
                  <a:txBody>
                    <a:bodyPr/>
                    <a:lstStyle/>
                    <a:p>
                      <a:pPr algn="ctr"/>
                      <a:r>
                        <a:rPr kumimoji="1" lang="en-US" altLang="ja-JP" sz="1400">
                          <a:latin typeface="Meiryo UI" panose="020B0604030504040204" pitchFamily="50" charset="-128"/>
                          <a:ea typeface="Meiryo UI" panose="020B0604030504040204" pitchFamily="50" charset="-128"/>
                        </a:rPr>
                        <a:t>6</a:t>
                      </a: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200">
                          <a:latin typeface="Meiryo UI" panose="020B0604030504040204" pitchFamily="50" charset="-128"/>
                          <a:ea typeface="Meiryo UI" panose="020B0604030504040204" pitchFamily="50" charset="-128"/>
                        </a:rPr>
                        <a:t>補助金額（</a:t>
                      </a:r>
                      <a:r>
                        <a:rPr kumimoji="1" lang="en-US" altLang="ja-JP" sz="1200">
                          <a:latin typeface="Meiryo UI" panose="020B0604030504040204" pitchFamily="50" charset="-128"/>
                          <a:ea typeface="Meiryo UI" panose="020B0604030504040204" pitchFamily="50" charset="-128"/>
                        </a:rPr>
                        <a:t>d</a:t>
                      </a:r>
                      <a:r>
                        <a:rPr kumimoji="1" lang="ja-JP" altLang="en-US" sz="1200">
                          <a:latin typeface="Meiryo UI" panose="020B0604030504040204" pitchFamily="50" charset="-128"/>
                          <a:ea typeface="Meiryo UI" panose="020B0604030504040204" pitchFamily="50" charset="-128"/>
                        </a:rPr>
                        <a:t>）</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highlight>
                          <a:srgbClr val="808080"/>
                        </a:highligh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highlight>
                          <a:srgbClr val="808080"/>
                        </a:highligh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highlight>
                          <a:srgbClr val="808080"/>
                        </a:highligh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BFBFBF"/>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highlight>
                          <a:srgbClr val="808080"/>
                        </a:highligh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BFBFBF"/>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highlight>
                          <a:srgbClr val="808080"/>
                        </a:highligh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BFBFBF"/>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highlight>
                          <a:srgbClr val="808080"/>
                        </a:highligh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BFBFBF"/>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highlight>
                          <a:srgbClr val="808080"/>
                        </a:highligh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BFBFBF"/>
                    </a:solidFill>
                  </a:tcPr>
                </a:tc>
                <a:extLst>
                  <a:ext uri="{0D108BD9-81ED-4DB2-BD59-A6C34878D82A}">
                    <a16:rowId xmlns:a16="http://schemas.microsoft.com/office/drawing/2014/main" val="2376673385"/>
                  </a:ext>
                </a:extLst>
              </a:tr>
              <a:tr h="225485">
                <a:tc>
                  <a:txBody>
                    <a:bodyPr/>
                    <a:lstStyle/>
                    <a:p>
                      <a:pPr algn="ct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200">
                          <a:latin typeface="Meiryo UI" panose="020B0604030504040204" pitchFamily="50" charset="-128"/>
                          <a:ea typeface="Meiryo UI" panose="020B0604030504040204" pitchFamily="50" charset="-128"/>
                        </a:rPr>
                        <a:t>他制度による収益等（</a:t>
                      </a:r>
                      <a:r>
                        <a:rPr kumimoji="1" lang="en-US" altLang="ja-JP" sz="1200">
                          <a:latin typeface="Meiryo UI" panose="020B0604030504040204" pitchFamily="50" charset="-128"/>
                          <a:ea typeface="Meiryo UI" panose="020B0604030504040204" pitchFamily="50" charset="-128"/>
                        </a:rPr>
                        <a:t>d’</a:t>
                      </a:r>
                      <a:r>
                        <a:rPr kumimoji="1" lang="ja-JP" altLang="en-US" sz="1200">
                          <a:latin typeface="Meiryo UI" panose="020B0604030504040204" pitchFamily="50" charset="-128"/>
                          <a:ea typeface="Meiryo UI" panose="020B0604030504040204" pitchFamily="50" charset="-128"/>
                        </a:rPr>
                        <a:t>）</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10854640"/>
                  </a:ext>
                </a:extLst>
              </a:tr>
              <a:tr h="225485">
                <a:tc>
                  <a:txBody>
                    <a:bodyPr/>
                    <a:lstStyle/>
                    <a:p>
                      <a:pPr algn="ctr"/>
                      <a:r>
                        <a:rPr kumimoji="1" lang="en-US" altLang="ja-JP" sz="1400">
                          <a:latin typeface="Meiryo UI" panose="020B0604030504040204" pitchFamily="50" charset="-128"/>
                          <a:ea typeface="Meiryo UI" panose="020B0604030504040204" pitchFamily="50" charset="-128"/>
                        </a:rPr>
                        <a:t>7</a:t>
                      </a: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200">
                          <a:latin typeface="Meiryo UI" panose="020B0604030504040204" pitchFamily="50" charset="-128"/>
                          <a:ea typeface="Meiryo UI" panose="020B0604030504040204" pitchFamily="50" charset="-128"/>
                        </a:rPr>
                        <a:t>補助事業におけるキャッシュフロー（</a:t>
                      </a:r>
                      <a:r>
                        <a:rPr kumimoji="1" lang="en-US" altLang="ja-JP" sz="1200">
                          <a:latin typeface="Meiryo UI" panose="020B0604030504040204" pitchFamily="50" charset="-128"/>
                          <a:ea typeface="Meiryo UI" panose="020B0604030504040204" pitchFamily="50" charset="-128"/>
                        </a:rPr>
                        <a:t>e=</a:t>
                      </a:r>
                      <a:r>
                        <a:rPr kumimoji="1" lang="en-US" altLang="ja-JP" sz="1200" err="1">
                          <a:latin typeface="Meiryo UI" panose="020B0604030504040204" pitchFamily="50" charset="-128"/>
                          <a:ea typeface="Meiryo UI" panose="020B0604030504040204" pitchFamily="50" charset="-128"/>
                        </a:rPr>
                        <a:t>a+b</a:t>
                      </a:r>
                      <a:r>
                        <a:rPr kumimoji="1" lang="ja-JP" altLang="en-US" sz="1200">
                          <a:latin typeface="Meiryo UI" panose="020B0604030504040204" pitchFamily="50" charset="-128"/>
                          <a:ea typeface="Meiryo UI" panose="020B0604030504040204" pitchFamily="50" charset="-128"/>
                        </a:rPr>
                        <a:t>）</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49386836"/>
                  </a:ext>
                </a:extLst>
              </a:tr>
              <a:tr h="225485">
                <a:tc>
                  <a:txBody>
                    <a:bodyPr/>
                    <a:lstStyle/>
                    <a:p>
                      <a:pPr algn="ctr"/>
                      <a:r>
                        <a:rPr kumimoji="1" lang="en-US" altLang="ja-JP" sz="1400">
                          <a:latin typeface="Meiryo UI" panose="020B0604030504040204" pitchFamily="50" charset="-128"/>
                          <a:ea typeface="Meiryo UI" panose="020B0604030504040204" pitchFamily="50" charset="-128"/>
                        </a:rPr>
                        <a:t>8</a:t>
                      </a: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200">
                          <a:latin typeface="Meiryo UI" panose="020B0604030504040204" pitchFamily="50" charset="-128"/>
                          <a:ea typeface="Meiryo UI" panose="020B0604030504040204" pitchFamily="50" charset="-128"/>
                        </a:rPr>
                        <a:t>投資未回収額</a:t>
                      </a:r>
                      <a:endParaRPr kumimoji="1" lang="en-US" altLang="ja-JP" sz="1200">
                        <a:latin typeface="Meiryo UI" panose="020B0604030504040204" pitchFamily="50" charset="-128"/>
                        <a:ea typeface="Meiryo UI" panose="020B0604030504040204" pitchFamily="50" charset="-128"/>
                      </a:endParaRPr>
                    </a:p>
                    <a:p>
                      <a:pPr algn="l"/>
                      <a:r>
                        <a:rPr kumimoji="1" lang="ja-JP" altLang="en-US" sz="1200">
                          <a:latin typeface="Meiryo UI" panose="020B0604030504040204" pitchFamily="50" charset="-128"/>
                          <a:ea typeface="Meiryo UI" panose="020B0604030504040204" pitchFamily="50" charset="-128"/>
                        </a:rPr>
                        <a:t>（</a:t>
                      </a:r>
                      <a:r>
                        <a:rPr kumimoji="1" lang="en-US" altLang="ja-JP" sz="1200">
                          <a:latin typeface="Meiryo UI" panose="020B0604030504040204" pitchFamily="50" charset="-128"/>
                          <a:ea typeface="Meiryo UI" panose="020B0604030504040204" pitchFamily="50" charset="-128"/>
                        </a:rPr>
                        <a:t>f=</a:t>
                      </a:r>
                      <a:r>
                        <a:rPr kumimoji="1" lang="ja-JP" altLang="en-US" sz="1200">
                          <a:latin typeface="Meiryo UI" panose="020B0604030504040204" pitchFamily="50" charset="-128"/>
                          <a:ea typeface="Meiryo UI" panose="020B0604030504040204" pitchFamily="50" charset="-128"/>
                        </a:rPr>
                        <a:t>前年度</a:t>
                      </a:r>
                      <a:r>
                        <a:rPr kumimoji="1" lang="en-US" altLang="ja-JP" sz="1200" err="1">
                          <a:latin typeface="Meiryo UI" panose="020B0604030504040204" pitchFamily="50" charset="-128"/>
                          <a:ea typeface="Meiryo UI" panose="020B0604030504040204" pitchFamily="50" charset="-128"/>
                        </a:rPr>
                        <a:t>f+c-d-d</a:t>
                      </a:r>
                      <a:r>
                        <a:rPr kumimoji="1" lang="en-US" altLang="ja-JP" sz="1200">
                          <a:latin typeface="Meiryo UI" panose="020B0604030504040204" pitchFamily="50" charset="-128"/>
                          <a:ea typeface="Meiryo UI" panose="020B0604030504040204" pitchFamily="50" charset="-128"/>
                        </a:rPr>
                        <a:t>’-e</a:t>
                      </a:r>
                      <a:r>
                        <a:rPr kumimoji="1" lang="ja-JP" altLang="en-US" sz="1200">
                          <a:latin typeface="Meiryo UI" panose="020B0604030504040204" pitchFamily="50" charset="-128"/>
                          <a:ea typeface="Meiryo UI" panose="020B0604030504040204" pitchFamily="50" charset="-128"/>
                        </a:rPr>
                        <a:t>）</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4989711"/>
                  </a:ext>
                </a:extLst>
              </a:tr>
            </a:tbl>
          </a:graphicData>
        </a:graphic>
      </p:graphicFrame>
      <p:sp>
        <p:nvSpPr>
          <p:cNvPr id="5" name="TextBox 51">
            <a:extLst>
              <a:ext uri="{FF2B5EF4-FFF2-40B4-BE49-F238E27FC236}">
                <a16:creationId xmlns:a16="http://schemas.microsoft.com/office/drawing/2014/main" id="{CCF79781-6BBD-F184-2800-4A4F38C87501}"/>
              </a:ext>
            </a:extLst>
          </p:cNvPr>
          <p:cNvSpPr txBox="1"/>
          <p:nvPr/>
        </p:nvSpPr>
        <p:spPr>
          <a:xfrm>
            <a:off x="1970203" y="1152141"/>
            <a:ext cx="9695906" cy="835288"/>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ガントチャート等により、以下の内容を含めて記載ください</a:t>
            </a:r>
            <a:endParaRPr kumimoji="0" lang="en-US" altLang="ja-JP"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endParaRPr>
          </a:p>
          <a:p>
            <a:pPr marL="266700" lvl="0" indent="-180975">
              <a:buFont typeface="Arial" panose="020B0604020202020204" pitchFamily="34" charset="0"/>
              <a:buChar char="•"/>
              <a:defRPr/>
            </a:pPr>
            <a:r>
              <a:rPr lang="ja-JP" altLang="en-US" sz="1400">
                <a:solidFill>
                  <a:srgbClr val="2E3558"/>
                </a:solidFill>
                <a:latin typeface="+mn-ea"/>
              </a:rPr>
              <a:t>事業開始から事業終了後</a:t>
            </a:r>
            <a:r>
              <a:rPr lang="ja-JP" altLang="en-US" sz="1400">
                <a:solidFill>
                  <a:srgbClr val="2E3558"/>
                </a:solidFill>
                <a:latin typeface="ＭＳ Ｐゴシック"/>
                <a:ea typeface="ＭＳ Ｐゴシック"/>
              </a:rPr>
              <a:t>のエンジンMRO事業全体の</a:t>
            </a:r>
            <a:r>
              <a:rPr kumimoji="0" lang="ja-JP" altLang="en-US" sz="1400" b="0" i="0" u="none" strike="noStrike" kern="1200" cap="none" spc="0" normalizeH="0" baseline="0" noProof="0">
                <a:ln>
                  <a:noFill/>
                </a:ln>
                <a:solidFill>
                  <a:srgbClr val="2E3558"/>
                </a:solidFill>
                <a:effectLst/>
                <a:uLnTx/>
                <a:uFillTx/>
                <a:latin typeface="ＭＳ Ｐゴシック"/>
                <a:ea typeface="ＭＳ Ｐゴシック"/>
              </a:rPr>
              <a:t>スケジュール概要</a:t>
            </a:r>
            <a:endParaRPr kumimoji="0" lang="en-US" altLang="ja-JP" sz="1400" b="0" i="0" u="none" strike="noStrike" kern="1200" cap="none" spc="0" normalizeH="0" baseline="0" noProof="0">
              <a:ln>
                <a:noFill/>
              </a:ln>
              <a:solidFill>
                <a:srgbClr val="2E3558"/>
              </a:solidFill>
              <a:effectLst/>
              <a:uLnTx/>
              <a:uFillTx/>
              <a:latin typeface="ＭＳ Ｐゴシック"/>
              <a:ea typeface="ＭＳ Ｐゴシック"/>
            </a:endParaRPr>
          </a:p>
          <a:p>
            <a:pPr marL="266700" lvl="0" indent="-180975">
              <a:buFont typeface="Arial" panose="020B0604020202020204" pitchFamily="34" charset="0"/>
              <a:buChar char="•"/>
              <a:defRPr/>
            </a:pPr>
            <a:r>
              <a:rPr kumimoji="0" lang="ja-JP" altLang="en-US" sz="1400" b="0" i="0" u="none" strike="noStrike" kern="1200" cap="none" spc="0" normalizeH="0" baseline="0" noProof="0">
                <a:ln>
                  <a:noFill/>
                </a:ln>
                <a:solidFill>
                  <a:srgbClr val="2E3558"/>
                </a:solidFill>
                <a:effectLst/>
                <a:uLnTx/>
                <a:uFillTx/>
                <a:latin typeface="ＭＳ Ｐゴシック"/>
                <a:ea typeface="ＭＳ Ｐゴシック"/>
              </a:rPr>
              <a:t>間接補助事業の各フェーズ（仕様設計、設備導入等）の実施時期、</a:t>
            </a:r>
            <a:r>
              <a:rPr lang="ja-JP" altLang="en-US" sz="1400">
                <a:solidFill>
                  <a:srgbClr val="2E3558"/>
                </a:solidFill>
                <a:latin typeface="+mn-ea"/>
              </a:rPr>
              <a:t>投資回収の開始時期等のマイルストン</a:t>
            </a:r>
            <a:endParaRPr kumimoji="0" lang="en-US" altLang="ja-JP" sz="1400" b="0" i="0" u="none" strike="noStrike" kern="1200" cap="none" spc="0" normalizeH="0" baseline="0" noProof="0">
              <a:ln>
                <a:noFill/>
              </a:ln>
              <a:solidFill>
                <a:srgbClr val="2E3558"/>
              </a:solidFill>
              <a:effectLst/>
              <a:uLnTx/>
              <a:uFillTx/>
              <a:latin typeface="ＭＳ Ｐゴシック"/>
              <a:ea typeface="ＭＳ Ｐゴシック"/>
            </a:endParaRPr>
          </a:p>
        </p:txBody>
      </p:sp>
      <p:sp>
        <p:nvSpPr>
          <p:cNvPr id="4" name="TextBox 51">
            <a:extLst>
              <a:ext uri="{FF2B5EF4-FFF2-40B4-BE49-F238E27FC236}">
                <a16:creationId xmlns:a16="http://schemas.microsoft.com/office/drawing/2014/main" id="{C31FA6BC-A70F-76A7-5BF3-541A86731E64}"/>
              </a:ext>
            </a:extLst>
          </p:cNvPr>
          <p:cNvSpPr txBox="1"/>
          <p:nvPr/>
        </p:nvSpPr>
        <p:spPr>
          <a:xfrm>
            <a:off x="4308722" y="2767325"/>
            <a:ext cx="6696000" cy="2739863"/>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lgn="ctr"/>
            <a:r>
              <a:rPr lang="ja-JP" altLang="en-US" sz="1600">
                <a:solidFill>
                  <a:srgbClr val="2E3558"/>
                </a:solidFill>
                <a:latin typeface="+mn-ea"/>
              </a:rPr>
              <a:t>間接補助事業の開始から投資回収期間の開始以降まで、</a:t>
            </a:r>
            <a:br>
              <a:rPr lang="en-US" altLang="ja-JP" sz="1600">
                <a:solidFill>
                  <a:srgbClr val="2E3558"/>
                </a:solidFill>
                <a:latin typeface="+mn-ea"/>
              </a:rPr>
            </a:br>
            <a:r>
              <a:rPr lang="ja-JP" altLang="en-US" sz="1600">
                <a:solidFill>
                  <a:srgbClr val="2E3558"/>
                </a:solidFill>
                <a:latin typeface="+mn-ea"/>
              </a:rPr>
              <a:t>長期的な事業スケジュールの概要について、</a:t>
            </a:r>
            <a:br>
              <a:rPr lang="en-US" altLang="ja-JP" sz="1600">
                <a:solidFill>
                  <a:srgbClr val="2E3558"/>
                </a:solidFill>
                <a:latin typeface="+mn-ea"/>
              </a:rPr>
            </a:br>
            <a:r>
              <a:rPr lang="ja-JP" altLang="en-US" sz="1600">
                <a:solidFill>
                  <a:srgbClr val="2E3558"/>
                </a:solidFill>
                <a:latin typeface="+mn-ea"/>
              </a:rPr>
              <a:t>補助対象事業の不確実性を前提としたうえで、</a:t>
            </a:r>
            <a:br>
              <a:rPr lang="en-US" altLang="ja-JP" sz="1600">
                <a:solidFill>
                  <a:srgbClr val="2E3558"/>
                </a:solidFill>
                <a:latin typeface="+mn-ea"/>
              </a:rPr>
            </a:br>
            <a:r>
              <a:rPr lang="ja-JP" altLang="en-US" sz="1600">
                <a:solidFill>
                  <a:srgbClr val="2E3558"/>
                </a:solidFill>
                <a:latin typeface="+mn-ea"/>
              </a:rPr>
              <a:t>一定の仮定に基づき以下の点に留意しつつ記載ください</a:t>
            </a:r>
            <a:endParaRPr lang="en-US" altLang="ja-JP" sz="1600">
              <a:solidFill>
                <a:srgbClr val="2E3558"/>
              </a:solidFill>
              <a:latin typeface="+mn-ea"/>
            </a:endParaRPr>
          </a:p>
          <a:p>
            <a:pPr marL="85725" indent="3175" algn="ctr"/>
            <a:endParaRPr lang="ja-JP" altLang="en-US" sz="1600">
              <a:solidFill>
                <a:srgbClr val="2E3558"/>
              </a:solidFill>
              <a:latin typeface="+mn-ea"/>
            </a:endParaRPr>
          </a:p>
          <a:p>
            <a:pPr marL="266700" indent="-180975">
              <a:buFont typeface="Arial" panose="020B0604020202020204" pitchFamily="34" charset="0"/>
              <a:buChar char="•"/>
            </a:pPr>
            <a:r>
              <a:rPr lang="ja-JP" altLang="en-US" sz="1400">
                <a:solidFill>
                  <a:srgbClr val="2E3558"/>
                </a:solidFill>
                <a:latin typeface="+mn-ea"/>
              </a:rPr>
              <a:t>提案時点での数字や内容は必ずしも正確である必要はなく、</a:t>
            </a:r>
            <a:br>
              <a:rPr lang="en-US" altLang="ja-JP" sz="1400">
                <a:solidFill>
                  <a:srgbClr val="2E3558"/>
                </a:solidFill>
                <a:latin typeface="+mn-ea"/>
              </a:rPr>
            </a:br>
            <a:r>
              <a:rPr lang="ja-JP" altLang="en-US" sz="1400">
                <a:solidFill>
                  <a:srgbClr val="2E3558"/>
                </a:solidFill>
                <a:latin typeface="+mn-ea"/>
              </a:rPr>
              <a:t>設備の導入、投資回収の開始時期等を確認するものです</a:t>
            </a:r>
            <a:endParaRPr lang="en-US" altLang="ja-JP" sz="1400">
              <a:solidFill>
                <a:srgbClr val="2E3558"/>
              </a:solidFill>
              <a:latin typeface="+mn-ea"/>
            </a:endParaRPr>
          </a:p>
          <a:p>
            <a:pPr marL="266700" indent="-180975">
              <a:buFont typeface="Arial" panose="020B0604020202020204" pitchFamily="34" charset="0"/>
              <a:buChar char="•"/>
            </a:pPr>
            <a:endParaRPr lang="en-US" altLang="ja-JP" sz="1400">
              <a:solidFill>
                <a:srgbClr val="2E3558"/>
              </a:solidFill>
              <a:latin typeface="+mn-ea"/>
            </a:endParaRPr>
          </a:p>
          <a:p>
            <a:pPr marL="266700" indent="-180975">
              <a:buFont typeface="Arial" panose="020B0604020202020204" pitchFamily="34" charset="0"/>
              <a:buChar char="•"/>
            </a:pPr>
            <a:r>
              <a:rPr lang="ja-JP" altLang="en-US" sz="1400">
                <a:solidFill>
                  <a:srgbClr val="2E3558"/>
                </a:solidFill>
                <a:latin typeface="+mn-ea"/>
              </a:rPr>
              <a:t>（</a:t>
            </a:r>
            <a:r>
              <a:rPr lang="en-US" altLang="ja-JP" sz="1400">
                <a:solidFill>
                  <a:srgbClr val="2E3558"/>
                </a:solidFill>
                <a:latin typeface="+mn-ea"/>
              </a:rPr>
              <a:t>※</a:t>
            </a:r>
            <a:r>
              <a:rPr lang="ja-JP" altLang="en-US" sz="1400">
                <a:solidFill>
                  <a:srgbClr val="2E3558"/>
                </a:solidFill>
                <a:latin typeface="+mn-ea"/>
              </a:rPr>
              <a:t>）他制度による収益等が見込まれる場合は、（留意事項等）の欄に制度の名称、受給想定額を記載すること。</a:t>
            </a:r>
          </a:p>
        </p:txBody>
      </p:sp>
    </p:spTree>
    <p:extLst>
      <p:ext uri="{BB962C8B-B14F-4D97-AF65-F5344CB8AC3E}">
        <p14:creationId xmlns:p14="http://schemas.microsoft.com/office/powerpoint/2010/main" val="220977036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09B02E-0430-062E-202B-BF0E9C472D4F}"/>
            </a:ext>
          </a:extLst>
        </p:cNvPr>
        <p:cNvGrpSpPr/>
        <p:nvPr/>
      </p:nvGrpSpPr>
      <p:grpSpPr>
        <a:xfrm>
          <a:off x="0" y="0"/>
          <a:ext cx="0" cy="0"/>
          <a:chOff x="0" y="0"/>
          <a:chExt cx="0" cy="0"/>
        </a:xfrm>
      </p:grpSpPr>
      <p:graphicFrame>
        <p:nvGraphicFramePr>
          <p:cNvPr id="70" name="think-cell data - do not delete" hidden="1">
            <a:extLst>
              <a:ext uri="{FF2B5EF4-FFF2-40B4-BE49-F238E27FC236}">
                <a16:creationId xmlns:a16="http://schemas.microsoft.com/office/drawing/2014/main" id="{FD642FC0-7EB6-C817-62E9-E244C2DBA285}"/>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624" imgH="623" progId="TCLayout.ActiveDocument.1">
                  <p:embed/>
                </p:oleObj>
              </mc:Choice>
              <mc:Fallback>
                <p:oleObj name="think-cellスライド" r:id="rId4" imgW="624" imgH="623" progId="TCLayout.ActiveDocument.1">
                  <p:embed/>
                  <p:pic>
                    <p:nvPicPr>
                      <p:cNvPr id="70" name="think-cell data - do not delete" hidden="1">
                        <a:extLst>
                          <a:ext uri="{FF2B5EF4-FFF2-40B4-BE49-F238E27FC236}">
                            <a16:creationId xmlns:a16="http://schemas.microsoft.com/office/drawing/2014/main" id="{FD642FC0-7EB6-C817-62E9-E244C2DBA285}"/>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1" name="Title 1">
            <a:extLst>
              <a:ext uri="{FF2B5EF4-FFF2-40B4-BE49-F238E27FC236}">
                <a16:creationId xmlns:a16="http://schemas.microsoft.com/office/drawing/2014/main" id="{5D3B5334-5360-9E3C-D255-8B3E3AB47914}"/>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altLang="ja-JP"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1. </a:t>
            </a:r>
            <a:r>
              <a:rPr kumimoji="0"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事業戦略・事業計画／</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a:t>
            </a:r>
            <a:r>
              <a:rPr kumimoji="1" lang="en-US" altLang="ja-JP"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4</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）毎年度の事業費・補助金交付希望額</a:t>
            </a:r>
            <a:endParaRPr kumimoji="1" lang="en-US" altLang="ja-JP" sz="2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endParaRPr>
          </a:p>
        </p:txBody>
      </p:sp>
      <p:sp>
        <p:nvSpPr>
          <p:cNvPr id="32" name="Title 1">
            <a:extLst>
              <a:ext uri="{FF2B5EF4-FFF2-40B4-BE49-F238E27FC236}">
                <a16:creationId xmlns:a16="http://schemas.microsoft.com/office/drawing/2014/main" id="{8A91CF49-8CE1-CA8C-28F7-8485E6C4AD22}"/>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ja-JP" alt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毎年度の事業費・補助金交付希望額は、</a:t>
            </a:r>
            <a:r>
              <a:rPr kumimoji="1" lang="en-US" altLang="ja-JP"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XXXXX</a:t>
            </a:r>
          </a:p>
        </p:txBody>
      </p:sp>
      <p:cxnSp>
        <p:nvCxnSpPr>
          <p:cNvPr id="34" name="直線コネクタ 33">
            <a:extLst>
              <a:ext uri="{FF2B5EF4-FFF2-40B4-BE49-F238E27FC236}">
                <a16:creationId xmlns:a16="http://schemas.microsoft.com/office/drawing/2014/main" id="{5E066DB9-A008-0784-C729-79C0ADF2347E}"/>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grpSp>
        <p:nvGrpSpPr>
          <p:cNvPr id="25" name="グループ化 24">
            <a:extLst>
              <a:ext uri="{FF2B5EF4-FFF2-40B4-BE49-F238E27FC236}">
                <a16:creationId xmlns:a16="http://schemas.microsoft.com/office/drawing/2014/main" id="{1C5F18DF-F47B-6CFE-5097-C8CE4F66CEB8}"/>
              </a:ext>
            </a:extLst>
          </p:cNvPr>
          <p:cNvGrpSpPr/>
          <p:nvPr/>
        </p:nvGrpSpPr>
        <p:grpSpPr>
          <a:xfrm>
            <a:off x="746778" y="1224775"/>
            <a:ext cx="5998891" cy="360000"/>
            <a:chOff x="543578" y="1377175"/>
            <a:chExt cx="5239039" cy="360000"/>
          </a:xfrm>
        </p:grpSpPr>
        <p:cxnSp>
          <p:nvCxnSpPr>
            <p:cNvPr id="26" name="Straight Connector 18">
              <a:extLst>
                <a:ext uri="{FF2B5EF4-FFF2-40B4-BE49-F238E27FC236}">
                  <a16:creationId xmlns:a16="http://schemas.microsoft.com/office/drawing/2014/main" id="{E42E988B-40BB-3344-342F-5D1015D75EA1}"/>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7" name="TextBox 23">
              <a:extLst>
                <a:ext uri="{FF2B5EF4-FFF2-40B4-BE49-F238E27FC236}">
                  <a16:creationId xmlns:a16="http://schemas.microsoft.com/office/drawing/2014/main" id="{F121FBA7-CBED-2B9C-6249-17AF993D3AE2}"/>
                </a:ext>
              </a:extLst>
            </p:cNvPr>
            <p:cNvSpPr txBox="1"/>
            <p:nvPr/>
          </p:nvSpPr>
          <p:spPr>
            <a:xfrm>
              <a:off x="543578" y="1377175"/>
              <a:ext cx="5220000"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年度毎の事業費・補助金交付希望額</a:t>
              </a:r>
              <a:endParaRPr kumimoji="1" lang="ja-JP" altLang="en-US" sz="1400" b="1" i="0" u="none" strike="noStrike" kern="1200" cap="none" spc="0" normalizeH="0" baseline="3000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pSp>
      <p:sp>
        <p:nvSpPr>
          <p:cNvPr id="2" name="正方形/長方形 1">
            <a:extLst>
              <a:ext uri="{FF2B5EF4-FFF2-40B4-BE49-F238E27FC236}">
                <a16:creationId xmlns:a16="http://schemas.microsoft.com/office/drawing/2014/main" id="{1D68A2EA-11C8-096F-2554-EFA96F578847}"/>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ja-JP" altLang="en-US" sz="2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基礎</a:t>
            </a:r>
          </a:p>
        </p:txBody>
      </p:sp>
      <p:sp>
        <p:nvSpPr>
          <p:cNvPr id="4" name="TextBox 24">
            <a:extLst>
              <a:ext uri="{FF2B5EF4-FFF2-40B4-BE49-F238E27FC236}">
                <a16:creationId xmlns:a16="http://schemas.microsoft.com/office/drawing/2014/main" id="{7B479CCB-07C4-45BF-967D-C5E865C3489C}"/>
              </a:ext>
            </a:extLst>
          </p:cNvPr>
          <p:cNvSpPr txBox="1"/>
          <p:nvPr/>
        </p:nvSpPr>
        <p:spPr>
          <a:xfrm>
            <a:off x="746778" y="1940982"/>
            <a:ext cx="5520592" cy="34901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金額</a:t>
            </a:r>
            <a:endParaRPr kumimoji="0"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742950" marR="0" lvl="1" indent="-285750" algn="l" defTabSz="914400" rtl="0" eaLnBrk="1" fontAlgn="auto" latinLnBrk="0" hangingPunct="1">
              <a:lnSpc>
                <a:spcPct val="100000"/>
              </a:lnSpc>
              <a:spcBef>
                <a:spcPts val="0"/>
              </a:spcBef>
              <a:spcAft>
                <a:spcPts val="0"/>
              </a:spcAft>
              <a:buClrTx/>
              <a:buSzTx/>
              <a:buFont typeface="Meiryo UI" panose="020B0604030504040204" pitchFamily="50" charset="-128"/>
              <a:buChar char="‒"/>
              <a:tabLst/>
              <a:defRPr/>
            </a:pPr>
            <a:r>
              <a:rPr kumimoji="0"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0"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0" name="TextBox 24">
            <a:extLst>
              <a:ext uri="{FF2B5EF4-FFF2-40B4-BE49-F238E27FC236}">
                <a16:creationId xmlns:a16="http://schemas.microsoft.com/office/drawing/2014/main" id="{05300DBC-C576-73AE-2FB9-07490108A029}"/>
              </a:ext>
            </a:extLst>
          </p:cNvPr>
          <p:cNvSpPr txBox="1"/>
          <p:nvPr/>
        </p:nvSpPr>
        <p:spPr>
          <a:xfrm>
            <a:off x="5983326" y="1939086"/>
            <a:ext cx="5520592" cy="34901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理由</a:t>
            </a:r>
            <a:endParaRPr kumimoji="0"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742950" marR="0" lvl="1" indent="-285750" algn="l" defTabSz="914400" rtl="0" eaLnBrk="1" fontAlgn="auto" latinLnBrk="0" hangingPunct="1">
              <a:lnSpc>
                <a:spcPct val="100000"/>
              </a:lnSpc>
              <a:spcBef>
                <a:spcPts val="0"/>
              </a:spcBef>
              <a:spcAft>
                <a:spcPts val="0"/>
              </a:spcAft>
              <a:buClrTx/>
              <a:buSzTx/>
              <a:buFont typeface="Meiryo UI" panose="020B0604030504040204" pitchFamily="50" charset="-128"/>
              <a:buChar char="‒"/>
              <a:tabLst/>
              <a:defRPr/>
            </a:pPr>
            <a:r>
              <a:rPr kumimoji="0"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0"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2" name="TextBox 51">
            <a:extLst>
              <a:ext uri="{FF2B5EF4-FFF2-40B4-BE49-F238E27FC236}">
                <a16:creationId xmlns:a16="http://schemas.microsoft.com/office/drawing/2014/main" id="{0D4E732A-91F2-8D4E-F0C4-7896BE364E01}"/>
              </a:ext>
            </a:extLst>
          </p:cNvPr>
          <p:cNvSpPr txBox="1"/>
          <p:nvPr/>
        </p:nvSpPr>
        <p:spPr>
          <a:xfrm>
            <a:off x="628650" y="2642414"/>
            <a:ext cx="10934700" cy="1223997"/>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marR="0" lvl="0" indent="3175" algn="ctr" defTabSz="9144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年度毎の事業費・補助金交付希望額とその理由について記載ください</a:t>
            </a:r>
          </a:p>
        </p:txBody>
      </p:sp>
    </p:spTree>
    <p:extLst>
      <p:ext uri="{BB962C8B-B14F-4D97-AF65-F5344CB8AC3E}">
        <p14:creationId xmlns:p14="http://schemas.microsoft.com/office/powerpoint/2010/main" val="243553017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Title 1">
            <a:extLst>
              <a:ext uri="{FF2B5EF4-FFF2-40B4-BE49-F238E27FC236}">
                <a16:creationId xmlns:a16="http://schemas.microsoft.com/office/drawing/2014/main" id="{B0CD6EF9-B9A3-4EE4-A1FB-7F0DF6D7CDD1}"/>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1. </a:t>
            </a:r>
            <a:r>
              <a:rPr lang="ja-JP" altLang="en-US" sz="2000"/>
              <a:t>事業戦略・事業計画／</a:t>
            </a:r>
            <a:r>
              <a:rPr kumimoji="1" lang="ja-JP" altLang="en-US" sz="2000"/>
              <a:t>（</a:t>
            </a:r>
            <a:r>
              <a:rPr kumimoji="1" lang="en-US" altLang="ja-JP" sz="2000"/>
              <a:t>5</a:t>
            </a:r>
            <a:r>
              <a:rPr kumimoji="1" lang="ja-JP" altLang="en-US" sz="2000"/>
              <a:t>）</a:t>
            </a:r>
            <a:r>
              <a:rPr kumimoji="1" lang="en-US" altLang="ja-JP" sz="2000"/>
              <a:t>KPI</a:t>
            </a:r>
            <a:r>
              <a:rPr kumimoji="1" lang="ja-JP" altLang="en-US" sz="2000"/>
              <a:t>達成に向けた計画</a:t>
            </a:r>
            <a:endParaRPr kumimoji="1" lang="en-US" sz="2000"/>
          </a:p>
        </p:txBody>
      </p:sp>
      <p:sp>
        <p:nvSpPr>
          <p:cNvPr id="80" name="Title 1">
            <a:extLst>
              <a:ext uri="{FF2B5EF4-FFF2-40B4-BE49-F238E27FC236}">
                <a16:creationId xmlns:a16="http://schemas.microsoft.com/office/drawing/2014/main" id="{082062D8-AC25-4341-9C08-73A40AF5BF90}"/>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本事業を通じてエンジン整備能力の強化／国内共通基盤の構築、活用を目指す</a:t>
            </a:r>
            <a:endParaRPr kumimoji="1" lang="en-US" altLang="ja-JP">
              <a:solidFill>
                <a:schemeClr val="tx1"/>
              </a:solidFill>
            </a:endParaRPr>
          </a:p>
        </p:txBody>
      </p:sp>
      <p:cxnSp>
        <p:nvCxnSpPr>
          <p:cNvPr id="81" name="直線コネクタ 80">
            <a:extLst>
              <a:ext uri="{FF2B5EF4-FFF2-40B4-BE49-F238E27FC236}">
                <a16:creationId xmlns:a16="http://schemas.microsoft.com/office/drawing/2014/main" id="{E7D0CEB9-ABBA-4F09-B4D9-22A5D6AB62D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7" name="TextBox 35" descr="ｔ">
            <a:extLst>
              <a:ext uri="{FF2B5EF4-FFF2-40B4-BE49-F238E27FC236}">
                <a16:creationId xmlns:a16="http://schemas.microsoft.com/office/drawing/2014/main" id="{AE8B2C13-D28A-B9AD-B59D-64982D232006}"/>
              </a:ext>
            </a:extLst>
          </p:cNvPr>
          <p:cNvSpPr txBox="1"/>
          <p:nvPr/>
        </p:nvSpPr>
        <p:spPr>
          <a:xfrm>
            <a:off x="585348" y="1591180"/>
            <a:ext cx="3445707" cy="407464"/>
          </a:xfrm>
          <a:prstGeom prst="rect">
            <a:avLst/>
          </a:prstGeom>
          <a:solidFill>
            <a:schemeClr val="bg1"/>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ctr" anchorCtr="0" forceAA="0" compatLnSpc="1">
            <a:prstTxWarp prst="textNoShape">
              <a:avLst/>
            </a:prstTxWarp>
            <a:noAutofit/>
          </a:bodyPr>
          <a:lstStyle/>
          <a:p>
            <a:pPr marL="0" lvl="1">
              <a:buClr>
                <a:schemeClr val="tx2"/>
              </a:buClr>
              <a:buSzPct val="100000"/>
            </a:pPr>
            <a:r>
              <a:rPr kumimoji="1" lang="ja-JP" altLang="en-US" b="1" dirty="0">
                <a:solidFill>
                  <a:schemeClr val="tx1"/>
                </a:solidFill>
                <a:latin typeface="Meiryo UI" panose="020B0604030504040204" pitchFamily="50" charset="-128"/>
                <a:ea typeface="Meiryo UI" panose="020B0604030504040204" pitchFamily="50" charset="-128"/>
              </a:rPr>
              <a:t>西暦</a:t>
            </a:r>
            <a:r>
              <a:rPr kumimoji="1" lang="en-US" altLang="ja-JP" b="1" dirty="0">
                <a:solidFill>
                  <a:schemeClr val="tx1"/>
                </a:solidFill>
                <a:latin typeface="Meiryo UI" panose="020B0604030504040204" pitchFamily="50" charset="-128"/>
                <a:ea typeface="Meiryo UI" panose="020B0604030504040204" pitchFamily="50" charset="-128"/>
              </a:rPr>
              <a:t>XX</a:t>
            </a:r>
            <a:r>
              <a:rPr kumimoji="1" lang="ja-JP" altLang="en-US" b="1" dirty="0">
                <a:solidFill>
                  <a:schemeClr val="tx1"/>
                </a:solidFill>
                <a:latin typeface="Meiryo UI" panose="020B0604030504040204" pitchFamily="50" charset="-128"/>
                <a:ea typeface="Meiryo UI" panose="020B0604030504040204" pitchFamily="50" charset="-128"/>
              </a:rPr>
              <a:t>年度</a:t>
            </a:r>
            <a:endParaRPr kumimoji="1" lang="en-US" altLang="ja-JP" dirty="0">
              <a:solidFill>
                <a:schemeClr val="tx1"/>
              </a:solidFill>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7ADA514D-BFD9-BF29-8F32-E6946E7226BA}"/>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基礎</a:t>
            </a:r>
          </a:p>
        </p:txBody>
      </p:sp>
      <p:grpSp>
        <p:nvGrpSpPr>
          <p:cNvPr id="15" name="グループ化 14">
            <a:extLst>
              <a:ext uri="{FF2B5EF4-FFF2-40B4-BE49-F238E27FC236}">
                <a16:creationId xmlns:a16="http://schemas.microsoft.com/office/drawing/2014/main" id="{875E3B59-A2F6-E11F-008A-E418E134DE09}"/>
              </a:ext>
            </a:extLst>
          </p:cNvPr>
          <p:cNvGrpSpPr/>
          <p:nvPr/>
        </p:nvGrpSpPr>
        <p:grpSpPr>
          <a:xfrm>
            <a:off x="585348" y="1272925"/>
            <a:ext cx="2225230" cy="288000"/>
            <a:chOff x="156000" y="1879963"/>
            <a:chExt cx="5760000" cy="288000"/>
          </a:xfrm>
        </p:grpSpPr>
        <p:sp>
          <p:nvSpPr>
            <p:cNvPr id="17" name="正方形/長方形 16">
              <a:extLst>
                <a:ext uri="{FF2B5EF4-FFF2-40B4-BE49-F238E27FC236}">
                  <a16:creationId xmlns:a16="http://schemas.microsoft.com/office/drawing/2014/main" id="{4C050DDA-168E-35D7-BD88-022538E2737F}"/>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en-US" altLang="ja-JP" sz="1400" b="1">
                  <a:solidFill>
                    <a:schemeClr val="tx1"/>
                  </a:solidFill>
                  <a:latin typeface="Meiryo UI" panose="020B0604030504040204" pitchFamily="50" charset="-128"/>
                  <a:ea typeface="Meiryo UI" panose="020B0604030504040204" pitchFamily="50" charset="-128"/>
                </a:rPr>
                <a:t>KPI</a:t>
              </a:r>
              <a:r>
                <a:rPr kumimoji="1" lang="ja-JP" altLang="en-US" sz="1400" b="1">
                  <a:solidFill>
                    <a:schemeClr val="tx1"/>
                  </a:solidFill>
                  <a:latin typeface="Meiryo UI" panose="020B0604030504040204" pitchFamily="50" charset="-128"/>
                  <a:ea typeface="Meiryo UI" panose="020B0604030504040204" pitchFamily="50" charset="-128"/>
                </a:rPr>
                <a:t>の達成年限</a:t>
              </a:r>
            </a:p>
          </p:txBody>
        </p:sp>
        <p:cxnSp>
          <p:nvCxnSpPr>
            <p:cNvPr id="18" name="直線コネクタ 17">
              <a:extLst>
                <a:ext uri="{FF2B5EF4-FFF2-40B4-BE49-F238E27FC236}">
                  <a16:creationId xmlns:a16="http://schemas.microsoft.com/office/drawing/2014/main" id="{504BCE56-1B12-FDB1-5E28-620F8EDC7880}"/>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19" name="グループ化 18">
            <a:extLst>
              <a:ext uri="{FF2B5EF4-FFF2-40B4-BE49-F238E27FC236}">
                <a16:creationId xmlns:a16="http://schemas.microsoft.com/office/drawing/2014/main" id="{8A837141-9755-6547-E97B-F8CA453B73A1}"/>
              </a:ext>
            </a:extLst>
          </p:cNvPr>
          <p:cNvGrpSpPr/>
          <p:nvPr/>
        </p:nvGrpSpPr>
        <p:grpSpPr>
          <a:xfrm>
            <a:off x="585349" y="1990377"/>
            <a:ext cx="10789386" cy="288000"/>
            <a:chOff x="156000" y="1879963"/>
            <a:chExt cx="5760000" cy="288000"/>
          </a:xfrm>
        </p:grpSpPr>
        <p:sp>
          <p:nvSpPr>
            <p:cNvPr id="20" name="正方形/長方形 19">
              <a:extLst>
                <a:ext uri="{FF2B5EF4-FFF2-40B4-BE49-F238E27FC236}">
                  <a16:creationId xmlns:a16="http://schemas.microsoft.com/office/drawing/2014/main" id="{7AF70CC0-4628-C40D-82A1-983BD45D2ACB}"/>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en-US" altLang="ja-JP" sz="1400" b="1">
                  <a:solidFill>
                    <a:schemeClr val="tx1"/>
                  </a:solidFill>
                  <a:latin typeface="Meiryo UI" panose="020B0604030504040204" pitchFamily="50" charset="-128"/>
                  <a:ea typeface="Meiryo UI" panose="020B0604030504040204" pitchFamily="50" charset="-128"/>
                </a:rPr>
                <a:t>KPI</a:t>
              </a:r>
              <a:r>
                <a:rPr kumimoji="1" lang="ja-JP" altLang="en-US" sz="1400" b="1">
                  <a:solidFill>
                    <a:schemeClr val="tx1"/>
                  </a:solidFill>
                  <a:latin typeface="Meiryo UI" panose="020B0604030504040204" pitchFamily="50" charset="-128"/>
                  <a:ea typeface="Meiryo UI" panose="020B0604030504040204" pitchFamily="50" charset="-128"/>
                </a:rPr>
                <a:t>の設定</a:t>
              </a:r>
            </a:p>
          </p:txBody>
        </p:sp>
        <p:cxnSp>
          <p:nvCxnSpPr>
            <p:cNvPr id="21" name="直線コネクタ 20">
              <a:extLst>
                <a:ext uri="{FF2B5EF4-FFF2-40B4-BE49-F238E27FC236}">
                  <a16:creationId xmlns:a16="http://schemas.microsoft.com/office/drawing/2014/main" id="{2F8BA410-4F94-4997-0332-FA1C8471D9FE}"/>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22" name="グループ化 21">
            <a:extLst>
              <a:ext uri="{FF2B5EF4-FFF2-40B4-BE49-F238E27FC236}">
                <a16:creationId xmlns:a16="http://schemas.microsoft.com/office/drawing/2014/main" id="{81BB482C-138E-16CC-11B7-20DB1ADC4EF0}"/>
              </a:ext>
            </a:extLst>
          </p:cNvPr>
          <p:cNvGrpSpPr/>
          <p:nvPr/>
        </p:nvGrpSpPr>
        <p:grpSpPr>
          <a:xfrm>
            <a:off x="585348" y="2386153"/>
            <a:ext cx="2057500" cy="288000"/>
            <a:chOff x="156000" y="1879963"/>
            <a:chExt cx="5760000" cy="288000"/>
          </a:xfrm>
        </p:grpSpPr>
        <p:sp>
          <p:nvSpPr>
            <p:cNvPr id="23" name="正方形/長方形 22">
              <a:extLst>
                <a:ext uri="{FF2B5EF4-FFF2-40B4-BE49-F238E27FC236}">
                  <a16:creationId xmlns:a16="http://schemas.microsoft.com/office/drawing/2014/main" id="{A1189C69-E75B-D4D5-EAD2-8E64D05CF8E7}"/>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en-US" altLang="ja-JP" sz="1400" b="1">
                  <a:solidFill>
                    <a:schemeClr val="tx1"/>
                  </a:solidFill>
                  <a:latin typeface="Meiryo UI" panose="020B0604030504040204" pitchFamily="50" charset="-128"/>
                  <a:ea typeface="Meiryo UI" panose="020B0604030504040204" pitchFamily="50" charset="-128"/>
                </a:rPr>
                <a:t>KPI</a:t>
              </a:r>
              <a:endParaRPr kumimoji="1" lang="ja-JP" altLang="en-US" sz="1400" b="1">
                <a:solidFill>
                  <a:schemeClr val="tx1"/>
                </a:solidFill>
                <a:latin typeface="Meiryo UI" panose="020B0604030504040204" pitchFamily="50" charset="-128"/>
                <a:ea typeface="Meiryo UI" panose="020B0604030504040204" pitchFamily="50" charset="-128"/>
              </a:endParaRPr>
            </a:p>
          </p:txBody>
        </p:sp>
        <p:cxnSp>
          <p:nvCxnSpPr>
            <p:cNvPr id="24" name="直線コネクタ 23">
              <a:extLst>
                <a:ext uri="{FF2B5EF4-FFF2-40B4-BE49-F238E27FC236}">
                  <a16:creationId xmlns:a16="http://schemas.microsoft.com/office/drawing/2014/main" id="{2D61CDCC-8FA2-8669-BBEF-25EE1500E382}"/>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25" name="グループ化 24">
            <a:extLst>
              <a:ext uri="{FF2B5EF4-FFF2-40B4-BE49-F238E27FC236}">
                <a16:creationId xmlns:a16="http://schemas.microsoft.com/office/drawing/2014/main" id="{4F0275F7-544F-E996-AF9C-152782553AB6}"/>
              </a:ext>
            </a:extLst>
          </p:cNvPr>
          <p:cNvGrpSpPr/>
          <p:nvPr/>
        </p:nvGrpSpPr>
        <p:grpSpPr>
          <a:xfrm>
            <a:off x="2749193" y="2303819"/>
            <a:ext cx="2542766" cy="375191"/>
            <a:chOff x="156000" y="1879963"/>
            <a:chExt cx="5760000" cy="288000"/>
          </a:xfrm>
        </p:grpSpPr>
        <p:sp>
          <p:nvSpPr>
            <p:cNvPr id="26" name="正方形/長方形 25">
              <a:extLst>
                <a:ext uri="{FF2B5EF4-FFF2-40B4-BE49-F238E27FC236}">
                  <a16:creationId xmlns:a16="http://schemas.microsoft.com/office/drawing/2014/main" id="{A2BF22C4-B785-286D-776E-FB91E17AC136}"/>
                </a:ext>
              </a:extLst>
            </p:cNvPr>
            <p:cNvSpPr/>
            <p:nvPr/>
          </p:nvSpPr>
          <p:spPr>
            <a:xfrm>
              <a:off x="156000" y="1879963"/>
              <a:ext cx="5465225"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目標年度・目標値</a:t>
              </a:r>
              <a:endParaRPr kumimoji="1" lang="en-US" altLang="ja-JP" sz="1400" b="1" baseline="30000">
                <a:solidFill>
                  <a:schemeClr val="tx1"/>
                </a:solidFill>
                <a:latin typeface="Meiryo UI" panose="020B0604030504040204" pitchFamily="50" charset="-128"/>
                <a:ea typeface="Meiryo UI" panose="020B0604030504040204" pitchFamily="50" charset="-128"/>
              </a:endParaRPr>
            </a:p>
          </p:txBody>
        </p:sp>
        <p:cxnSp>
          <p:nvCxnSpPr>
            <p:cNvPr id="27" name="直線コネクタ 26">
              <a:extLst>
                <a:ext uri="{FF2B5EF4-FFF2-40B4-BE49-F238E27FC236}">
                  <a16:creationId xmlns:a16="http://schemas.microsoft.com/office/drawing/2014/main" id="{14950625-1294-41AA-CCB8-0402E65D75E5}"/>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28" name="グループ化 27">
            <a:extLst>
              <a:ext uri="{FF2B5EF4-FFF2-40B4-BE49-F238E27FC236}">
                <a16:creationId xmlns:a16="http://schemas.microsoft.com/office/drawing/2014/main" id="{3D5B4A25-2043-5435-B803-27DE11C4E6B9}"/>
              </a:ext>
            </a:extLst>
          </p:cNvPr>
          <p:cNvGrpSpPr/>
          <p:nvPr/>
        </p:nvGrpSpPr>
        <p:grpSpPr>
          <a:xfrm>
            <a:off x="5398300" y="2386153"/>
            <a:ext cx="2990691" cy="288000"/>
            <a:chOff x="156000" y="1879963"/>
            <a:chExt cx="5760000" cy="288000"/>
          </a:xfrm>
        </p:grpSpPr>
        <p:sp>
          <p:nvSpPr>
            <p:cNvPr id="33" name="正方形/長方形 32">
              <a:extLst>
                <a:ext uri="{FF2B5EF4-FFF2-40B4-BE49-F238E27FC236}">
                  <a16:creationId xmlns:a16="http://schemas.microsoft.com/office/drawing/2014/main" id="{496889C9-93DE-A665-BCC3-51BBE1338DF8}"/>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目標年度・目標値の設定の考え方</a:t>
              </a:r>
              <a:endParaRPr kumimoji="1" lang="en-US" altLang="ja-JP" sz="1400" b="1">
                <a:solidFill>
                  <a:schemeClr val="tx1"/>
                </a:solidFill>
                <a:latin typeface="Meiryo UI" panose="020B0604030504040204" pitchFamily="50" charset="-128"/>
                <a:ea typeface="Meiryo UI" panose="020B0604030504040204" pitchFamily="50" charset="-128"/>
              </a:endParaRPr>
            </a:p>
          </p:txBody>
        </p:sp>
        <p:cxnSp>
          <p:nvCxnSpPr>
            <p:cNvPr id="34" name="直線コネクタ 33">
              <a:extLst>
                <a:ext uri="{FF2B5EF4-FFF2-40B4-BE49-F238E27FC236}">
                  <a16:creationId xmlns:a16="http://schemas.microsoft.com/office/drawing/2014/main" id="{85A8BC64-4AF4-E170-75AC-2902FEC527BB}"/>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35" name="グループ化 34">
            <a:extLst>
              <a:ext uri="{FF2B5EF4-FFF2-40B4-BE49-F238E27FC236}">
                <a16:creationId xmlns:a16="http://schemas.microsoft.com/office/drawing/2014/main" id="{A45C72C3-50E6-7B60-D256-464B2A03EB38}"/>
              </a:ext>
            </a:extLst>
          </p:cNvPr>
          <p:cNvGrpSpPr/>
          <p:nvPr/>
        </p:nvGrpSpPr>
        <p:grpSpPr>
          <a:xfrm>
            <a:off x="8512014" y="2386153"/>
            <a:ext cx="3094638" cy="288000"/>
            <a:chOff x="156000" y="1879963"/>
            <a:chExt cx="5760000" cy="288000"/>
          </a:xfrm>
        </p:grpSpPr>
        <p:sp>
          <p:nvSpPr>
            <p:cNvPr id="36" name="正方形/長方形 35">
              <a:extLst>
                <a:ext uri="{FF2B5EF4-FFF2-40B4-BE49-F238E27FC236}">
                  <a16:creationId xmlns:a16="http://schemas.microsoft.com/office/drawing/2014/main" id="{8502608E-6E39-0637-7DD5-D3C040835310}"/>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目標達成に向けたアプローチ</a:t>
              </a:r>
              <a:endParaRPr kumimoji="1" lang="en-US" altLang="ja-JP" sz="1400" b="1">
                <a:solidFill>
                  <a:schemeClr val="tx1"/>
                </a:solidFill>
                <a:latin typeface="Meiryo UI" panose="020B0604030504040204" pitchFamily="50" charset="-128"/>
                <a:ea typeface="Meiryo UI" panose="020B0604030504040204" pitchFamily="50" charset="-128"/>
              </a:endParaRPr>
            </a:p>
          </p:txBody>
        </p:sp>
        <p:cxnSp>
          <p:nvCxnSpPr>
            <p:cNvPr id="37" name="直線コネクタ 36">
              <a:extLst>
                <a:ext uri="{FF2B5EF4-FFF2-40B4-BE49-F238E27FC236}">
                  <a16:creationId xmlns:a16="http://schemas.microsoft.com/office/drawing/2014/main" id="{67337281-DDDD-BA4B-CD7D-55FD6018A6B8}"/>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38" name="TextBox 51">
            <a:extLst>
              <a:ext uri="{FF2B5EF4-FFF2-40B4-BE49-F238E27FC236}">
                <a16:creationId xmlns:a16="http://schemas.microsoft.com/office/drawing/2014/main" id="{2AA8CB50-60E6-BC47-794F-F1FCFBC0A9A6}"/>
              </a:ext>
            </a:extLst>
          </p:cNvPr>
          <p:cNvSpPr txBox="1"/>
          <p:nvPr/>
        </p:nvSpPr>
        <p:spPr>
          <a:xfrm>
            <a:off x="3122394" y="1205265"/>
            <a:ext cx="8484258" cy="936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r>
              <a:rPr lang="ja-JP" altLang="en-US" sz="1600">
                <a:solidFill>
                  <a:srgbClr val="2E3558"/>
                </a:solidFill>
                <a:latin typeface="+mn-ea"/>
              </a:rPr>
              <a:t>・設定した</a:t>
            </a:r>
            <a:r>
              <a:rPr lang="en-US" altLang="ja-JP" sz="1600">
                <a:solidFill>
                  <a:srgbClr val="2E3558"/>
                </a:solidFill>
                <a:latin typeface="+mn-ea"/>
              </a:rPr>
              <a:t>KPI</a:t>
            </a:r>
            <a:r>
              <a:rPr lang="ja-JP" altLang="en-US" sz="1600">
                <a:solidFill>
                  <a:srgbClr val="2E3558"/>
                </a:solidFill>
                <a:latin typeface="+mn-ea"/>
              </a:rPr>
              <a:t>の水準、運用開始年限を記載し、現状の課題を明らかにしながらその設定の考え方と目標達成に向けたアプローチを記載ください（事業者毎に作成）</a:t>
            </a:r>
            <a:endParaRPr lang="en-US" altLang="ja-JP" sz="1600">
              <a:solidFill>
                <a:srgbClr val="2E3558"/>
              </a:solidFill>
              <a:latin typeface="+mn-ea"/>
            </a:endParaRPr>
          </a:p>
        </p:txBody>
      </p:sp>
      <p:sp>
        <p:nvSpPr>
          <p:cNvPr id="3" name="TextBox 40">
            <a:extLst>
              <a:ext uri="{FF2B5EF4-FFF2-40B4-BE49-F238E27FC236}">
                <a16:creationId xmlns:a16="http://schemas.microsoft.com/office/drawing/2014/main" id="{F3FC4790-1DB6-B505-46E1-0838C2508849}"/>
              </a:ext>
            </a:extLst>
          </p:cNvPr>
          <p:cNvSpPr txBox="1"/>
          <p:nvPr/>
        </p:nvSpPr>
        <p:spPr>
          <a:xfrm>
            <a:off x="585348" y="2772405"/>
            <a:ext cx="2059902" cy="936173"/>
          </a:xfrm>
          <a:prstGeom prst="rect">
            <a:avLst/>
          </a:prstGeom>
          <a:solidFill>
            <a:schemeClr val="bg1">
              <a:lumMod val="8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ja-JP" altLang="en-US" sz="1200">
                <a:solidFill>
                  <a:schemeClr val="tx1"/>
                </a:solidFill>
                <a:latin typeface="Meiryo UI" panose="020B0604030504040204" pitchFamily="50" charset="-128"/>
                <a:ea typeface="Meiryo UI" panose="020B0604030504040204" pitchFamily="50" charset="-128"/>
              </a:rPr>
              <a:t>＜整備能力の獲得、強化＞</a:t>
            </a:r>
            <a:endParaRPr kumimoji="1" lang="en-US" altLang="ja-JP" sz="1200">
              <a:solidFill>
                <a:schemeClr val="tx1"/>
              </a:solidFill>
              <a:highlight>
                <a:srgbClr val="FFFF00"/>
              </a:highlight>
              <a:latin typeface="Meiryo UI" panose="020B0604030504040204" pitchFamily="50" charset="-128"/>
              <a:ea typeface="Meiryo UI" panose="020B0604030504040204" pitchFamily="50" charset="-128"/>
            </a:endParaRPr>
          </a:p>
          <a:p>
            <a:r>
              <a:rPr kumimoji="1" lang="ja-JP" altLang="en-US" sz="1200">
                <a:solidFill>
                  <a:schemeClr val="tx1"/>
                </a:solidFill>
                <a:latin typeface="Meiryo UI" panose="020B0604030504040204" pitchFamily="50" charset="-128"/>
                <a:ea typeface="Meiryo UI" panose="020B0604030504040204" pitchFamily="50" charset="-128"/>
              </a:rPr>
              <a:t>自動化等による作業効率の向上</a:t>
            </a:r>
            <a:endParaRPr kumimoji="1" lang="en-US" altLang="ja-JP" sz="1200">
              <a:solidFill>
                <a:schemeClr val="tx1"/>
              </a:solidFill>
              <a:latin typeface="Meiryo UI" panose="020B0604030504040204" pitchFamily="50" charset="-128"/>
              <a:ea typeface="Meiryo UI" panose="020B0604030504040204" pitchFamily="50" charset="-128"/>
            </a:endParaRPr>
          </a:p>
        </p:txBody>
      </p:sp>
      <p:sp>
        <p:nvSpPr>
          <p:cNvPr id="4" name="TextBox 40">
            <a:extLst>
              <a:ext uri="{FF2B5EF4-FFF2-40B4-BE49-F238E27FC236}">
                <a16:creationId xmlns:a16="http://schemas.microsoft.com/office/drawing/2014/main" id="{E1370DA9-FEB2-BCD7-DC35-35662873E878}"/>
              </a:ext>
            </a:extLst>
          </p:cNvPr>
          <p:cNvSpPr txBox="1"/>
          <p:nvPr/>
        </p:nvSpPr>
        <p:spPr>
          <a:xfrm>
            <a:off x="2751589" y="2772403"/>
            <a:ext cx="2542765" cy="936172"/>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（例）</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目標年度（西暦</a:t>
            </a:r>
            <a:r>
              <a:rPr kumimoji="1" lang="en-US" altLang="ja-JP" sz="1200" dirty="0">
                <a:solidFill>
                  <a:schemeClr val="tx1"/>
                </a:solidFill>
                <a:latin typeface="Meiryo UI" panose="020B0604030504040204" pitchFamily="50" charset="-128"/>
                <a:ea typeface="Meiryo UI" panose="020B0604030504040204" pitchFamily="50" charset="-128"/>
              </a:rPr>
              <a:t>xx</a:t>
            </a:r>
            <a:r>
              <a:rPr kumimoji="1" lang="ja-JP" altLang="en-US" sz="1200" dirty="0">
                <a:solidFill>
                  <a:schemeClr val="tx1"/>
                </a:solidFill>
                <a:latin typeface="Meiryo UI" panose="020B0604030504040204" pitchFamily="50" charset="-128"/>
                <a:ea typeface="Meiryo UI" panose="020B0604030504040204" pitchFamily="50" charset="-128"/>
              </a:rPr>
              <a:t>年度時点） </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目標値：</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作業時間の短縮率　</a:t>
            </a:r>
            <a:r>
              <a:rPr kumimoji="1" lang="en-US" altLang="ja-JP" sz="1200" dirty="0">
                <a:solidFill>
                  <a:schemeClr val="tx1"/>
                </a:solidFill>
                <a:latin typeface="Meiryo UI" panose="020B0604030504040204" pitchFamily="50" charset="-128"/>
                <a:ea typeface="Meiryo UI" panose="020B0604030504040204" pitchFamily="50" charset="-128"/>
              </a:rPr>
              <a:t>XX</a:t>
            </a:r>
            <a:r>
              <a:rPr kumimoji="1" lang="ja-JP" altLang="en-US" sz="1200" dirty="0">
                <a:solidFill>
                  <a:schemeClr val="tx1"/>
                </a:solidFill>
                <a:latin typeface="Meiryo UI" panose="020B0604030504040204" pitchFamily="50" charset="-128"/>
                <a:ea typeface="Meiryo UI" panose="020B0604030504040204" pitchFamily="50" charset="-128"/>
              </a:rPr>
              <a:t>％以上</a:t>
            </a:r>
            <a:endParaRPr kumimoji="1" lang="en-US" altLang="ja-JP" sz="1200" dirty="0">
              <a:solidFill>
                <a:schemeClr val="tx1"/>
              </a:solidFill>
              <a:latin typeface="Meiryo UI" panose="020B0604030504040204" pitchFamily="50" charset="-128"/>
              <a:ea typeface="Meiryo UI" panose="020B0604030504040204" pitchFamily="50" charset="-128"/>
            </a:endParaRPr>
          </a:p>
        </p:txBody>
      </p:sp>
      <p:sp>
        <p:nvSpPr>
          <p:cNvPr id="5" name="TextBox 40">
            <a:extLst>
              <a:ext uri="{FF2B5EF4-FFF2-40B4-BE49-F238E27FC236}">
                <a16:creationId xmlns:a16="http://schemas.microsoft.com/office/drawing/2014/main" id="{00D0F7B2-76F0-1474-F042-68954864BFF8}"/>
              </a:ext>
            </a:extLst>
          </p:cNvPr>
          <p:cNvSpPr txBox="1"/>
          <p:nvPr/>
        </p:nvSpPr>
        <p:spPr>
          <a:xfrm>
            <a:off x="5398304" y="2772403"/>
            <a:ext cx="2990687" cy="936171"/>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defRPr lang="en-US"/>
            </a:defPPr>
            <a:lvl1pPr marL="180975" indent="-180975">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defRPr>
            </a:lvl1pPr>
          </a:lstStyle>
          <a:p>
            <a:r>
              <a:rPr lang="ja-JP" altLang="en-US" sz="1200"/>
              <a:t>設定の考え方、前提</a:t>
            </a:r>
            <a:endParaRPr lang="en-US" altLang="ja-JP" sz="1200"/>
          </a:p>
          <a:p>
            <a:r>
              <a:rPr lang="ja-JP" altLang="en-US" sz="1200"/>
              <a:t>算出方法</a:t>
            </a:r>
            <a:endParaRPr lang="en-US" altLang="ja-JP" sz="1200"/>
          </a:p>
          <a:p>
            <a:r>
              <a:rPr lang="en-US" altLang="ja-JP" sz="1200"/>
              <a:t>XX</a:t>
            </a:r>
          </a:p>
        </p:txBody>
      </p:sp>
      <p:sp>
        <p:nvSpPr>
          <p:cNvPr id="12" name="TextBox 40">
            <a:extLst>
              <a:ext uri="{FF2B5EF4-FFF2-40B4-BE49-F238E27FC236}">
                <a16:creationId xmlns:a16="http://schemas.microsoft.com/office/drawing/2014/main" id="{08E9517F-747A-8CF6-8EFB-9BF8E03ABA38}"/>
              </a:ext>
            </a:extLst>
          </p:cNvPr>
          <p:cNvSpPr txBox="1"/>
          <p:nvPr/>
        </p:nvSpPr>
        <p:spPr>
          <a:xfrm>
            <a:off x="8495330" y="2772402"/>
            <a:ext cx="3111322" cy="93617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defRPr lang="en-US"/>
            </a:defPPr>
            <a:lvl1pPr marL="180975" indent="-180975">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defRPr>
            </a:lvl1pPr>
          </a:lstStyle>
          <a:p>
            <a:r>
              <a:rPr lang="en-US" altLang="ja-JP" sz="1200"/>
              <a:t>XX</a:t>
            </a:r>
          </a:p>
        </p:txBody>
      </p:sp>
      <p:sp>
        <p:nvSpPr>
          <p:cNvPr id="2" name="TextBox 40">
            <a:extLst>
              <a:ext uri="{FF2B5EF4-FFF2-40B4-BE49-F238E27FC236}">
                <a16:creationId xmlns:a16="http://schemas.microsoft.com/office/drawing/2014/main" id="{5F6B19F6-A24E-58F1-9DDC-C167DFEBA20C}"/>
              </a:ext>
            </a:extLst>
          </p:cNvPr>
          <p:cNvSpPr txBox="1"/>
          <p:nvPr/>
        </p:nvSpPr>
        <p:spPr>
          <a:xfrm>
            <a:off x="585347" y="3749646"/>
            <a:ext cx="2057501" cy="936173"/>
          </a:xfrm>
          <a:prstGeom prst="rect">
            <a:avLst/>
          </a:prstGeom>
          <a:solidFill>
            <a:schemeClr val="bg1">
              <a:lumMod val="8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ja-JP" altLang="en-US" sz="1200">
                <a:solidFill>
                  <a:schemeClr val="tx1"/>
                </a:solidFill>
                <a:latin typeface="Meiryo UI" panose="020B0604030504040204" pitchFamily="50" charset="-128"/>
                <a:ea typeface="Meiryo UI" panose="020B0604030504040204" pitchFamily="50" charset="-128"/>
              </a:rPr>
              <a:t>＜整備能力の獲得、強化＞</a:t>
            </a:r>
            <a:endParaRPr kumimoji="1" lang="en-US" altLang="ja-JP" sz="1200">
              <a:solidFill>
                <a:schemeClr val="tx1"/>
              </a:solidFill>
              <a:latin typeface="Meiryo UI" panose="020B0604030504040204" pitchFamily="50" charset="-128"/>
              <a:ea typeface="Meiryo UI" panose="020B0604030504040204" pitchFamily="50" charset="-128"/>
            </a:endParaRPr>
          </a:p>
          <a:p>
            <a:r>
              <a:rPr kumimoji="1" lang="ja-JP" altLang="en-US" sz="1200">
                <a:solidFill>
                  <a:schemeClr val="tx1"/>
                </a:solidFill>
                <a:latin typeface="Meiryo UI" panose="020B0604030504040204" pitchFamily="50" charset="-128"/>
                <a:ea typeface="Meiryo UI" panose="020B0604030504040204" pitchFamily="50" charset="-128"/>
              </a:rPr>
              <a:t>年間整備台数</a:t>
            </a:r>
            <a:endParaRPr kumimoji="1" lang="en-US" altLang="ja-JP" sz="1200">
              <a:solidFill>
                <a:schemeClr val="tx1"/>
              </a:solidFill>
              <a:highlight>
                <a:srgbClr val="FFFF00"/>
              </a:highlight>
              <a:latin typeface="Meiryo UI" panose="020B0604030504040204" pitchFamily="50" charset="-128"/>
              <a:ea typeface="Meiryo UI" panose="020B0604030504040204" pitchFamily="50" charset="-128"/>
            </a:endParaRPr>
          </a:p>
        </p:txBody>
      </p:sp>
      <p:sp>
        <p:nvSpPr>
          <p:cNvPr id="13" name="TextBox 40">
            <a:extLst>
              <a:ext uri="{FF2B5EF4-FFF2-40B4-BE49-F238E27FC236}">
                <a16:creationId xmlns:a16="http://schemas.microsoft.com/office/drawing/2014/main" id="{4E8B86AD-2D7A-D7E2-FF9D-4DFA0631ECEA}"/>
              </a:ext>
            </a:extLst>
          </p:cNvPr>
          <p:cNvSpPr txBox="1"/>
          <p:nvPr/>
        </p:nvSpPr>
        <p:spPr>
          <a:xfrm>
            <a:off x="2749193" y="3749644"/>
            <a:ext cx="2542765" cy="936172"/>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（例）</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目標年度（西暦</a:t>
            </a:r>
            <a:r>
              <a:rPr kumimoji="1" lang="en-US" altLang="ja-JP" sz="1200" dirty="0">
                <a:solidFill>
                  <a:schemeClr val="tx1"/>
                </a:solidFill>
                <a:latin typeface="Meiryo UI" panose="020B0604030504040204" pitchFamily="50" charset="-128"/>
                <a:ea typeface="Meiryo UI" panose="020B0604030504040204" pitchFamily="50" charset="-128"/>
              </a:rPr>
              <a:t>xx</a:t>
            </a:r>
            <a:r>
              <a:rPr kumimoji="1" lang="ja-JP" altLang="en-US" sz="1200" dirty="0">
                <a:solidFill>
                  <a:schemeClr val="tx1"/>
                </a:solidFill>
                <a:latin typeface="Meiryo UI" panose="020B0604030504040204" pitchFamily="50" charset="-128"/>
                <a:ea typeface="Meiryo UI" panose="020B0604030504040204" pitchFamily="50" charset="-128"/>
              </a:rPr>
              <a:t>年度時点） </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目標値：</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年間整備可能台数　</a:t>
            </a:r>
            <a:r>
              <a:rPr kumimoji="1" lang="en-US" altLang="ja-JP" sz="1200" dirty="0">
                <a:solidFill>
                  <a:schemeClr val="tx1"/>
                </a:solidFill>
                <a:latin typeface="Meiryo UI" panose="020B0604030504040204" pitchFamily="50" charset="-128"/>
                <a:ea typeface="Meiryo UI" panose="020B0604030504040204" pitchFamily="50" charset="-128"/>
              </a:rPr>
              <a:t>XX</a:t>
            </a:r>
            <a:r>
              <a:rPr kumimoji="1" lang="ja-JP" altLang="en-US" sz="1200" dirty="0">
                <a:solidFill>
                  <a:schemeClr val="tx1"/>
                </a:solidFill>
                <a:latin typeface="Meiryo UI" panose="020B0604030504040204" pitchFamily="50" charset="-128"/>
                <a:ea typeface="Meiryo UI" panose="020B0604030504040204" pitchFamily="50" charset="-128"/>
              </a:rPr>
              <a:t>台以上</a:t>
            </a:r>
            <a:endParaRPr kumimoji="1" lang="en-US" altLang="ja-JP" sz="1200" dirty="0">
              <a:solidFill>
                <a:schemeClr val="tx1"/>
              </a:solidFill>
              <a:latin typeface="Meiryo UI" panose="020B0604030504040204" pitchFamily="50" charset="-128"/>
              <a:ea typeface="Meiryo UI" panose="020B0604030504040204" pitchFamily="50" charset="-128"/>
            </a:endParaRPr>
          </a:p>
        </p:txBody>
      </p:sp>
      <p:sp>
        <p:nvSpPr>
          <p:cNvPr id="14" name="TextBox 40">
            <a:extLst>
              <a:ext uri="{FF2B5EF4-FFF2-40B4-BE49-F238E27FC236}">
                <a16:creationId xmlns:a16="http://schemas.microsoft.com/office/drawing/2014/main" id="{02B95CCE-4688-CF39-0346-F8433DE32B62}"/>
              </a:ext>
            </a:extLst>
          </p:cNvPr>
          <p:cNvSpPr txBox="1"/>
          <p:nvPr/>
        </p:nvSpPr>
        <p:spPr>
          <a:xfrm>
            <a:off x="5398302" y="3749644"/>
            <a:ext cx="2990689" cy="936171"/>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defRPr lang="en-US"/>
            </a:defPPr>
            <a:lvl1pPr marL="180975" indent="-180975">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defRPr>
            </a:lvl1pPr>
          </a:lstStyle>
          <a:p>
            <a:r>
              <a:rPr lang="ja-JP" altLang="en-US" sz="1200"/>
              <a:t>設定の考え方、前提</a:t>
            </a:r>
            <a:endParaRPr lang="en-US" altLang="ja-JP" sz="1200"/>
          </a:p>
          <a:p>
            <a:r>
              <a:rPr lang="ja-JP" altLang="en-US" sz="1200"/>
              <a:t>算出方法</a:t>
            </a:r>
            <a:endParaRPr lang="en-US" altLang="ja-JP" sz="1200"/>
          </a:p>
          <a:p>
            <a:r>
              <a:rPr lang="en-US" altLang="ja-JP" sz="1200"/>
              <a:t>XX</a:t>
            </a:r>
          </a:p>
        </p:txBody>
      </p:sp>
      <p:sp>
        <p:nvSpPr>
          <p:cNvPr id="16" name="TextBox 40">
            <a:extLst>
              <a:ext uri="{FF2B5EF4-FFF2-40B4-BE49-F238E27FC236}">
                <a16:creationId xmlns:a16="http://schemas.microsoft.com/office/drawing/2014/main" id="{5E4F9BDE-2803-08E9-8C05-0691A4AF772D}"/>
              </a:ext>
            </a:extLst>
          </p:cNvPr>
          <p:cNvSpPr txBox="1"/>
          <p:nvPr/>
        </p:nvSpPr>
        <p:spPr>
          <a:xfrm>
            <a:off x="8495330" y="3749643"/>
            <a:ext cx="3111321" cy="93617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defRPr lang="en-US"/>
            </a:defPPr>
            <a:lvl1pPr marL="180975" indent="-180975">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defRPr>
            </a:lvl1pPr>
          </a:lstStyle>
          <a:p>
            <a:r>
              <a:rPr lang="en-US" altLang="ja-JP" sz="1200"/>
              <a:t>XX</a:t>
            </a:r>
          </a:p>
        </p:txBody>
      </p:sp>
      <p:sp>
        <p:nvSpPr>
          <p:cNvPr id="29" name="TextBox 40">
            <a:extLst>
              <a:ext uri="{FF2B5EF4-FFF2-40B4-BE49-F238E27FC236}">
                <a16:creationId xmlns:a16="http://schemas.microsoft.com/office/drawing/2014/main" id="{30DB6AB2-9C3E-D7CC-D002-03B453A44AC6}"/>
              </a:ext>
            </a:extLst>
          </p:cNvPr>
          <p:cNvSpPr txBox="1"/>
          <p:nvPr/>
        </p:nvSpPr>
        <p:spPr>
          <a:xfrm>
            <a:off x="585348" y="4744895"/>
            <a:ext cx="2057500" cy="2021664"/>
          </a:xfrm>
          <a:prstGeom prst="rect">
            <a:avLst/>
          </a:prstGeom>
          <a:solidFill>
            <a:schemeClr val="bg1">
              <a:lumMod val="8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ja-JP" altLang="en-US" sz="1200">
                <a:solidFill>
                  <a:schemeClr val="tx1"/>
                </a:solidFill>
                <a:latin typeface="Meiryo UI" panose="020B0604030504040204" pitchFamily="50" charset="-128"/>
                <a:ea typeface="Meiryo UI" panose="020B0604030504040204" pitchFamily="50" charset="-128"/>
              </a:rPr>
              <a:t>＜エンジン開発等への反映＞</a:t>
            </a:r>
            <a:endParaRPr kumimoji="1" lang="en-US" altLang="ja-JP" sz="1200">
              <a:solidFill>
                <a:schemeClr val="tx1"/>
              </a:solidFill>
              <a:latin typeface="Meiryo UI" panose="020B0604030504040204" pitchFamily="50" charset="-128"/>
              <a:ea typeface="Meiryo UI" panose="020B0604030504040204" pitchFamily="50" charset="-128"/>
            </a:endParaRPr>
          </a:p>
          <a:p>
            <a:r>
              <a:rPr kumimoji="1" lang="ja-JP" altLang="en-US" sz="1200">
                <a:solidFill>
                  <a:schemeClr val="tx1"/>
                </a:solidFill>
                <a:latin typeface="Meiryo UI" panose="020B0604030504040204" pitchFamily="50" charset="-128"/>
                <a:ea typeface="Meiryo UI" panose="020B0604030504040204" pitchFamily="50" charset="-128"/>
              </a:rPr>
              <a:t>国内共通の仕組み、基盤の構築</a:t>
            </a:r>
            <a:endParaRPr kumimoji="1" lang="en-US" altLang="ja-JP" sz="1200">
              <a:solidFill>
                <a:schemeClr val="tx1"/>
              </a:solidFill>
              <a:latin typeface="Meiryo UI" panose="020B0604030504040204" pitchFamily="50" charset="-128"/>
              <a:ea typeface="Meiryo UI" panose="020B0604030504040204" pitchFamily="50" charset="-128"/>
            </a:endParaRPr>
          </a:p>
        </p:txBody>
      </p:sp>
      <p:sp>
        <p:nvSpPr>
          <p:cNvPr id="30" name="TextBox 40">
            <a:extLst>
              <a:ext uri="{FF2B5EF4-FFF2-40B4-BE49-F238E27FC236}">
                <a16:creationId xmlns:a16="http://schemas.microsoft.com/office/drawing/2014/main" id="{692404ED-A943-D854-82F3-44765B175CC5}"/>
              </a:ext>
            </a:extLst>
          </p:cNvPr>
          <p:cNvSpPr txBox="1"/>
          <p:nvPr/>
        </p:nvSpPr>
        <p:spPr>
          <a:xfrm>
            <a:off x="2749193" y="4744896"/>
            <a:ext cx="2542765" cy="2021664"/>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（例）</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目標年度（西暦</a:t>
            </a:r>
            <a:r>
              <a:rPr kumimoji="1" lang="en-US" altLang="ja-JP" sz="1200" dirty="0">
                <a:solidFill>
                  <a:schemeClr val="tx1"/>
                </a:solidFill>
                <a:latin typeface="Meiryo UI" panose="020B0604030504040204" pitchFamily="50" charset="-128"/>
                <a:ea typeface="Meiryo UI" panose="020B0604030504040204" pitchFamily="50" charset="-128"/>
              </a:rPr>
              <a:t>xx</a:t>
            </a:r>
            <a:r>
              <a:rPr kumimoji="1" lang="ja-JP" altLang="en-US" sz="1200" dirty="0">
                <a:solidFill>
                  <a:schemeClr val="tx1"/>
                </a:solidFill>
                <a:latin typeface="Meiryo UI" panose="020B0604030504040204" pitchFamily="50" charset="-128"/>
                <a:ea typeface="Meiryo UI" panose="020B0604030504040204" pitchFamily="50" charset="-128"/>
              </a:rPr>
              <a:t>年度時点） </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目標値：</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rPr>
              <a:t> MRO</a:t>
            </a:r>
            <a:r>
              <a:rPr kumimoji="1" lang="ja-JP" altLang="en-US" sz="1200" dirty="0">
                <a:solidFill>
                  <a:schemeClr val="tx1"/>
                </a:solidFill>
                <a:latin typeface="Meiryo UI" panose="020B0604030504040204" pitchFamily="50" charset="-128"/>
                <a:ea typeface="Meiryo UI" panose="020B0604030504040204" pitchFamily="50" charset="-128"/>
              </a:rPr>
              <a:t>の知見やデータ等を共有し、仕組みの構築を行う連携事業者数</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・仕組み、基盤の仕様や、</a:t>
            </a:r>
            <a:r>
              <a:rPr kumimoji="1" lang="en-US" altLang="ja-JP" sz="1200" dirty="0">
                <a:solidFill>
                  <a:schemeClr val="tx1"/>
                </a:solidFill>
                <a:latin typeface="Meiryo UI" panose="020B0604030504040204" pitchFamily="50" charset="-128"/>
                <a:ea typeface="Meiryo UI" panose="020B0604030504040204" pitchFamily="50" charset="-128"/>
              </a:rPr>
              <a:t>MRO</a:t>
            </a:r>
            <a:r>
              <a:rPr kumimoji="1" lang="ja-JP" altLang="en-US" sz="1200" dirty="0">
                <a:solidFill>
                  <a:schemeClr val="tx1"/>
                </a:solidFill>
                <a:latin typeface="Meiryo UI" panose="020B0604030504040204" pitchFamily="50" charset="-128"/>
                <a:ea typeface="Meiryo UI" panose="020B0604030504040204" pitchFamily="50" charset="-128"/>
              </a:rPr>
              <a:t>により蓄積していく情報の詳細、情報の管理、分析方法について検討し、決定する。</a:t>
            </a:r>
            <a:endParaRPr kumimoji="1" lang="en-US" altLang="ja-JP" sz="1200" dirty="0">
              <a:solidFill>
                <a:schemeClr val="tx1"/>
              </a:solidFill>
              <a:latin typeface="Meiryo UI" panose="020B0604030504040204" pitchFamily="50" charset="-128"/>
              <a:ea typeface="Meiryo UI" panose="020B0604030504040204" pitchFamily="50" charset="-128"/>
            </a:endParaRPr>
          </a:p>
        </p:txBody>
      </p:sp>
      <p:sp>
        <p:nvSpPr>
          <p:cNvPr id="31" name="TextBox 40">
            <a:extLst>
              <a:ext uri="{FF2B5EF4-FFF2-40B4-BE49-F238E27FC236}">
                <a16:creationId xmlns:a16="http://schemas.microsoft.com/office/drawing/2014/main" id="{A6C0A7D6-D4BE-79D0-9052-49EA421F4F16}"/>
              </a:ext>
            </a:extLst>
          </p:cNvPr>
          <p:cNvSpPr txBox="1"/>
          <p:nvPr/>
        </p:nvSpPr>
        <p:spPr>
          <a:xfrm>
            <a:off x="5398300" y="4744896"/>
            <a:ext cx="2990691" cy="2021663"/>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defRPr lang="en-US"/>
            </a:defPPr>
            <a:lvl1pPr marL="180975" indent="-180975">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defRPr>
            </a:lvl1pPr>
          </a:lstStyle>
          <a:p>
            <a:r>
              <a:rPr lang="ja-JP" altLang="en-US" sz="1200"/>
              <a:t>設定の考え方、前提</a:t>
            </a:r>
            <a:endParaRPr lang="en-US" altLang="ja-JP" sz="1200"/>
          </a:p>
          <a:p>
            <a:r>
              <a:rPr lang="ja-JP" altLang="en-US" sz="1200"/>
              <a:t>算出方法</a:t>
            </a:r>
            <a:endParaRPr lang="en-US" altLang="ja-JP" sz="1200"/>
          </a:p>
          <a:p>
            <a:r>
              <a:rPr lang="en-US" altLang="ja-JP" sz="1200"/>
              <a:t>XX</a:t>
            </a:r>
          </a:p>
        </p:txBody>
      </p:sp>
      <p:sp>
        <p:nvSpPr>
          <p:cNvPr id="32" name="TextBox 40">
            <a:extLst>
              <a:ext uri="{FF2B5EF4-FFF2-40B4-BE49-F238E27FC236}">
                <a16:creationId xmlns:a16="http://schemas.microsoft.com/office/drawing/2014/main" id="{6E3BCC52-36B5-E650-D9CF-FD0D1CF66E1D}"/>
              </a:ext>
            </a:extLst>
          </p:cNvPr>
          <p:cNvSpPr txBox="1"/>
          <p:nvPr/>
        </p:nvSpPr>
        <p:spPr>
          <a:xfrm>
            <a:off x="8495332" y="4744895"/>
            <a:ext cx="3111320" cy="2021663"/>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defRPr lang="en-US"/>
            </a:defPPr>
            <a:lvl1pPr marL="180975" indent="-180975">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defRPr>
            </a:lvl1pPr>
          </a:lstStyle>
          <a:p>
            <a:r>
              <a:rPr lang="en-US" altLang="ja-JP" sz="1200"/>
              <a:t>XX</a:t>
            </a:r>
          </a:p>
        </p:txBody>
      </p:sp>
    </p:spTree>
    <p:extLst>
      <p:ext uri="{BB962C8B-B14F-4D97-AF65-F5344CB8AC3E}">
        <p14:creationId xmlns:p14="http://schemas.microsoft.com/office/powerpoint/2010/main" val="422855185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684FFD20-FC80-C3BF-8417-D4560BD4D0DC}"/>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353" imgH="353" progId="TCLayout.ActiveDocument.1">
                  <p:embed/>
                </p:oleObj>
              </mc:Choice>
              <mc:Fallback>
                <p:oleObj name="think-cellスライド" r:id="rId4" imgW="353" imgH="353" progId="TCLayout.ActiveDocument.1">
                  <p:embed/>
                  <p:pic>
                    <p:nvPicPr>
                      <p:cNvPr id="8" name="think-cell data - do not delete" hidden="1">
                        <a:extLst>
                          <a:ext uri="{FF2B5EF4-FFF2-40B4-BE49-F238E27FC236}">
                            <a16:creationId xmlns:a16="http://schemas.microsoft.com/office/drawing/2014/main" id="{684FFD20-FC80-C3BF-8417-D4560BD4D0DC}"/>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graphicFrame>
        <p:nvGraphicFramePr>
          <p:cNvPr id="12" name="Table 18">
            <a:extLst>
              <a:ext uri="{FF2B5EF4-FFF2-40B4-BE49-F238E27FC236}">
                <a16:creationId xmlns:a16="http://schemas.microsoft.com/office/drawing/2014/main" id="{AC59545C-3CB4-2189-F43A-B1B7F0BA07D9}"/>
              </a:ext>
            </a:extLst>
          </p:cNvPr>
          <p:cNvGraphicFramePr>
            <a:graphicFrameLocks noGrp="1"/>
          </p:cNvGraphicFramePr>
          <p:nvPr>
            <p:extLst>
              <p:ext uri="{D42A27DB-BD31-4B8C-83A1-F6EECF244321}">
                <p14:modId xmlns:p14="http://schemas.microsoft.com/office/powerpoint/2010/main" val="959954913"/>
              </p:ext>
            </p:extLst>
          </p:nvPr>
        </p:nvGraphicFramePr>
        <p:xfrm>
          <a:off x="765595" y="1584758"/>
          <a:ext cx="10657144" cy="2174640"/>
        </p:xfrm>
        <a:graphic>
          <a:graphicData uri="http://schemas.openxmlformats.org/drawingml/2006/table">
            <a:tbl>
              <a:tblPr firstRow="1" bandRow="1">
                <a:tableStyleId>{5940675A-B579-460E-94D1-54222C63F5DA}</a:tableStyleId>
              </a:tblPr>
              <a:tblGrid>
                <a:gridCol w="2434805">
                  <a:extLst>
                    <a:ext uri="{9D8B030D-6E8A-4147-A177-3AD203B41FA5}">
                      <a16:colId xmlns:a16="http://schemas.microsoft.com/office/drawing/2014/main" val="1889441959"/>
                    </a:ext>
                  </a:extLst>
                </a:gridCol>
                <a:gridCol w="1095375">
                  <a:extLst>
                    <a:ext uri="{9D8B030D-6E8A-4147-A177-3AD203B41FA5}">
                      <a16:colId xmlns:a16="http://schemas.microsoft.com/office/drawing/2014/main" val="446758349"/>
                    </a:ext>
                  </a:extLst>
                </a:gridCol>
                <a:gridCol w="1076889">
                  <a:extLst>
                    <a:ext uri="{9D8B030D-6E8A-4147-A177-3AD203B41FA5}">
                      <a16:colId xmlns:a16="http://schemas.microsoft.com/office/drawing/2014/main" val="354005506"/>
                    </a:ext>
                  </a:extLst>
                </a:gridCol>
                <a:gridCol w="1116796">
                  <a:extLst>
                    <a:ext uri="{9D8B030D-6E8A-4147-A177-3AD203B41FA5}">
                      <a16:colId xmlns:a16="http://schemas.microsoft.com/office/drawing/2014/main" val="616778159"/>
                    </a:ext>
                  </a:extLst>
                </a:gridCol>
                <a:gridCol w="1116796">
                  <a:extLst>
                    <a:ext uri="{9D8B030D-6E8A-4147-A177-3AD203B41FA5}">
                      <a16:colId xmlns:a16="http://schemas.microsoft.com/office/drawing/2014/main" val="658987577"/>
                    </a:ext>
                  </a:extLst>
                </a:gridCol>
                <a:gridCol w="1116796">
                  <a:extLst>
                    <a:ext uri="{9D8B030D-6E8A-4147-A177-3AD203B41FA5}">
                      <a16:colId xmlns:a16="http://schemas.microsoft.com/office/drawing/2014/main" val="1793310317"/>
                    </a:ext>
                  </a:extLst>
                </a:gridCol>
                <a:gridCol w="1116796">
                  <a:extLst>
                    <a:ext uri="{9D8B030D-6E8A-4147-A177-3AD203B41FA5}">
                      <a16:colId xmlns:a16="http://schemas.microsoft.com/office/drawing/2014/main" val="2414137754"/>
                    </a:ext>
                  </a:extLst>
                </a:gridCol>
                <a:gridCol w="1582891">
                  <a:extLst>
                    <a:ext uri="{9D8B030D-6E8A-4147-A177-3AD203B41FA5}">
                      <a16:colId xmlns:a16="http://schemas.microsoft.com/office/drawing/2014/main" val="255751227"/>
                    </a:ext>
                  </a:extLst>
                </a:gridCol>
              </a:tblGrid>
              <a:tr h="0">
                <a:tc>
                  <a:txBody>
                    <a:bodyPr/>
                    <a:lstStyle/>
                    <a:p>
                      <a:pPr algn="ctr"/>
                      <a:endParaRPr lang="en-US" sz="1600" dirty="0">
                        <a:latin typeface="Meiryo UI" panose="020B0604030504040204" pitchFamily="50" charset="-128"/>
                        <a:ea typeface="Meiryo UI" panose="020B0604030504040204" pitchFamily="50" charset="-128"/>
                      </a:endParaRPr>
                    </a:p>
                  </a:txBody>
                  <a:tcPr marL="36000" marR="36000" marT="72000" marB="72000" anchor="ctr">
                    <a:lnL w="12700" cmpd="sng">
                      <a:noFill/>
                    </a:lnL>
                    <a:lnT w="12700" cmpd="sng">
                      <a:noFill/>
                    </a:lnT>
                  </a:tcPr>
                </a:tc>
                <a:tc>
                  <a:txBody>
                    <a:bodyPr/>
                    <a:lstStyle/>
                    <a:p>
                      <a:pPr algn="ctr"/>
                      <a:r>
                        <a:rPr lang="en-US" altLang="ja-JP" sz="1400" dirty="0">
                          <a:latin typeface="Meiryo UI" panose="020B0604030504040204" pitchFamily="50" charset="-128"/>
                          <a:ea typeface="Meiryo UI" panose="020B0604030504040204" pitchFamily="50" charset="-128"/>
                        </a:rPr>
                        <a:t>2026</a:t>
                      </a:r>
                    </a:p>
                    <a:p>
                      <a:pPr algn="ctr"/>
                      <a:r>
                        <a:rPr lang="ja-JP" altLang="en-US" sz="1000" dirty="0">
                          <a:latin typeface="Meiryo UI" panose="020B0604030504040204" pitchFamily="50" charset="-128"/>
                          <a:ea typeface="Meiryo UI" panose="020B0604030504040204" pitchFamily="50" charset="-128"/>
                        </a:rPr>
                        <a:t>年度</a:t>
                      </a:r>
                      <a:endParaRPr lang="en-US" sz="1000" dirty="0">
                        <a:latin typeface="Meiryo UI" panose="020B0604030504040204" pitchFamily="50" charset="-128"/>
                        <a:ea typeface="Meiryo UI" panose="020B0604030504040204" pitchFamily="50" charset="-128"/>
                      </a:endParaRPr>
                    </a:p>
                  </a:txBody>
                  <a:tcPr marL="36000" marR="36000" marT="72000" marB="72000" anchor="ctr">
                    <a:lnR w="12700" cmpd="sng">
                      <a:noFill/>
                    </a:lnR>
                    <a:lnT w="12700" cmpd="sng">
                      <a:noFill/>
                    </a:lnT>
                  </a:tcPr>
                </a:tc>
                <a:tc>
                  <a:txBody>
                    <a:bodyPr/>
                    <a:lstStyle/>
                    <a:p>
                      <a:pPr algn="ctr"/>
                      <a:r>
                        <a:rPr lang="en-US" altLang="ja-JP" sz="1400" dirty="0">
                          <a:latin typeface="Meiryo UI" panose="020B0604030504040204" pitchFamily="50" charset="-128"/>
                          <a:ea typeface="Meiryo UI" panose="020B0604030504040204" pitchFamily="50" charset="-128"/>
                        </a:rPr>
                        <a:t>2027</a:t>
                      </a:r>
                    </a:p>
                    <a:p>
                      <a:pPr algn="ctr"/>
                      <a:r>
                        <a:rPr lang="ja-JP" altLang="en-US" sz="1000" kern="1200" dirty="0">
                          <a:solidFill>
                            <a:schemeClr val="tx1"/>
                          </a:solidFill>
                          <a:latin typeface="Meiryo UI" panose="020B0604030504040204" pitchFamily="50" charset="-128"/>
                          <a:ea typeface="Meiryo UI" panose="020B0604030504040204" pitchFamily="50" charset="-128"/>
                          <a:cs typeface="+mn-cs"/>
                        </a:rPr>
                        <a:t>年度</a:t>
                      </a:r>
                      <a:endParaRPr lang="en-US" sz="1000" kern="1200" dirty="0">
                        <a:solidFill>
                          <a:schemeClr val="tx1"/>
                        </a:solidFill>
                        <a:latin typeface="Meiryo UI" panose="020B0604030504040204" pitchFamily="50" charset="-128"/>
                        <a:ea typeface="Meiryo UI" panose="020B0604030504040204" pitchFamily="50" charset="-128"/>
                        <a:cs typeface="+mn-cs"/>
                      </a:endParaRPr>
                    </a:p>
                  </a:txBody>
                  <a:tcPr marL="36000" marR="36000" marT="72000" marB="72000" anchor="ctr">
                    <a:lnL w="12700" cmpd="sng">
                      <a:noFill/>
                    </a:lnL>
                    <a:lnR w="12700" cmpd="sng">
                      <a:noFill/>
                    </a:lnR>
                    <a:lnT w="12700" cmpd="sng">
                      <a:noFill/>
                    </a:lnT>
                  </a:tcPr>
                </a:tc>
                <a:tc>
                  <a:txBody>
                    <a:bodyPr/>
                    <a:lstStyle/>
                    <a:p>
                      <a:pPr algn="ctr"/>
                      <a:r>
                        <a:rPr lang="ja-JP" altLang="en-US" sz="1400">
                          <a:latin typeface="Meiryo UI" panose="020B0604030504040204" pitchFamily="50" charset="-128"/>
                          <a:ea typeface="Meiryo UI" panose="020B0604030504040204" pitchFamily="50" charset="-128"/>
                        </a:rPr>
                        <a:t>・・・</a:t>
                      </a:r>
                      <a:endParaRPr lang="en-US" sz="14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mpd="sng">
                      <a:noFill/>
                    </a:lnT>
                  </a:tcPr>
                </a:tc>
                <a:tc>
                  <a:txBody>
                    <a:bodyPr/>
                    <a:lstStyle/>
                    <a:p>
                      <a:pPr algn="ctr"/>
                      <a:r>
                        <a:rPr lang="en-US" altLang="ja-JP" sz="1400" dirty="0">
                          <a:latin typeface="Meiryo UI" panose="020B0604030504040204" pitchFamily="50" charset="-128"/>
                          <a:ea typeface="Meiryo UI" panose="020B0604030504040204" pitchFamily="50" charset="-128"/>
                        </a:rPr>
                        <a:t>2029</a:t>
                      </a:r>
                    </a:p>
                    <a:p>
                      <a:pPr algn="ctr"/>
                      <a:r>
                        <a:rPr lang="ja-JP" altLang="en-US" sz="900" kern="1200" dirty="0">
                          <a:solidFill>
                            <a:schemeClr val="tx1"/>
                          </a:solidFill>
                          <a:latin typeface="Meiryo UI" panose="020B0604030504040204" pitchFamily="50" charset="-128"/>
                          <a:ea typeface="Meiryo UI" panose="020B0604030504040204" pitchFamily="50" charset="-128"/>
                          <a:cs typeface="+mn-cs"/>
                        </a:rPr>
                        <a:t>年度</a:t>
                      </a:r>
                      <a:endParaRPr lang="en-US" sz="900" kern="1200" dirty="0">
                        <a:solidFill>
                          <a:schemeClr val="tx1"/>
                        </a:solidFill>
                        <a:latin typeface="Meiryo UI" panose="020B0604030504040204" pitchFamily="50" charset="-128"/>
                        <a:ea typeface="Meiryo UI" panose="020B0604030504040204" pitchFamily="50" charset="-128"/>
                        <a:cs typeface="+mn-cs"/>
                      </a:endParaRPr>
                    </a:p>
                  </a:txBody>
                  <a:tcPr marL="36000" marR="36000" marT="72000" marB="72000" anchor="ctr">
                    <a:lnL w="12700" cmpd="sng">
                      <a:noFill/>
                    </a:lnL>
                    <a:lnR w="12700" cmpd="sng">
                      <a:noFill/>
                    </a:lnR>
                    <a:lnT w="12700" cmpd="sng">
                      <a:noFill/>
                    </a:lnT>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400">
                          <a:latin typeface="Meiryo UI" panose="020B0604030504040204" pitchFamily="50" charset="-128"/>
                          <a:ea typeface="Meiryo UI" panose="020B0604030504040204" pitchFamily="50" charset="-128"/>
                        </a:rPr>
                        <a:t>・・・</a:t>
                      </a:r>
                      <a:endParaRPr lang="en-US" altLang="ja-JP" sz="14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mpd="sng">
                      <a:noFill/>
                    </a:lnT>
                  </a:tcPr>
                </a:tc>
                <a:tc>
                  <a:txBody>
                    <a:bodyPr/>
                    <a:lstStyle/>
                    <a:p>
                      <a:pPr algn="ctr"/>
                      <a:r>
                        <a:rPr lang="en-US" altLang="ja-JP" sz="1400" dirty="0">
                          <a:latin typeface="Meiryo UI" panose="020B0604030504040204" pitchFamily="50" charset="-128"/>
                          <a:ea typeface="Meiryo UI" panose="020B0604030504040204" pitchFamily="50" charset="-128"/>
                        </a:rPr>
                        <a:t>X</a:t>
                      </a:r>
                      <a:endParaRPr lang="en-US" sz="1400" dirty="0">
                        <a:latin typeface="Meiryo UI" panose="020B0604030504040204" pitchFamily="50" charset="-128"/>
                        <a:ea typeface="Meiryo UI" panose="020B0604030504040204" pitchFamily="50" charset="-128"/>
                      </a:endParaRPr>
                    </a:p>
                    <a:p>
                      <a:pPr algn="ctr"/>
                      <a:r>
                        <a:rPr lang="ja-JP" altLang="en-US" sz="900" kern="1200" dirty="0">
                          <a:solidFill>
                            <a:schemeClr val="tx1"/>
                          </a:solidFill>
                          <a:latin typeface="Meiryo UI" panose="020B0604030504040204" pitchFamily="50" charset="-128"/>
                          <a:ea typeface="Meiryo UI" panose="020B0604030504040204" pitchFamily="50" charset="-128"/>
                          <a:cs typeface="+mn-cs"/>
                        </a:rPr>
                        <a:t>年度</a:t>
                      </a:r>
                      <a:endParaRPr lang="en-US" sz="900" kern="1200" dirty="0">
                        <a:solidFill>
                          <a:schemeClr val="tx1"/>
                        </a:solidFill>
                        <a:latin typeface="Meiryo UI" panose="020B0604030504040204" pitchFamily="50" charset="-128"/>
                        <a:ea typeface="Meiryo UI" panose="020B0604030504040204" pitchFamily="50" charset="-128"/>
                        <a:cs typeface="+mn-cs"/>
                      </a:endParaRPr>
                    </a:p>
                  </a:txBody>
                  <a:tcPr marL="36000" marR="36000" marT="72000" marB="72000" anchor="ctr">
                    <a:lnL w="12700" cmpd="sng">
                      <a:noFill/>
                    </a:lnL>
                    <a:lnR w="12700" cap="flat" cmpd="sng" algn="ctr">
                      <a:solidFill>
                        <a:schemeClr val="tx1"/>
                      </a:solidFill>
                      <a:prstDash val="solid"/>
                      <a:round/>
                      <a:headEnd type="none" w="med" len="med"/>
                      <a:tailEnd type="none" w="med" len="med"/>
                    </a:lnR>
                    <a:lnT w="12700" cmpd="sng">
                      <a:noFill/>
                    </a:lnT>
                  </a:tcPr>
                </a:tc>
                <a:tc>
                  <a:txBody>
                    <a:bodyPr/>
                    <a:lstStyle/>
                    <a:p>
                      <a:pPr algn="ctr"/>
                      <a:r>
                        <a:rPr lang="en-US" altLang="ja-JP" sz="1050" dirty="0">
                          <a:latin typeface="Meiryo UI" panose="020B0604030504040204" pitchFamily="50" charset="-128"/>
                          <a:ea typeface="Meiryo UI" panose="020B0604030504040204" pitchFamily="50" charset="-128"/>
                        </a:rPr>
                        <a:t>X</a:t>
                      </a:r>
                      <a:r>
                        <a:rPr lang="ja-JP" altLang="en-US" sz="900" dirty="0">
                          <a:latin typeface="Meiryo UI" panose="020B0604030504040204" pitchFamily="50" charset="-128"/>
                          <a:ea typeface="Meiryo UI" panose="020B0604030504040204" pitchFamily="50" charset="-128"/>
                        </a:rPr>
                        <a:t>年度まで合計</a:t>
                      </a:r>
                      <a:endParaRPr lang="en-US" sz="900" dirty="0">
                        <a:latin typeface="Meiryo UI" panose="020B0604030504040204" pitchFamily="50" charset="-128"/>
                        <a:ea typeface="Meiryo UI" panose="020B0604030504040204" pitchFamily="50" charset="-128"/>
                      </a:endParaRPr>
                    </a:p>
                  </a:txBody>
                  <a:tcPr marL="36000" marR="36000" marT="72000" marB="72000" anchor="ctr">
                    <a:lnL w="12700" cap="flat" cmpd="sng" algn="ctr">
                      <a:solidFill>
                        <a:schemeClr val="tx1"/>
                      </a:solidFill>
                      <a:prstDash val="solid"/>
                      <a:round/>
                      <a:headEnd type="none" w="med" len="med"/>
                      <a:tailEnd type="none" w="med" len="med"/>
                    </a:lnL>
                    <a:lnR w="12700" cmpd="sng">
                      <a:noFill/>
                    </a:lnR>
                    <a:lnT w="12700" cmpd="sng">
                      <a:noFill/>
                    </a:lnT>
                  </a:tcPr>
                </a:tc>
                <a:extLst>
                  <a:ext uri="{0D108BD9-81ED-4DB2-BD59-A6C34878D82A}">
                    <a16:rowId xmlns:a16="http://schemas.microsoft.com/office/drawing/2014/main" val="1157993583"/>
                  </a:ext>
                </a:extLst>
              </a:tr>
              <a:tr h="0">
                <a:tc>
                  <a:txBody>
                    <a:bodyPr/>
                    <a:lstStyle/>
                    <a:p>
                      <a:pPr algn="ctr"/>
                      <a:r>
                        <a:rPr lang="ja-JP" altLang="en-US" sz="1400">
                          <a:latin typeface="Meiryo UI" panose="020B0604030504040204" pitchFamily="50" charset="-128"/>
                          <a:ea typeface="Meiryo UI" panose="020B0604030504040204" pitchFamily="50" charset="-128"/>
                        </a:rPr>
                        <a:t>事業全体の資金需要</a:t>
                      </a:r>
                      <a:endParaRPr lang="en-US" sz="1400">
                        <a:latin typeface="Meiryo UI" panose="020B0604030504040204" pitchFamily="50" charset="-128"/>
                        <a:ea typeface="Meiryo UI" panose="020B0604030504040204" pitchFamily="50" charset="-128"/>
                      </a:endParaRPr>
                    </a:p>
                  </a:txBody>
                  <a:tcPr marL="36000" marR="36000" marT="72000" marB="72000" anchor="ctr">
                    <a:lnL w="12700" cmpd="sng">
                      <a:noFill/>
                    </a:lnL>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en-US" altLang="ja-JP" sz="1200">
                          <a:latin typeface="Meiryo UI" panose="020B0604030504040204" pitchFamily="50" charset="-128"/>
                          <a:ea typeface="Meiryo UI" panose="020B0604030504040204" pitchFamily="50" charset="-128"/>
                        </a:rPr>
                        <a:t>XX</a:t>
                      </a:r>
                      <a:r>
                        <a:rPr lang="ja-JP" altLang="en-US" sz="1200">
                          <a:latin typeface="Meiryo UI" panose="020B0604030504040204" pitchFamily="50" charset="-128"/>
                          <a:ea typeface="Meiryo UI" panose="020B0604030504040204" pitchFamily="50" charset="-128"/>
                        </a:rPr>
                        <a:t>円</a:t>
                      </a:r>
                      <a:endParaRPr lang="en-US" sz="1200">
                        <a:latin typeface="Meiryo UI" panose="020B0604030504040204" pitchFamily="50" charset="-128"/>
                        <a:ea typeface="Meiryo UI" panose="020B0604030504040204" pitchFamily="50" charset="-128"/>
                      </a:endParaRPr>
                    </a:p>
                  </a:txBody>
                  <a:tcPr marL="36000" marR="36000" marT="72000" marB="72000" anchor="ctr">
                    <a:lnR w="12700" cmpd="sng">
                      <a:noFill/>
                    </a:lnR>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en-US" altLang="ja-JP" sz="1200">
                          <a:latin typeface="Meiryo UI" panose="020B0604030504040204" pitchFamily="50" charset="-128"/>
                          <a:ea typeface="Meiryo UI" panose="020B0604030504040204" pitchFamily="50" charset="-128"/>
                        </a:rPr>
                        <a:t>XX</a:t>
                      </a:r>
                      <a:r>
                        <a:rPr lang="ja-JP" altLang="en-US" sz="1200">
                          <a:latin typeface="Meiryo UI" panose="020B0604030504040204" pitchFamily="50" charset="-128"/>
                          <a:ea typeface="Meiryo UI" panose="020B0604030504040204" pitchFamily="50" charset="-128"/>
                        </a:rPr>
                        <a:t>円</a:t>
                      </a:r>
                      <a:endParaRPr lang="en-US" sz="12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kumimoji="0"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a:t>
                      </a:r>
                      <a:endParaRPr lang="en-US" sz="12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en-US" altLang="ja-JP" sz="1200">
                          <a:latin typeface="Meiryo UI" panose="020B0604030504040204" pitchFamily="50" charset="-128"/>
                          <a:ea typeface="Meiryo UI" panose="020B0604030504040204" pitchFamily="50" charset="-128"/>
                        </a:rPr>
                        <a:t>XX</a:t>
                      </a:r>
                      <a:r>
                        <a:rPr lang="ja-JP" altLang="en-US" sz="1200">
                          <a:latin typeface="Meiryo UI" panose="020B0604030504040204" pitchFamily="50" charset="-128"/>
                          <a:ea typeface="Meiryo UI" panose="020B0604030504040204" pitchFamily="50" charset="-128"/>
                        </a:rPr>
                        <a:t>円</a:t>
                      </a:r>
                      <a:endParaRPr lang="en-US" sz="12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ja-JP" altLang="en-US" sz="1200">
                          <a:latin typeface="Meiryo UI" panose="020B0604030504040204" pitchFamily="50" charset="-128"/>
                          <a:ea typeface="Meiryo UI" panose="020B0604030504040204" pitchFamily="50" charset="-128"/>
                        </a:rPr>
                        <a:t>・・・</a:t>
                      </a:r>
                      <a:endParaRPr lang="en-US" sz="12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en-US" altLang="ja-JP" sz="1200">
                          <a:latin typeface="Meiryo UI" panose="020B0604030504040204" pitchFamily="50" charset="-128"/>
                          <a:ea typeface="Meiryo UI" panose="020B0604030504040204" pitchFamily="50" charset="-128"/>
                        </a:rPr>
                        <a:t>XX</a:t>
                      </a:r>
                      <a:r>
                        <a:rPr lang="ja-JP" altLang="en-US" sz="1200">
                          <a:latin typeface="Meiryo UI" panose="020B0604030504040204" pitchFamily="50" charset="-128"/>
                          <a:ea typeface="Meiryo UI" panose="020B0604030504040204" pitchFamily="50" charset="-128"/>
                        </a:rPr>
                        <a:t>円</a:t>
                      </a:r>
                      <a:endParaRPr lang="en-US" sz="1200">
                        <a:latin typeface="Meiryo UI" panose="020B0604030504040204" pitchFamily="50" charset="-128"/>
                        <a:ea typeface="Meiryo UI" panose="020B0604030504040204" pitchFamily="50" charset="-128"/>
                      </a:endParaRPr>
                    </a:p>
                  </a:txBody>
                  <a:tcPr marL="36000" marR="36000" marT="72000" marB="72000" anchor="ctr">
                    <a:lnL w="12700" cmpd="sng">
                      <a:noFill/>
                    </a:lnL>
                    <a:lnR w="12700" cap="flat" cmpd="sng" algn="ctr">
                      <a:solidFill>
                        <a:schemeClr val="tx1"/>
                      </a:solidFill>
                      <a:prstDash val="solid"/>
                      <a:round/>
                      <a:headEnd type="none" w="med" len="med"/>
                      <a:tailEnd type="none" w="med" len="med"/>
                    </a:lnR>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en-US" altLang="ja-JP" sz="1400">
                          <a:latin typeface="Meiryo UI" panose="020B0604030504040204" pitchFamily="50" charset="-128"/>
                          <a:ea typeface="Meiryo UI" panose="020B0604030504040204" pitchFamily="50" charset="-128"/>
                        </a:rPr>
                        <a:t>XX</a:t>
                      </a:r>
                      <a:r>
                        <a:rPr lang="ja-JP" altLang="en-US" sz="1400">
                          <a:latin typeface="Meiryo UI" panose="020B0604030504040204" pitchFamily="50" charset="-128"/>
                          <a:ea typeface="Meiryo UI" panose="020B0604030504040204" pitchFamily="50" charset="-128"/>
                        </a:rPr>
                        <a:t>円</a:t>
                      </a:r>
                      <a:endParaRPr lang="en-US" sz="1400">
                        <a:latin typeface="Meiryo UI" panose="020B0604030504040204" pitchFamily="50" charset="-128"/>
                        <a:ea typeface="Meiryo UI" panose="020B0604030504040204" pitchFamily="50" charset="-128"/>
                      </a:endParaRPr>
                    </a:p>
                  </a:txBody>
                  <a:tcPr marL="36000" marR="36000" marT="72000" marB="72000" anchor="ctr">
                    <a:lnL w="12700" cap="flat" cmpd="sng" algn="ctr">
                      <a:solidFill>
                        <a:schemeClr val="tx1"/>
                      </a:solidFill>
                      <a:prstDash val="solid"/>
                      <a:round/>
                      <a:headEnd type="none" w="med" len="med"/>
                      <a:tailEnd type="none" w="med" len="med"/>
                    </a:lnL>
                    <a:lnR w="12700" cmpd="sng">
                      <a:noFill/>
                    </a:lnR>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extLst>
                  <a:ext uri="{0D108BD9-81ED-4DB2-BD59-A6C34878D82A}">
                    <a16:rowId xmlns:a16="http://schemas.microsoft.com/office/drawing/2014/main" val="1563314925"/>
                  </a:ext>
                </a:extLst>
              </a:tr>
              <a:tr h="0">
                <a:tc>
                  <a:txBody>
                    <a:bodyPr/>
                    <a:lstStyle/>
                    <a:p>
                      <a:pPr algn="ctr"/>
                      <a:r>
                        <a:rPr lang="ja-JP" altLang="en-US" sz="1200">
                          <a:latin typeface="Meiryo UI" panose="020B0604030504040204" pitchFamily="50" charset="-128"/>
                          <a:ea typeface="Meiryo UI" panose="020B0604030504040204" pitchFamily="50" charset="-128"/>
                        </a:rPr>
                        <a:t>小型エンジン</a:t>
                      </a:r>
                      <a:r>
                        <a:rPr lang="en-US" altLang="ja-JP" sz="1200">
                          <a:latin typeface="Meiryo UI" panose="020B0604030504040204" pitchFamily="50" charset="-128"/>
                          <a:ea typeface="Meiryo UI" panose="020B0604030504040204" pitchFamily="50" charset="-128"/>
                        </a:rPr>
                        <a:t>MRO</a:t>
                      </a:r>
                      <a:r>
                        <a:rPr lang="ja-JP" altLang="en-US" sz="1200">
                          <a:latin typeface="Meiryo UI" panose="020B0604030504040204" pitchFamily="50" charset="-128"/>
                          <a:ea typeface="Meiryo UI" panose="020B0604030504040204" pitchFamily="50" charset="-128"/>
                        </a:rPr>
                        <a:t>拠点強化支援事業</a:t>
                      </a:r>
                      <a:endParaRPr lang="ja-JP" altLang="en-US" sz="1100">
                        <a:latin typeface="Meiryo UI" panose="020B0604030504040204" pitchFamily="50" charset="-128"/>
                        <a:ea typeface="Meiryo UI" panose="020B0604030504040204" pitchFamily="50" charset="-128"/>
                      </a:endParaRPr>
                    </a:p>
                  </a:txBody>
                  <a:tcPr marL="36000" marR="36000" marT="72000" marB="7200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kumimoji="0"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a:t>
                      </a:r>
                      <a:endParaRPr lang="en-US"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lang="en-US" altLang="ja-JP"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kumimoji="0"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lang="en-US" sz="900">
                        <a:latin typeface="Meiryo UI" panose="020B0604030504040204" pitchFamily="50" charset="-128"/>
                        <a:ea typeface="Meiryo UI" panose="020B0604030504040204" pitchFamily="50" charset="-128"/>
                      </a:endParaRPr>
                    </a:p>
                  </a:txBody>
                  <a:tcPr marL="36000" marR="36000" marT="72000" marB="72000" anchor="ctr">
                    <a:lnL w="12700" cmpd="sng">
                      <a:noFill/>
                    </a:lnL>
                    <a:lnR w="12700" cap="flat" cmpd="sng" algn="ctr">
                      <a:solidFill>
                        <a:schemeClr val="tx1"/>
                      </a:solidFill>
                      <a:prstDash val="solid"/>
                      <a:round/>
                      <a:headEnd type="none" w="med" len="med"/>
                      <a:tailEnd type="none" w="med" len="med"/>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1000">
                          <a:latin typeface="Meiryo UI" panose="020B0604030504040204" pitchFamily="50" charset="-128"/>
                          <a:ea typeface="Meiryo UI" panose="020B0604030504040204" pitchFamily="50" charset="-128"/>
                        </a:rPr>
                        <a:t>円</a:t>
                      </a:r>
                      <a:endParaRPr lang="en-US" sz="1000">
                        <a:latin typeface="Meiryo UI" panose="020B0604030504040204" pitchFamily="50" charset="-128"/>
                        <a:ea typeface="Meiryo UI" panose="020B0604030504040204" pitchFamily="50" charset="-128"/>
                      </a:endParaRPr>
                    </a:p>
                  </a:txBody>
                  <a:tcPr marL="36000" marR="36000" marT="72000" marB="72000" anchor="ctr">
                    <a:lnL w="12700" cap="flat" cmpd="sng" algn="ctr">
                      <a:solidFill>
                        <a:schemeClr val="tx1"/>
                      </a:solidFill>
                      <a:prstDash val="solid"/>
                      <a:round/>
                      <a:headEnd type="none" w="med" len="med"/>
                      <a:tailEnd type="none" w="med" len="med"/>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extLst>
                  <a:ext uri="{0D108BD9-81ED-4DB2-BD59-A6C34878D82A}">
                    <a16:rowId xmlns:a16="http://schemas.microsoft.com/office/drawing/2014/main" val="1855593961"/>
                  </a:ext>
                </a:extLst>
              </a:tr>
              <a:tr h="0">
                <a:tc>
                  <a:txBody>
                    <a:bodyPr/>
                    <a:lstStyle/>
                    <a:p>
                      <a:pPr algn="ctr"/>
                      <a:r>
                        <a:rPr lang="ja-JP" altLang="en-US" sz="1200">
                          <a:latin typeface="Meiryo UI" panose="020B0604030504040204" pitchFamily="50" charset="-128"/>
                          <a:ea typeface="Meiryo UI" panose="020B0604030504040204" pitchFamily="50" charset="-128"/>
                        </a:rPr>
                        <a:t>自己負担（</a:t>
                      </a:r>
                      <a:r>
                        <a:rPr lang="en-US" altLang="ja-JP" sz="1200">
                          <a:latin typeface="Meiryo UI" panose="020B0604030504040204" pitchFamily="50" charset="-128"/>
                          <a:ea typeface="Meiryo UI" panose="020B0604030504040204" pitchFamily="50" charset="-128"/>
                        </a:rPr>
                        <a:t>A</a:t>
                      </a:r>
                      <a:r>
                        <a:rPr lang="ja-JP" altLang="en-US" sz="1200">
                          <a:latin typeface="Meiryo UI" panose="020B0604030504040204" pitchFamily="50" charset="-128"/>
                          <a:ea typeface="Meiryo UI" panose="020B0604030504040204" pitchFamily="50" charset="-128"/>
                        </a:rPr>
                        <a:t>＋</a:t>
                      </a:r>
                      <a:r>
                        <a:rPr lang="en-US" altLang="ja-JP" sz="1200">
                          <a:latin typeface="Meiryo UI" panose="020B0604030504040204" pitchFamily="50" charset="-128"/>
                          <a:ea typeface="Meiryo UI" panose="020B0604030504040204" pitchFamily="50" charset="-128"/>
                        </a:rPr>
                        <a:t>B</a:t>
                      </a:r>
                      <a:r>
                        <a:rPr lang="ja-JP" altLang="en-US" sz="1200">
                          <a:latin typeface="Meiryo UI" panose="020B0604030504040204" pitchFamily="50" charset="-128"/>
                          <a:ea typeface="Meiryo UI" panose="020B0604030504040204" pitchFamily="50" charset="-128"/>
                        </a:rPr>
                        <a:t>）</a:t>
                      </a:r>
                      <a:endParaRPr lang="en-US" sz="1200">
                        <a:latin typeface="Meiryo UI" panose="020B0604030504040204" pitchFamily="50" charset="-128"/>
                        <a:ea typeface="Meiryo UI" panose="020B0604030504040204" pitchFamily="50" charset="-128"/>
                      </a:endParaRPr>
                    </a:p>
                  </a:txBody>
                  <a:tcPr marL="36000" marR="36000" marT="72000" marB="7200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kumimoji="0"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a:t>
                      </a:r>
                      <a:endParaRPr lang="en-US"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marR="0" lvl="0" indent="0" algn="ctr" defTabSz="914400" rtl="0" eaLnBrk="1" fontAlgn="auto" latinLnBrk="0" hangingPunct="1">
                        <a:lnSpc>
                          <a:spcPct val="100000"/>
                        </a:lnSpc>
                        <a:spcBef>
                          <a:spcPts val="0"/>
                        </a:spcBef>
                        <a:spcAft>
                          <a:spcPts val="0"/>
                        </a:spcAft>
                        <a:buClrTx/>
                        <a:buSzTx/>
                        <a:buFontTx/>
                        <a:buNone/>
                        <a:tabLst/>
                        <a:defRPr/>
                      </a:pPr>
                      <a:r>
                        <a:rPr lang="ja-JP" altLang="en-US" sz="1000">
                          <a:latin typeface="Meiryo UI" panose="020B0604030504040204" pitchFamily="50" charset="-128"/>
                          <a:ea typeface="Meiryo UI" panose="020B0604030504040204" pitchFamily="50" charset="-128"/>
                        </a:rPr>
                        <a:t>・・・</a:t>
                      </a:r>
                      <a:endParaRPr lang="en-US" altLang="ja-JP"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marR="0" lvl="0" indent="0" algn="ctr" defTabSz="914400" rtl="0" eaLnBrk="1" fontAlgn="auto" latinLnBrk="0" hangingPunct="1">
                        <a:lnSpc>
                          <a:spcPct val="100000"/>
                        </a:lnSpc>
                        <a:spcBef>
                          <a:spcPts val="0"/>
                        </a:spcBef>
                        <a:spcAft>
                          <a:spcPts val="0"/>
                        </a:spcAft>
                        <a:buClrTx/>
                        <a:buSzTx/>
                        <a:buFontTx/>
                        <a:buNone/>
                        <a:tabLst/>
                        <a:defRPr/>
                      </a:pPr>
                      <a:r>
                        <a:rPr kumimoji="0"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a:t>
                      </a:r>
                      <a:r>
                        <a:rPr kumimoji="0"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円</a:t>
                      </a:r>
                      <a:endParaRPr kumimoji="0"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36000" marR="36000" marT="72000" marB="72000" anchor="ctr">
                    <a:lnL w="12700" cmpd="sng">
                      <a:noFill/>
                    </a:lnL>
                    <a:lnR w="12700" cap="flat" cmpd="sng" algn="ctr">
                      <a:solidFill>
                        <a:schemeClr val="tx1"/>
                      </a:solidFill>
                      <a:prstDash val="solid"/>
                      <a:round/>
                      <a:headEnd type="none" w="med" len="med"/>
                      <a:tailEnd type="none" w="med" len="med"/>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1000">
                          <a:latin typeface="Meiryo UI" panose="020B0604030504040204" pitchFamily="50" charset="-128"/>
                          <a:ea typeface="Meiryo UI" panose="020B0604030504040204" pitchFamily="50" charset="-128"/>
                        </a:rPr>
                        <a:t>円</a:t>
                      </a:r>
                      <a:endParaRPr lang="en-US" sz="1000">
                        <a:latin typeface="Meiryo UI" panose="020B0604030504040204" pitchFamily="50" charset="-128"/>
                        <a:ea typeface="Meiryo UI" panose="020B0604030504040204" pitchFamily="50" charset="-128"/>
                      </a:endParaRPr>
                    </a:p>
                  </a:txBody>
                  <a:tcPr marL="36000" marR="36000" marT="72000" marB="72000" anchor="ctr">
                    <a:lnL w="12700" cap="flat" cmpd="sng" algn="ctr">
                      <a:solidFill>
                        <a:schemeClr val="tx1"/>
                      </a:solidFill>
                      <a:prstDash val="solid"/>
                      <a:round/>
                      <a:headEnd type="none" w="med" len="med"/>
                      <a:tailEnd type="none" w="med" len="med"/>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extLst>
                  <a:ext uri="{0D108BD9-81ED-4DB2-BD59-A6C34878D82A}">
                    <a16:rowId xmlns:a16="http://schemas.microsoft.com/office/drawing/2014/main" val="1632191376"/>
                  </a:ext>
                </a:extLst>
              </a:tr>
              <a:tr h="0">
                <a:tc>
                  <a:txBody>
                    <a:bodyPr/>
                    <a:lstStyle/>
                    <a:p>
                      <a:pPr algn="ctr"/>
                      <a:r>
                        <a:rPr lang="en-US" altLang="ja-JP" sz="1200">
                          <a:latin typeface="Meiryo UI" panose="020B0604030504040204" pitchFamily="50" charset="-128"/>
                          <a:ea typeface="Meiryo UI" panose="020B0604030504040204" pitchFamily="50" charset="-128"/>
                        </a:rPr>
                        <a:t>A</a:t>
                      </a:r>
                      <a:r>
                        <a:rPr lang="ja-JP" altLang="en-US" sz="1200">
                          <a:latin typeface="Meiryo UI" panose="020B0604030504040204" pitchFamily="50" charset="-128"/>
                          <a:ea typeface="Meiryo UI" panose="020B0604030504040204" pitchFamily="50" charset="-128"/>
                        </a:rPr>
                        <a:t>：自己資金</a:t>
                      </a:r>
                      <a:endParaRPr lang="en-US" sz="1200">
                        <a:latin typeface="Meiryo UI" panose="020B0604030504040204" pitchFamily="50" charset="-128"/>
                        <a:ea typeface="Meiryo UI" panose="020B0604030504040204" pitchFamily="50" charset="-128"/>
                      </a:endParaRPr>
                    </a:p>
                  </a:txBody>
                  <a:tcPr marL="36000" marR="36000" marT="72000" marB="7200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kumimoji="0"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a:t>
                      </a:r>
                      <a:endParaRPr lang="en-US"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marR="0" lvl="0" indent="0" algn="ctr" defTabSz="914400" rtl="0" eaLnBrk="1" fontAlgn="auto" latinLnBrk="0" hangingPunct="1">
                        <a:lnSpc>
                          <a:spcPct val="100000"/>
                        </a:lnSpc>
                        <a:spcBef>
                          <a:spcPts val="0"/>
                        </a:spcBef>
                        <a:spcAft>
                          <a:spcPts val="0"/>
                        </a:spcAft>
                        <a:buClrTx/>
                        <a:buSzTx/>
                        <a:buFontTx/>
                        <a:buNone/>
                        <a:tabLst/>
                        <a:defRPr/>
                      </a:pPr>
                      <a:r>
                        <a:rPr lang="ja-JP" altLang="en-US" sz="1000">
                          <a:latin typeface="Meiryo UI" panose="020B0604030504040204" pitchFamily="50" charset="-128"/>
                          <a:ea typeface="Meiryo UI" panose="020B0604030504040204" pitchFamily="50" charset="-128"/>
                        </a:rPr>
                        <a:t>・・・</a:t>
                      </a:r>
                      <a:endParaRPr lang="en-US" altLang="ja-JP"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kumimoji="0"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a:t>
                      </a:r>
                      <a:r>
                        <a:rPr kumimoji="0"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円</a:t>
                      </a:r>
                      <a:endParaRPr lang="en-US"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ap="flat" cmpd="sng" algn="ctr">
                      <a:solidFill>
                        <a:schemeClr val="tx1"/>
                      </a:solidFill>
                      <a:prstDash val="solid"/>
                      <a:round/>
                      <a:headEnd type="none" w="med" len="med"/>
                      <a:tailEnd type="none" w="med" len="med"/>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1000">
                          <a:latin typeface="Meiryo UI" panose="020B0604030504040204" pitchFamily="50" charset="-128"/>
                          <a:ea typeface="Meiryo UI" panose="020B0604030504040204" pitchFamily="50" charset="-128"/>
                        </a:rPr>
                        <a:t>円</a:t>
                      </a:r>
                      <a:endParaRPr lang="en-US" sz="1000">
                        <a:latin typeface="Meiryo UI" panose="020B0604030504040204" pitchFamily="50" charset="-128"/>
                        <a:ea typeface="Meiryo UI" panose="020B0604030504040204" pitchFamily="50" charset="-128"/>
                      </a:endParaRPr>
                    </a:p>
                  </a:txBody>
                  <a:tcPr marL="36000" marR="36000" marT="72000" marB="72000" anchor="ctr">
                    <a:lnL w="12700" cap="flat" cmpd="sng" algn="ctr">
                      <a:solidFill>
                        <a:schemeClr val="tx1"/>
                      </a:solidFill>
                      <a:prstDash val="solid"/>
                      <a:round/>
                      <a:headEnd type="none" w="med" len="med"/>
                      <a:tailEnd type="none" w="med" len="med"/>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extLst>
                  <a:ext uri="{0D108BD9-81ED-4DB2-BD59-A6C34878D82A}">
                    <a16:rowId xmlns:a16="http://schemas.microsoft.com/office/drawing/2014/main" val="1719203758"/>
                  </a:ext>
                </a:extLst>
              </a:tr>
              <a:tr h="0">
                <a:tc>
                  <a:txBody>
                    <a:bodyPr/>
                    <a:lstStyle/>
                    <a:p>
                      <a:pPr algn="ctr"/>
                      <a:r>
                        <a:rPr lang="en-US" altLang="ja-JP" sz="1200">
                          <a:latin typeface="Meiryo UI" panose="020B0604030504040204" pitchFamily="50" charset="-128"/>
                          <a:ea typeface="Meiryo UI" panose="020B0604030504040204" pitchFamily="50" charset="-128"/>
                        </a:rPr>
                        <a:t>B</a:t>
                      </a:r>
                      <a:r>
                        <a:rPr lang="ja-JP" altLang="en-US" sz="1200">
                          <a:latin typeface="Meiryo UI" panose="020B0604030504040204" pitchFamily="50" charset="-128"/>
                          <a:ea typeface="Meiryo UI" panose="020B0604030504040204" pitchFamily="50" charset="-128"/>
                        </a:rPr>
                        <a:t>：外部調達</a:t>
                      </a:r>
                      <a:endParaRPr lang="en-US" sz="1200">
                        <a:latin typeface="Meiryo UI" panose="020B0604030504040204" pitchFamily="50" charset="-128"/>
                        <a:ea typeface="Meiryo UI" panose="020B0604030504040204" pitchFamily="50" charset="-128"/>
                      </a:endParaRPr>
                    </a:p>
                  </a:txBody>
                  <a:tcPr marL="36000" marR="36000" marT="72000" marB="7200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kumimoji="0"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a:t>
                      </a:r>
                      <a:endParaRPr lang="en-US"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marR="0" lvl="0" indent="0" algn="ctr" defTabSz="914400" rtl="0" eaLnBrk="1" fontAlgn="auto" latinLnBrk="0" hangingPunct="1">
                        <a:lnSpc>
                          <a:spcPct val="100000"/>
                        </a:lnSpc>
                        <a:spcBef>
                          <a:spcPts val="0"/>
                        </a:spcBef>
                        <a:spcAft>
                          <a:spcPts val="0"/>
                        </a:spcAft>
                        <a:buClrTx/>
                        <a:buSzTx/>
                        <a:buFontTx/>
                        <a:buNone/>
                        <a:tabLst/>
                        <a:defRPr/>
                      </a:pPr>
                      <a:r>
                        <a:rPr lang="ja-JP" altLang="en-US" sz="1000">
                          <a:latin typeface="Meiryo UI" panose="020B0604030504040204" pitchFamily="50" charset="-128"/>
                          <a:ea typeface="Meiryo UI" panose="020B0604030504040204" pitchFamily="50" charset="-128"/>
                        </a:rPr>
                        <a:t>・・・</a:t>
                      </a:r>
                      <a:endParaRPr lang="en-US" altLang="ja-JP"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kumimoji="0"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a:t>
                      </a:r>
                      <a:r>
                        <a:rPr kumimoji="0"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円</a:t>
                      </a:r>
                      <a:endParaRPr lang="en-US"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ap="flat" cmpd="sng" algn="ctr">
                      <a:solidFill>
                        <a:schemeClr val="tx1"/>
                      </a:solidFill>
                      <a:prstDash val="solid"/>
                      <a:round/>
                      <a:headEnd type="none" w="med" len="med"/>
                      <a:tailEnd type="none" w="med" len="med"/>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1000">
                          <a:latin typeface="Meiryo UI" panose="020B0604030504040204" pitchFamily="50" charset="-128"/>
                          <a:ea typeface="Meiryo UI" panose="020B0604030504040204" pitchFamily="50" charset="-128"/>
                        </a:rPr>
                        <a:t>円</a:t>
                      </a:r>
                      <a:endParaRPr lang="en-US" sz="1000">
                        <a:latin typeface="Meiryo UI" panose="020B0604030504040204" pitchFamily="50" charset="-128"/>
                        <a:ea typeface="Meiryo UI" panose="020B0604030504040204" pitchFamily="50" charset="-128"/>
                      </a:endParaRPr>
                    </a:p>
                  </a:txBody>
                  <a:tcPr marL="36000" marR="36000" marT="72000" marB="72000" anchor="ctr">
                    <a:lnL w="12700" cap="flat" cmpd="sng" algn="ctr">
                      <a:solidFill>
                        <a:schemeClr val="tx1"/>
                      </a:solidFill>
                      <a:prstDash val="solid"/>
                      <a:round/>
                      <a:headEnd type="none" w="med" len="med"/>
                      <a:tailEnd type="none" w="med" len="med"/>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extLst>
                  <a:ext uri="{0D108BD9-81ED-4DB2-BD59-A6C34878D82A}">
                    <a16:rowId xmlns:a16="http://schemas.microsoft.com/office/drawing/2014/main" val="3041414142"/>
                  </a:ext>
                </a:extLst>
              </a:tr>
            </a:tbl>
          </a:graphicData>
        </a:graphic>
      </p:graphicFrame>
      <p:sp>
        <p:nvSpPr>
          <p:cNvPr id="13" name="TextBox 35">
            <a:extLst>
              <a:ext uri="{FF2B5EF4-FFF2-40B4-BE49-F238E27FC236}">
                <a16:creationId xmlns:a16="http://schemas.microsoft.com/office/drawing/2014/main" id="{D28822FF-03FE-AF4A-2A59-7563131661A0}"/>
              </a:ext>
            </a:extLst>
          </p:cNvPr>
          <p:cNvSpPr txBox="1"/>
          <p:nvPr/>
        </p:nvSpPr>
        <p:spPr>
          <a:xfrm>
            <a:off x="769256" y="4003238"/>
            <a:ext cx="10653483" cy="2501766"/>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lvl="1">
              <a:buClr>
                <a:schemeClr val="tx2"/>
              </a:buClr>
              <a:buSzPct val="100000"/>
            </a:pPr>
            <a:r>
              <a:rPr kumimoji="1" lang="ja-JP" altLang="en-US" sz="1400">
                <a:solidFill>
                  <a:schemeClr val="tx1"/>
                </a:solidFill>
                <a:latin typeface="Meiryo UI" panose="020B0604030504040204" pitchFamily="50" charset="-128"/>
                <a:ea typeface="Meiryo UI" panose="020B0604030504040204" pitchFamily="50" charset="-128"/>
              </a:rPr>
              <a:t>（外部調達の場合、想定される資金調達方法を記載）</a:t>
            </a:r>
            <a:r>
              <a:rPr kumimoji="1" lang="en-US" altLang="ja-JP" sz="1400">
                <a:solidFill>
                  <a:schemeClr val="tx1"/>
                </a:solidFill>
                <a:latin typeface="Meiryo UI" panose="020B0604030504040204" pitchFamily="50" charset="-128"/>
                <a:ea typeface="Meiryo UI" panose="020B0604030504040204" pitchFamily="50" charset="-128"/>
              </a:rPr>
              <a:t>※</a:t>
            </a:r>
            <a:r>
              <a:rPr kumimoji="1" lang="ja-JP" altLang="en-US" sz="1400">
                <a:solidFill>
                  <a:schemeClr val="tx1"/>
                </a:solidFill>
                <a:latin typeface="Meiryo UI" panose="020B0604030504040204" pitchFamily="50" charset="-128"/>
                <a:ea typeface="Meiryo UI" panose="020B0604030504040204" pitchFamily="50" charset="-128"/>
              </a:rPr>
              <a:t>親会社や出資企業がある場合はその会社の財務資料なども提出</a:t>
            </a:r>
            <a:endParaRPr kumimoji="1" lang="en-US" altLang="ja-JP" sz="1400">
              <a:solidFill>
                <a:schemeClr val="tx1"/>
              </a:solidFill>
              <a:latin typeface="Meiryo UI" panose="020B0604030504040204" pitchFamily="50" charset="-128"/>
              <a:ea typeface="Meiryo UI" panose="020B0604030504040204" pitchFamily="50" charset="-128"/>
            </a:endParaRPr>
          </a:p>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a:p>
            <a:pPr marL="108000" lvl="1">
              <a:buClr>
                <a:schemeClr val="tx2"/>
              </a:buClr>
              <a:buSzPct val="100000"/>
            </a:pPr>
            <a:endParaRPr kumimoji="1" lang="en-US" altLang="ja-JP" sz="1400">
              <a:solidFill>
                <a:schemeClr val="tx1"/>
              </a:solidFill>
              <a:latin typeface="Meiryo UI" panose="020B0604030504040204" pitchFamily="50" charset="-128"/>
              <a:ea typeface="Meiryo UI" panose="020B0604030504040204" pitchFamily="50" charset="-128"/>
            </a:endParaRPr>
          </a:p>
          <a:p>
            <a:pPr marL="108000" lvl="1">
              <a:buClr>
                <a:schemeClr val="tx2"/>
              </a:buClr>
              <a:buSzPct val="100000"/>
            </a:pPr>
            <a:r>
              <a:rPr kumimoji="1" lang="en-US" altLang="ja-JP" sz="1400">
                <a:solidFill>
                  <a:schemeClr val="tx1"/>
                </a:solidFill>
                <a:latin typeface="Meiryo UI" panose="020B0604030504040204" pitchFamily="50" charset="-128"/>
                <a:ea typeface="Meiryo UI" panose="020B0604030504040204" pitchFamily="50" charset="-128"/>
              </a:rPr>
              <a:t>(</a:t>
            </a:r>
            <a:r>
              <a:rPr kumimoji="1" lang="ja-JP" altLang="en-US" sz="1400">
                <a:solidFill>
                  <a:schemeClr val="tx1"/>
                </a:solidFill>
                <a:latin typeface="Meiryo UI" panose="020B0604030504040204" pitchFamily="50" charset="-128"/>
                <a:ea typeface="Meiryo UI" panose="020B0604030504040204" pitchFamily="50" charset="-128"/>
              </a:rPr>
              <a:t>相談予定</a:t>
            </a:r>
            <a:r>
              <a:rPr kumimoji="1" lang="en-US" altLang="ja-JP" sz="1400">
                <a:solidFill>
                  <a:schemeClr val="tx1"/>
                </a:solidFill>
                <a:latin typeface="Meiryo UI" panose="020B0604030504040204" pitchFamily="50" charset="-128"/>
                <a:ea typeface="Meiryo UI" panose="020B0604030504040204" pitchFamily="50" charset="-128"/>
              </a:rPr>
              <a:t>/</a:t>
            </a:r>
            <a:r>
              <a:rPr kumimoji="1" lang="ja-JP" altLang="en-US" sz="1400">
                <a:solidFill>
                  <a:schemeClr val="tx1"/>
                </a:solidFill>
                <a:latin typeface="Meiryo UI" panose="020B0604030504040204" pitchFamily="50" charset="-128"/>
                <a:ea typeface="Meiryo UI" panose="020B0604030504040204" pitchFamily="50" charset="-128"/>
              </a:rPr>
              <a:t>済みの機関と相談状況を記載</a:t>
            </a:r>
            <a:r>
              <a:rPr kumimoji="1" lang="en-US" altLang="ja-JP" sz="1400">
                <a:solidFill>
                  <a:schemeClr val="tx1"/>
                </a:solidFill>
                <a:latin typeface="Meiryo UI" panose="020B0604030504040204" pitchFamily="50" charset="-128"/>
                <a:ea typeface="Meiryo UI" panose="020B0604030504040204" pitchFamily="50" charset="-128"/>
              </a:rPr>
              <a:t>(</a:t>
            </a:r>
            <a:r>
              <a:rPr kumimoji="1" lang="ja-JP" altLang="en-US" sz="1400">
                <a:solidFill>
                  <a:schemeClr val="tx1"/>
                </a:solidFill>
                <a:latin typeface="Meiryo UI" panose="020B0604030504040204" pitchFamily="50" charset="-128"/>
                <a:ea typeface="Meiryo UI" panose="020B0604030504040204" pitchFamily="50" charset="-128"/>
              </a:rPr>
              <a:t>商工会、商工会議所、金融機関、税理士、民間コンサルティング会社等</a:t>
            </a:r>
            <a:r>
              <a:rPr kumimoji="1" lang="en-US" altLang="ja-JP" sz="1400">
                <a:solidFill>
                  <a:schemeClr val="tx1"/>
                </a:solidFill>
                <a:latin typeface="Meiryo UI" panose="020B0604030504040204" pitchFamily="50" charset="-128"/>
                <a:ea typeface="Meiryo UI" panose="020B0604030504040204" pitchFamily="50" charset="-128"/>
              </a:rPr>
              <a:t>))</a:t>
            </a:r>
          </a:p>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a:p>
            <a:pPr marL="0" lvl="1">
              <a:buClr>
                <a:schemeClr val="tx2"/>
              </a:buClr>
              <a:buSzPct val="100000"/>
            </a:pPr>
            <a:endParaRPr kumimoji="1" lang="en-US" altLang="ja-JP" sz="1400">
              <a:solidFill>
                <a:schemeClr val="tx1"/>
              </a:solidFill>
              <a:latin typeface="Meiryo UI" panose="020B0604030504040204" pitchFamily="50" charset="-128"/>
              <a:ea typeface="Meiryo UI" panose="020B0604030504040204" pitchFamily="50" charset="-128"/>
            </a:endParaRPr>
          </a:p>
          <a:p>
            <a:pPr marL="0" lvl="1">
              <a:buClr>
                <a:schemeClr val="tx2"/>
              </a:buClr>
              <a:buSzPct val="100000"/>
            </a:pPr>
            <a:r>
              <a:rPr kumimoji="1" lang="ja-JP" altLang="en-US" sz="1400">
                <a:solidFill>
                  <a:schemeClr val="tx1"/>
                </a:solidFill>
                <a:latin typeface="Meiryo UI" panose="020B0604030504040204" pitchFamily="50" charset="-128"/>
                <a:ea typeface="Meiryo UI" panose="020B0604030504040204" pitchFamily="50" charset="-128"/>
              </a:rPr>
              <a:t>（上記の自己負担が会社全体のキャッシュフローに与える影響）</a:t>
            </a:r>
            <a:endParaRPr kumimoji="1" lang="en-US" altLang="ja-JP" sz="1400">
              <a:solidFill>
                <a:schemeClr val="tx1"/>
              </a:solidFill>
              <a:latin typeface="Meiryo UI" panose="020B0604030504040204" pitchFamily="50" charset="-128"/>
              <a:ea typeface="Meiryo UI" panose="020B0604030504040204" pitchFamily="50" charset="-128"/>
            </a:endParaRPr>
          </a:p>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a:p>
            <a:pPr marL="108000" lvl="1">
              <a:buClr>
                <a:schemeClr val="tx2"/>
              </a:buClr>
              <a:buSzPct val="100000"/>
            </a:pPr>
            <a:endParaRPr kumimoji="1" lang="en-US" altLang="ja-JP" sz="1400">
              <a:solidFill>
                <a:schemeClr val="accent2">
                  <a:lumMod val="75000"/>
                </a:schemeClr>
              </a:solidFill>
              <a:latin typeface="Meiryo UI" panose="020B0604030504040204" pitchFamily="50" charset="-128"/>
              <a:ea typeface="Meiryo UI" panose="020B0604030504040204" pitchFamily="50" charset="-128"/>
            </a:endParaRPr>
          </a:p>
        </p:txBody>
      </p:sp>
      <p:sp>
        <p:nvSpPr>
          <p:cNvPr id="75" name="Title 1">
            <a:extLst>
              <a:ext uri="{FF2B5EF4-FFF2-40B4-BE49-F238E27FC236}">
                <a16:creationId xmlns:a16="http://schemas.microsoft.com/office/drawing/2014/main" id="{B0CD6EF9-B9A3-4EE4-A1FB-7F0DF6D7CDD1}"/>
              </a:ext>
            </a:extLst>
          </p:cNvPr>
          <p:cNvSpPr txBox="1">
            <a:spLocks/>
          </p:cNvSpPr>
          <p:nvPr/>
        </p:nvSpPr>
        <p:spPr>
          <a:xfrm>
            <a:off x="180000" y="180000"/>
            <a:ext cx="10933350" cy="276999"/>
          </a:xfrm>
          <a:prstGeom prst="rect">
            <a:avLst/>
          </a:prstGeom>
          <a:noFill/>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1. </a:t>
            </a:r>
            <a:r>
              <a:rPr lang="ja-JP" altLang="en-US" sz="2000"/>
              <a:t>事業戦略・事業計画／</a:t>
            </a:r>
            <a:r>
              <a:rPr kumimoji="1" lang="ja-JP" altLang="en-US" sz="2000"/>
              <a:t>（</a:t>
            </a:r>
            <a:r>
              <a:rPr kumimoji="1" lang="en-US" altLang="ja-JP" sz="2000"/>
              <a:t>6</a:t>
            </a:r>
            <a:r>
              <a:rPr kumimoji="1" lang="ja-JP" altLang="en-US" sz="2000"/>
              <a:t>）事業化計画</a:t>
            </a:r>
            <a:endParaRPr kumimoji="1" lang="en-US" altLang="ja-JP" sz="2000"/>
          </a:p>
        </p:txBody>
      </p:sp>
      <p:sp>
        <p:nvSpPr>
          <p:cNvPr id="80" name="Title 1">
            <a:extLst>
              <a:ext uri="{FF2B5EF4-FFF2-40B4-BE49-F238E27FC236}">
                <a16:creationId xmlns:a16="http://schemas.microsoft.com/office/drawing/2014/main" id="{082062D8-AC25-4341-9C08-73A40AF5BF90}"/>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将来の維持・管理等の事業実施能力獲得や投資回収に向け、</a:t>
            </a:r>
            <a:r>
              <a:rPr kumimoji="1" lang="en-US" altLang="ja-JP">
                <a:solidFill>
                  <a:schemeClr val="tx1"/>
                </a:solidFill>
              </a:rPr>
              <a:t>xx</a:t>
            </a:r>
            <a:r>
              <a:rPr kumimoji="1" lang="ja-JP" altLang="en-US">
                <a:solidFill>
                  <a:schemeClr val="tx1"/>
                </a:solidFill>
              </a:rPr>
              <a:t>等から資金調達する予定</a:t>
            </a:r>
            <a:endParaRPr kumimoji="1" lang="en-US" altLang="ja-JP">
              <a:solidFill>
                <a:schemeClr val="tx1"/>
              </a:solidFill>
            </a:endParaRPr>
          </a:p>
        </p:txBody>
      </p:sp>
      <p:cxnSp>
        <p:nvCxnSpPr>
          <p:cNvPr id="81" name="直線コネクタ 80">
            <a:extLst>
              <a:ext uri="{FF2B5EF4-FFF2-40B4-BE49-F238E27FC236}">
                <a16:creationId xmlns:a16="http://schemas.microsoft.com/office/drawing/2014/main" id="{E7D0CEB9-ABBA-4F09-B4D9-22A5D6AB62D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2" name="正方形/長方形 1">
            <a:extLst>
              <a:ext uri="{FF2B5EF4-FFF2-40B4-BE49-F238E27FC236}">
                <a16:creationId xmlns:a16="http://schemas.microsoft.com/office/drawing/2014/main" id="{CE87FDCE-842B-1EE6-F4B7-DF9768987364}"/>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基礎</a:t>
            </a:r>
          </a:p>
        </p:txBody>
      </p:sp>
      <p:grpSp>
        <p:nvGrpSpPr>
          <p:cNvPr id="5" name="グループ化 4">
            <a:extLst>
              <a:ext uri="{FF2B5EF4-FFF2-40B4-BE49-F238E27FC236}">
                <a16:creationId xmlns:a16="http://schemas.microsoft.com/office/drawing/2014/main" id="{DDAA58FE-1685-9641-C9A3-2DF79CD6A780}"/>
              </a:ext>
            </a:extLst>
          </p:cNvPr>
          <p:cNvGrpSpPr/>
          <p:nvPr/>
        </p:nvGrpSpPr>
        <p:grpSpPr>
          <a:xfrm>
            <a:off x="765598" y="1204814"/>
            <a:ext cx="5184000" cy="288000"/>
            <a:chOff x="156000" y="1879963"/>
            <a:chExt cx="5760000" cy="288000"/>
          </a:xfrm>
        </p:grpSpPr>
        <p:sp>
          <p:nvSpPr>
            <p:cNvPr id="6" name="正方形/長方形 5">
              <a:extLst>
                <a:ext uri="{FF2B5EF4-FFF2-40B4-BE49-F238E27FC236}">
                  <a16:creationId xmlns:a16="http://schemas.microsoft.com/office/drawing/2014/main" id="{F55D5429-D2F3-4B5F-791C-C3551341F27F}"/>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zh-TW" altLang="en-US" sz="1400" b="1">
                  <a:solidFill>
                    <a:schemeClr val="tx1"/>
                  </a:solidFill>
                  <a:latin typeface="Meiryo UI" panose="020B0604030504040204" pitchFamily="50" charset="-128"/>
                  <a:ea typeface="Meiryo UI" panose="020B0604030504040204" pitchFamily="50" charset="-128"/>
                </a:rPr>
                <a:t>資金調達方針</a:t>
              </a:r>
            </a:p>
          </p:txBody>
        </p:sp>
        <p:cxnSp>
          <p:nvCxnSpPr>
            <p:cNvPr id="7" name="直線コネクタ 6">
              <a:extLst>
                <a:ext uri="{FF2B5EF4-FFF2-40B4-BE49-F238E27FC236}">
                  <a16:creationId xmlns:a16="http://schemas.microsoft.com/office/drawing/2014/main" id="{7EA7CA44-A4FC-89D7-C497-654B640B14D5}"/>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3" name="TextBox 51">
            <a:extLst>
              <a:ext uri="{FF2B5EF4-FFF2-40B4-BE49-F238E27FC236}">
                <a16:creationId xmlns:a16="http://schemas.microsoft.com/office/drawing/2014/main" id="{2CE3F3D6-C2A1-9D7B-007E-28B9283FB80A}"/>
              </a:ext>
            </a:extLst>
          </p:cNvPr>
          <p:cNvSpPr txBox="1"/>
          <p:nvPr/>
        </p:nvSpPr>
        <p:spPr>
          <a:xfrm>
            <a:off x="2172314" y="2498112"/>
            <a:ext cx="7843706" cy="1505126"/>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lgn="ctr"/>
            <a:r>
              <a:rPr lang="ja-JP" altLang="en-US" sz="1600">
                <a:solidFill>
                  <a:srgbClr val="2E3558"/>
                </a:solidFill>
                <a:latin typeface="+mn-ea"/>
              </a:rPr>
              <a:t>間接補助事業の実施により、将来の拠点の維持・管理等の事業実施能力獲得に向け、自ら資本市場から資金を呼び込む計画（時期・金額等）の内容について記載ください</a:t>
            </a:r>
            <a:endParaRPr lang="en-US" altLang="ja-JP" sz="1600">
              <a:solidFill>
                <a:srgbClr val="2E3558"/>
              </a:solidFill>
              <a:latin typeface="+mn-ea"/>
            </a:endParaRPr>
          </a:p>
          <a:p>
            <a:pPr marL="266700" indent="-180975">
              <a:buFont typeface="Arial" panose="020B0604020202020204" pitchFamily="34" charset="0"/>
              <a:buChar char="•"/>
            </a:pPr>
            <a:r>
              <a:rPr lang="ja-JP" altLang="en-US" sz="1400">
                <a:solidFill>
                  <a:srgbClr val="2E3558"/>
                </a:solidFill>
                <a:latin typeface="+mn-ea"/>
              </a:rPr>
              <a:t>補助対象以外のものも含め、当該事業全体の資金需要に対して、国費負担割合を明らかにするとともに、自己負担分の資金調達方針を記載ください</a:t>
            </a:r>
            <a:endParaRPr lang="en-US" altLang="ja-JP" sz="1400">
              <a:solidFill>
                <a:srgbClr val="2E3558"/>
              </a:solidFill>
              <a:latin typeface="+mn-ea"/>
            </a:endParaRPr>
          </a:p>
        </p:txBody>
      </p:sp>
    </p:spTree>
    <p:extLst>
      <p:ext uri="{BB962C8B-B14F-4D97-AF65-F5344CB8AC3E}">
        <p14:creationId xmlns:p14="http://schemas.microsoft.com/office/powerpoint/2010/main" val="23857616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05A6F9-A335-BFD0-B9AE-51C526A5FFC3}"/>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FEA28D51-8710-665E-490A-C4DBB869B425}"/>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altLang="ja-JP"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1. </a:t>
            </a:r>
            <a:r>
              <a:rPr kumimoji="0"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事業戦略・事業計画／</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a:t>
            </a:r>
            <a:r>
              <a:rPr kumimoji="1" lang="en-US" altLang="ja-JP"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7</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）想定されるリスク要因と対処方針　</a:t>
            </a:r>
            <a:r>
              <a:rPr kumimoji="1" lang="ja-JP" altLang="en-US" sz="2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　</a:t>
            </a:r>
            <a:endParaRPr kumimoji="1" lang="en-US" altLang="ja-JP" sz="2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endParaRPr>
          </a:p>
        </p:txBody>
      </p:sp>
      <p:sp>
        <p:nvSpPr>
          <p:cNvPr id="9" name="Title 1">
            <a:extLst>
              <a:ext uri="{FF2B5EF4-FFF2-40B4-BE49-F238E27FC236}">
                <a16:creationId xmlns:a16="http://schemas.microsoft.com/office/drawing/2014/main" id="{D8BA4E74-0D37-B9C6-C250-5D04086CDBF4}"/>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ja-JP" alt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リスクに対して十分な対策を講じるが、</a:t>
            </a:r>
            <a:r>
              <a:rPr kumimoji="1" lang="en-US" altLang="ja-JP"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xx</a:t>
            </a:r>
            <a:r>
              <a:rPr kumimoji="1" lang="ja-JP" alt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等の事態に陥った場合には事業中止も検討</a:t>
            </a:r>
            <a:endParaRPr kumimoji="1" 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endParaRPr>
          </a:p>
        </p:txBody>
      </p:sp>
      <p:cxnSp>
        <p:nvCxnSpPr>
          <p:cNvPr id="10" name="直線コネクタ 9">
            <a:extLst>
              <a:ext uri="{FF2B5EF4-FFF2-40B4-BE49-F238E27FC236}">
                <a16:creationId xmlns:a16="http://schemas.microsoft.com/office/drawing/2014/main" id="{F3525EE9-27C2-0A94-FB67-F35103710E18}"/>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cxnSp>
        <p:nvCxnSpPr>
          <p:cNvPr id="25" name="Straight Connector 40">
            <a:extLst>
              <a:ext uri="{FF2B5EF4-FFF2-40B4-BE49-F238E27FC236}">
                <a16:creationId xmlns:a16="http://schemas.microsoft.com/office/drawing/2014/main" id="{0881F832-715E-9AAD-35FF-F5E0CC6376D4}"/>
              </a:ext>
            </a:extLst>
          </p:cNvPr>
          <p:cNvCxnSpPr>
            <a:cxnSpLocks/>
          </p:cNvCxnSpPr>
          <p:nvPr/>
        </p:nvCxnSpPr>
        <p:spPr>
          <a:xfrm flipH="1">
            <a:off x="796926" y="4939131"/>
            <a:ext cx="10484826" cy="0"/>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sp>
        <p:nvSpPr>
          <p:cNvPr id="29" name="Rectangle 43">
            <a:extLst>
              <a:ext uri="{FF2B5EF4-FFF2-40B4-BE49-F238E27FC236}">
                <a16:creationId xmlns:a16="http://schemas.microsoft.com/office/drawing/2014/main" id="{AC7609EC-9ED7-72E2-48E3-E40DFF6BFC07}"/>
              </a:ext>
            </a:extLst>
          </p:cNvPr>
          <p:cNvSpPr/>
          <p:nvPr/>
        </p:nvSpPr>
        <p:spPr>
          <a:xfrm>
            <a:off x="796926" y="5057620"/>
            <a:ext cx="10484826" cy="994411"/>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t" anchorCtr="0" forceAA="0" compatLnSpc="1">
            <a:prstTxWarp prst="textNoShape">
              <a:avLst/>
            </a:prstTxWarp>
            <a:noAutofit/>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事業中止の判断基準（定量的な基準を含む）：　</a:t>
            </a:r>
            <a:endParaRPr kumimoji="0"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pSp>
        <p:nvGrpSpPr>
          <p:cNvPr id="3" name="Group 41">
            <a:extLst>
              <a:ext uri="{FF2B5EF4-FFF2-40B4-BE49-F238E27FC236}">
                <a16:creationId xmlns:a16="http://schemas.microsoft.com/office/drawing/2014/main" id="{8A9DA518-7019-E74E-FF59-899FEAA02F99}"/>
              </a:ext>
            </a:extLst>
          </p:cNvPr>
          <p:cNvGrpSpPr/>
          <p:nvPr/>
        </p:nvGrpSpPr>
        <p:grpSpPr>
          <a:xfrm rot="16200000" flipH="1">
            <a:off x="5988000" y="4830736"/>
            <a:ext cx="216000" cy="216000"/>
            <a:chOff x="5937564" y="3833745"/>
            <a:chExt cx="306171" cy="306910"/>
          </a:xfrm>
        </p:grpSpPr>
        <p:sp>
          <p:nvSpPr>
            <p:cNvPr id="4" name="Freeform 94">
              <a:extLst>
                <a:ext uri="{FF2B5EF4-FFF2-40B4-BE49-F238E27FC236}">
                  <a16:creationId xmlns:a16="http://schemas.microsoft.com/office/drawing/2014/main" id="{F814EFDC-3A72-BBA0-8887-8B0D8C241337}"/>
                </a:ext>
              </a:extLst>
            </p:cNvPr>
            <p:cNvSpPr>
              <a:spLocks/>
            </p:cNvSpPr>
            <p:nvPr/>
          </p:nvSpPr>
          <p:spPr bwMode="gray">
            <a:xfrm>
              <a:off x="5937564" y="3833745"/>
              <a:ext cx="306171" cy="306910"/>
            </a:xfrm>
            <a:custGeom>
              <a:avLst/>
              <a:gdLst>
                <a:gd name="T0" fmla="*/ 0 w 1052"/>
                <a:gd name="T1" fmla="*/ 526 h 1052"/>
                <a:gd name="T2" fmla="*/ 0 w 1052"/>
                <a:gd name="T3" fmla="*/ 526 h 1052"/>
                <a:gd name="T4" fmla="*/ 526 w 1052"/>
                <a:gd name="T5" fmla="*/ 0 h 1052"/>
                <a:gd name="T6" fmla="*/ 1052 w 1052"/>
                <a:gd name="T7" fmla="*/ 526 h 1052"/>
                <a:gd name="T8" fmla="*/ 1052 w 1052"/>
                <a:gd name="T9" fmla="*/ 526 h 1052"/>
                <a:gd name="T10" fmla="*/ 526 w 1052"/>
                <a:gd name="T11" fmla="*/ 1052 h 1052"/>
                <a:gd name="T12" fmla="*/ 526 w 1052"/>
                <a:gd name="T13" fmla="*/ 1052 h 1052"/>
                <a:gd name="T14" fmla="*/ 0 w 1052"/>
                <a:gd name="T15" fmla="*/ 526 h 10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2" h="1052">
                  <a:moveTo>
                    <a:pt x="0" y="526"/>
                  </a:moveTo>
                  <a:cubicBezTo>
                    <a:pt x="0" y="526"/>
                    <a:pt x="0" y="526"/>
                    <a:pt x="0" y="526"/>
                  </a:cubicBezTo>
                  <a:cubicBezTo>
                    <a:pt x="0" y="236"/>
                    <a:pt x="236" y="0"/>
                    <a:pt x="526" y="0"/>
                  </a:cubicBezTo>
                  <a:cubicBezTo>
                    <a:pt x="817" y="0"/>
                    <a:pt x="1052" y="236"/>
                    <a:pt x="1052" y="526"/>
                  </a:cubicBezTo>
                  <a:cubicBezTo>
                    <a:pt x="1052" y="526"/>
                    <a:pt x="1052" y="526"/>
                    <a:pt x="1052" y="526"/>
                  </a:cubicBezTo>
                  <a:cubicBezTo>
                    <a:pt x="1052" y="817"/>
                    <a:pt x="817" y="1052"/>
                    <a:pt x="526" y="1052"/>
                  </a:cubicBezTo>
                  <a:cubicBezTo>
                    <a:pt x="526" y="1052"/>
                    <a:pt x="526" y="1052"/>
                    <a:pt x="526" y="1052"/>
                  </a:cubicBezTo>
                  <a:cubicBezTo>
                    <a:pt x="236" y="1052"/>
                    <a:pt x="0" y="817"/>
                    <a:pt x="0" y="526"/>
                  </a:cubicBezTo>
                  <a:close/>
                </a:path>
              </a:pathLst>
            </a:custGeom>
            <a:solidFill>
              <a:schemeClr val="tx1">
                <a:lumMod val="50000"/>
                <a:lumOff val="50000"/>
              </a:schemeClr>
            </a:solidFill>
            <a:ln>
              <a:solidFill>
                <a:schemeClr val="tx1">
                  <a:lumMod val="50000"/>
                  <a:lumOff val="50000"/>
                </a:schemeClr>
              </a:solidFill>
            </a:ln>
          </p:spPr>
          <p:txBody>
            <a:bodyPr vert="horz" wrap="square" lIns="88641" tIns="44321" rIns="88641" bIns="44321"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5" name="Freeform 95">
              <a:extLst>
                <a:ext uri="{FF2B5EF4-FFF2-40B4-BE49-F238E27FC236}">
                  <a16:creationId xmlns:a16="http://schemas.microsoft.com/office/drawing/2014/main" id="{0D00FF49-1AC6-4582-E16D-BDBA9915B0FF}"/>
                </a:ext>
              </a:extLst>
            </p:cNvPr>
            <p:cNvSpPr>
              <a:spLocks/>
            </p:cNvSpPr>
            <p:nvPr/>
          </p:nvSpPr>
          <p:spPr bwMode="gray">
            <a:xfrm>
              <a:off x="6053995" y="3876005"/>
              <a:ext cx="120251" cy="224731"/>
            </a:xfrm>
            <a:custGeom>
              <a:avLst/>
              <a:gdLst>
                <a:gd name="T0" fmla="*/ 66 w 976"/>
                <a:gd name="T1" fmla="*/ 1824 h 1824"/>
                <a:gd name="T2" fmla="*/ 0 w 976"/>
                <a:gd name="T3" fmla="*/ 1758 h 1824"/>
                <a:gd name="T4" fmla="*/ 843 w 976"/>
                <a:gd name="T5" fmla="*/ 912 h 1824"/>
                <a:gd name="T6" fmla="*/ 0 w 976"/>
                <a:gd name="T7" fmla="*/ 66 h 1824"/>
                <a:gd name="T8" fmla="*/ 66 w 976"/>
                <a:gd name="T9" fmla="*/ 0 h 1824"/>
                <a:gd name="T10" fmla="*/ 976 w 976"/>
                <a:gd name="T11" fmla="*/ 912 h 1824"/>
                <a:gd name="T12" fmla="*/ 66 w 976"/>
                <a:gd name="T13" fmla="*/ 1824 h 1824"/>
              </a:gdLst>
              <a:ahLst/>
              <a:cxnLst>
                <a:cxn ang="0">
                  <a:pos x="T0" y="T1"/>
                </a:cxn>
                <a:cxn ang="0">
                  <a:pos x="T2" y="T3"/>
                </a:cxn>
                <a:cxn ang="0">
                  <a:pos x="T4" y="T5"/>
                </a:cxn>
                <a:cxn ang="0">
                  <a:pos x="T6" y="T7"/>
                </a:cxn>
                <a:cxn ang="0">
                  <a:pos x="T8" y="T9"/>
                </a:cxn>
                <a:cxn ang="0">
                  <a:pos x="T10" y="T11"/>
                </a:cxn>
                <a:cxn ang="0">
                  <a:pos x="T12" y="T13"/>
                </a:cxn>
              </a:cxnLst>
              <a:rect l="0" t="0" r="r" b="b"/>
              <a:pathLst>
                <a:path w="976" h="1824">
                  <a:moveTo>
                    <a:pt x="66" y="1824"/>
                  </a:moveTo>
                  <a:lnTo>
                    <a:pt x="0" y="1758"/>
                  </a:lnTo>
                  <a:lnTo>
                    <a:pt x="843" y="912"/>
                  </a:lnTo>
                  <a:lnTo>
                    <a:pt x="0" y="66"/>
                  </a:lnTo>
                  <a:lnTo>
                    <a:pt x="66" y="0"/>
                  </a:lnTo>
                  <a:lnTo>
                    <a:pt x="976" y="912"/>
                  </a:lnTo>
                  <a:lnTo>
                    <a:pt x="66" y="18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8641" tIns="44321" rIns="88641" bIns="44321"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pSp>
      <p:grpSp>
        <p:nvGrpSpPr>
          <p:cNvPr id="11" name="グループ化 10">
            <a:extLst>
              <a:ext uri="{FF2B5EF4-FFF2-40B4-BE49-F238E27FC236}">
                <a16:creationId xmlns:a16="http://schemas.microsoft.com/office/drawing/2014/main" id="{2023E9F5-9832-764C-D73F-3EB647F10461}"/>
              </a:ext>
            </a:extLst>
          </p:cNvPr>
          <p:cNvGrpSpPr/>
          <p:nvPr/>
        </p:nvGrpSpPr>
        <p:grpSpPr>
          <a:xfrm>
            <a:off x="765597" y="1233842"/>
            <a:ext cx="5129997" cy="288000"/>
            <a:chOff x="156000" y="1879963"/>
            <a:chExt cx="5760000" cy="288000"/>
          </a:xfrm>
        </p:grpSpPr>
        <p:sp>
          <p:nvSpPr>
            <p:cNvPr id="27" name="正方形/長方形 26">
              <a:extLst>
                <a:ext uri="{FF2B5EF4-FFF2-40B4-BE49-F238E27FC236}">
                  <a16:creationId xmlns:a16="http://schemas.microsoft.com/office/drawing/2014/main" id="{6872B679-9250-5BD9-A499-A2D11BCB1580}"/>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本事業実施における外生的なリスクと対応</a:t>
              </a:r>
            </a:p>
          </p:txBody>
        </p:sp>
        <p:cxnSp>
          <p:nvCxnSpPr>
            <p:cNvPr id="28" name="直線コネクタ 27">
              <a:extLst>
                <a:ext uri="{FF2B5EF4-FFF2-40B4-BE49-F238E27FC236}">
                  <a16:creationId xmlns:a16="http://schemas.microsoft.com/office/drawing/2014/main" id="{AEFE4CB0-054A-C048-652A-C105CBA09AC8}"/>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30" name="グループ化 29">
            <a:extLst>
              <a:ext uri="{FF2B5EF4-FFF2-40B4-BE49-F238E27FC236}">
                <a16:creationId xmlns:a16="http://schemas.microsoft.com/office/drawing/2014/main" id="{C8FF7180-0CC7-BCEE-A5AD-9A01ED2CF6D2}"/>
              </a:ext>
            </a:extLst>
          </p:cNvPr>
          <p:cNvGrpSpPr/>
          <p:nvPr/>
        </p:nvGrpSpPr>
        <p:grpSpPr>
          <a:xfrm>
            <a:off x="6296404" y="1223457"/>
            <a:ext cx="5129998" cy="288000"/>
            <a:chOff x="156000" y="1879963"/>
            <a:chExt cx="5760000" cy="288000"/>
          </a:xfrm>
        </p:grpSpPr>
        <p:sp>
          <p:nvSpPr>
            <p:cNvPr id="31" name="正方形/長方形 30">
              <a:extLst>
                <a:ext uri="{FF2B5EF4-FFF2-40B4-BE49-F238E27FC236}">
                  <a16:creationId xmlns:a16="http://schemas.microsoft.com/office/drawing/2014/main" id="{A1EDAD7D-93EE-E028-607A-81D42FB9D444}"/>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lvl="0"/>
              <a:r>
                <a:rPr kumimoji="1" lang="ja-JP" altLang="en-US" sz="1400" b="1">
                  <a:solidFill>
                    <a:prstClr val="black"/>
                  </a:solidFill>
                  <a:latin typeface="Meiryo UI" panose="020B0604030504040204" pitchFamily="50" charset="-128"/>
                  <a:ea typeface="Meiryo UI" panose="020B0604030504040204" pitchFamily="50" charset="-128"/>
                </a:rPr>
                <a:t>本事業実施における内生的</a:t>
              </a:r>
              <a:r>
                <a:rPr kumimoji="1" lang="ja-JP" altLang="en-US"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なリスクと対応</a:t>
              </a:r>
            </a:p>
          </p:txBody>
        </p:sp>
        <p:cxnSp>
          <p:nvCxnSpPr>
            <p:cNvPr id="32" name="直線コネクタ 31">
              <a:extLst>
                <a:ext uri="{FF2B5EF4-FFF2-40B4-BE49-F238E27FC236}">
                  <a16:creationId xmlns:a16="http://schemas.microsoft.com/office/drawing/2014/main" id="{DB75CE87-5E0B-7FCA-C50B-6B7D5B9AADAB}"/>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36" name="ee4pContent3">
            <a:extLst>
              <a:ext uri="{FF2B5EF4-FFF2-40B4-BE49-F238E27FC236}">
                <a16:creationId xmlns:a16="http://schemas.microsoft.com/office/drawing/2014/main" id="{A684EFAC-E172-D307-1C33-7E8045D46B41}"/>
              </a:ext>
            </a:extLst>
          </p:cNvPr>
          <p:cNvSpPr txBox="1"/>
          <p:nvPr/>
        </p:nvSpPr>
        <p:spPr>
          <a:xfrm>
            <a:off x="765598" y="1650783"/>
            <a:ext cx="3420000" cy="648000"/>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marL="324000" marR="0" lvl="1" indent="-216000" algn="l" defTabSz="914400" rtl="0" eaLnBrk="1" fontAlgn="auto" latinLnBrk="0" hangingPunct="1">
              <a:lnSpc>
                <a:spcPct val="100000"/>
              </a:lnSpc>
              <a:spcBef>
                <a:spcPts val="0"/>
              </a:spcBef>
              <a:spcAft>
                <a:spcPts val="0"/>
              </a:spcAft>
              <a:buClr>
                <a:srgbClr val="000000"/>
              </a:buClr>
              <a:buSzPct val="100000"/>
              <a:buFont typeface="Trebuchet MS" panose="020B0603020202020204" pitchFamily="34" charset="0"/>
              <a:buChar char="•"/>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rPr>
              <a:t>XXX</a:t>
            </a: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rPr>
              <a:t>によるリスク：概要</a:t>
            </a:r>
            <a:r>
              <a:rPr kumimoji="1" lang="en-US" altLang="ja-JP" sz="1400">
                <a:solidFill>
                  <a:prstClr val="black"/>
                </a:solidFill>
                <a:latin typeface="Meiryo UI" panose="020B0604030504040204" pitchFamily="50" charset="-128"/>
                <a:ea typeface="Meiryo UI" panose="020B0604030504040204" pitchFamily="50" charset="-128"/>
              </a:rPr>
              <a:t>XXX</a:t>
            </a:r>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endParaRPr>
          </a:p>
          <a:p>
            <a:pPr marL="108000" marR="0" lvl="1" indent="0" algn="l" defTabSz="914400" rtl="0" eaLnBrk="1" fontAlgn="auto" latinLnBrk="0" hangingPunct="1">
              <a:lnSpc>
                <a:spcPct val="100000"/>
              </a:lnSpc>
              <a:spcBef>
                <a:spcPts val="0"/>
              </a:spcBef>
              <a:spcAft>
                <a:spcPts val="0"/>
              </a:spcAft>
              <a:buClr>
                <a:srgbClr val="000000"/>
              </a:buClr>
              <a:buSzPct val="100000"/>
              <a:buFont typeface="Trebuchet MS" panose="020B0603020202020204" pitchFamily="34" charset="0"/>
              <a:buNone/>
              <a:tabLst/>
              <a:defRPr/>
            </a:pPr>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endParaRPr>
          </a:p>
          <a:p>
            <a:pPr marL="108000" marR="0" lvl="1" indent="0" algn="l" defTabSz="914400" rtl="0" eaLnBrk="1" fontAlgn="auto" latinLnBrk="0" hangingPunct="1">
              <a:lnSpc>
                <a:spcPct val="100000"/>
              </a:lnSpc>
              <a:spcBef>
                <a:spcPts val="0"/>
              </a:spcBef>
              <a:spcAft>
                <a:spcPts val="0"/>
              </a:spcAft>
              <a:buClr>
                <a:srgbClr val="000000"/>
              </a:buClr>
              <a:buSzPct val="100000"/>
              <a:buFont typeface="Trebuchet MS" panose="020B0603020202020204" pitchFamily="34" charset="0"/>
              <a:buNone/>
              <a:tabLst/>
              <a:defRPr/>
            </a:pP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rPr>
              <a:t>→　対応：</a:t>
            </a: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rPr>
              <a:t>XXX</a:t>
            </a: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rPr>
              <a:t>等を実施</a:t>
            </a:r>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endParaRPr>
          </a:p>
        </p:txBody>
      </p:sp>
      <p:sp>
        <p:nvSpPr>
          <p:cNvPr id="37" name="ee4pContent3">
            <a:extLst>
              <a:ext uri="{FF2B5EF4-FFF2-40B4-BE49-F238E27FC236}">
                <a16:creationId xmlns:a16="http://schemas.microsoft.com/office/drawing/2014/main" id="{D33DB71C-BA00-1787-6376-F35DED7A0050}"/>
              </a:ext>
            </a:extLst>
          </p:cNvPr>
          <p:cNvSpPr txBox="1"/>
          <p:nvPr/>
        </p:nvSpPr>
        <p:spPr>
          <a:xfrm>
            <a:off x="6296404" y="1641122"/>
            <a:ext cx="3420000" cy="648000"/>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marL="324000" marR="0" lvl="1" indent="-216000" algn="l" defTabSz="914400" rtl="0" eaLnBrk="1" fontAlgn="auto" latinLnBrk="0" hangingPunct="1">
              <a:lnSpc>
                <a:spcPct val="100000"/>
              </a:lnSpc>
              <a:spcBef>
                <a:spcPts val="0"/>
              </a:spcBef>
              <a:spcAft>
                <a:spcPts val="0"/>
              </a:spcAft>
              <a:buClr>
                <a:srgbClr val="000000"/>
              </a:buClr>
              <a:buSzPct val="100000"/>
              <a:buFont typeface="Trebuchet MS" panose="020B0603020202020204" pitchFamily="34" charset="0"/>
              <a:buChar char="•"/>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rPr>
              <a:t>XXX</a:t>
            </a: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rPr>
              <a:t>によるリスク：概要</a:t>
            </a:r>
            <a:r>
              <a:rPr kumimoji="1" lang="en-US" altLang="ja-JP" sz="1400">
                <a:solidFill>
                  <a:prstClr val="black"/>
                </a:solidFill>
                <a:latin typeface="Meiryo UI" panose="020B0604030504040204" pitchFamily="50" charset="-128"/>
                <a:ea typeface="Meiryo UI" panose="020B0604030504040204" pitchFamily="50" charset="-128"/>
              </a:rPr>
              <a:t>XXX</a:t>
            </a:r>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endParaRPr>
          </a:p>
          <a:p>
            <a:pPr marL="108000" marR="0" lvl="1" indent="0" algn="l" defTabSz="914400" rtl="0" eaLnBrk="1" fontAlgn="auto" latinLnBrk="0" hangingPunct="1">
              <a:lnSpc>
                <a:spcPct val="100000"/>
              </a:lnSpc>
              <a:spcBef>
                <a:spcPts val="0"/>
              </a:spcBef>
              <a:spcAft>
                <a:spcPts val="0"/>
              </a:spcAft>
              <a:buClr>
                <a:srgbClr val="000000"/>
              </a:buClr>
              <a:buSzPct val="100000"/>
              <a:buFont typeface="Trebuchet MS" panose="020B0603020202020204" pitchFamily="34" charset="0"/>
              <a:buNone/>
              <a:tabLst/>
              <a:defRPr/>
            </a:pPr>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endParaRPr>
          </a:p>
          <a:p>
            <a:pPr marL="108000" marR="0" lvl="1" indent="0" algn="l" defTabSz="914400" rtl="0" eaLnBrk="1" fontAlgn="auto" latinLnBrk="0" hangingPunct="1">
              <a:lnSpc>
                <a:spcPct val="100000"/>
              </a:lnSpc>
              <a:spcBef>
                <a:spcPts val="0"/>
              </a:spcBef>
              <a:spcAft>
                <a:spcPts val="0"/>
              </a:spcAft>
              <a:buClr>
                <a:srgbClr val="000000"/>
              </a:buClr>
              <a:buSzPct val="100000"/>
              <a:buFont typeface="Trebuchet MS" panose="020B0603020202020204" pitchFamily="34" charset="0"/>
              <a:buNone/>
              <a:tabLst/>
              <a:defRPr/>
            </a:pP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rPr>
              <a:t>→　対応：</a:t>
            </a: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rPr>
              <a:t>XXX</a:t>
            </a: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rPr>
              <a:t>等を実施</a:t>
            </a:r>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endParaRPr>
          </a:p>
        </p:txBody>
      </p:sp>
      <p:sp>
        <p:nvSpPr>
          <p:cNvPr id="40" name="TextBox 51">
            <a:extLst>
              <a:ext uri="{FF2B5EF4-FFF2-40B4-BE49-F238E27FC236}">
                <a16:creationId xmlns:a16="http://schemas.microsoft.com/office/drawing/2014/main" id="{E3282EBF-C02D-2D9C-D0D6-8FF9CDE6D026}"/>
              </a:ext>
            </a:extLst>
          </p:cNvPr>
          <p:cNvSpPr txBox="1"/>
          <p:nvPr/>
        </p:nvSpPr>
        <p:spPr>
          <a:xfrm>
            <a:off x="765598" y="3026935"/>
            <a:ext cx="10660804" cy="994412"/>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提案事業について、技術・経済・社会等の面においてどのような事業化リスクが存在するかを記載ください</a:t>
            </a:r>
            <a:endParaRPr kumimoji="0" lang="en-US" altLang="ja-JP"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endParaRPr>
          </a:p>
          <a:p>
            <a:pPr marL="371475"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失敗した状況を仮定し、その要因を探る議論等を社内で実践いただくことは、事業の成功確率を高め、万一の場合の損失を最小化する上で効果的です</a:t>
            </a:r>
          </a:p>
        </p:txBody>
      </p:sp>
      <p:sp>
        <p:nvSpPr>
          <p:cNvPr id="6" name="正方形/長方形 5">
            <a:extLst>
              <a:ext uri="{FF2B5EF4-FFF2-40B4-BE49-F238E27FC236}">
                <a16:creationId xmlns:a16="http://schemas.microsoft.com/office/drawing/2014/main" id="{A940A95C-FAED-89EE-0B1E-0C53C2CAFACC}"/>
              </a:ext>
            </a:extLst>
          </p:cNvPr>
          <p:cNvSpPr/>
          <p:nvPr/>
        </p:nvSpPr>
        <p:spPr>
          <a:xfrm>
            <a:off x="11152486" y="85758"/>
            <a:ext cx="953793" cy="324000"/>
          </a:xfrm>
          <a:prstGeom prst="rect">
            <a:avLst/>
          </a:prstGeom>
          <a:ln w="28575">
            <a:solidFill>
              <a:schemeClr val="bg1">
                <a:lumMod val="65000"/>
              </a:schemeClr>
            </a:solidFill>
          </a:ln>
        </p:spPr>
        <p:txBody>
          <a:bodyPr vert="horz" wrap="square" lIns="0" tIns="0" rIns="0" bIns="0" rtlCol="0" anchor="ctr">
            <a:noAutofit/>
          </a:body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ja-JP" altLang="en-US" sz="2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加点</a:t>
            </a:r>
          </a:p>
        </p:txBody>
      </p:sp>
      <p:sp>
        <p:nvSpPr>
          <p:cNvPr id="7" name="TextBox 51">
            <a:extLst>
              <a:ext uri="{FF2B5EF4-FFF2-40B4-BE49-F238E27FC236}">
                <a16:creationId xmlns:a16="http://schemas.microsoft.com/office/drawing/2014/main" id="{0EC0013A-D5BF-64A4-E4A3-EAE6DB64254A}"/>
              </a:ext>
            </a:extLst>
          </p:cNvPr>
          <p:cNvSpPr txBox="1"/>
          <p:nvPr/>
        </p:nvSpPr>
        <p:spPr>
          <a:xfrm>
            <a:off x="765598" y="5377343"/>
            <a:ext cx="10660804" cy="674687"/>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上記に加え、リスクへの対応策を十分に講じることを前提としつつ、</a:t>
            </a:r>
            <a:br>
              <a:rPr kumimoji="0" lang="en-US" altLang="ja-JP"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br>
            <a:r>
              <a:rPr kumimoji="0" lang="ja-JP" altLang="en-US"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どのような事態になった場合に事業を中止するかの判断基準についても定量的な観点を含め記載ください</a:t>
            </a:r>
            <a:endParaRPr kumimoji="0" lang="en-US" altLang="ja-JP"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endParaRPr>
          </a:p>
        </p:txBody>
      </p:sp>
    </p:spTree>
    <p:extLst>
      <p:ext uri="{BB962C8B-B14F-4D97-AF65-F5344CB8AC3E}">
        <p14:creationId xmlns:p14="http://schemas.microsoft.com/office/powerpoint/2010/main" val="41685919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693B15-FC49-1C2D-A4C4-A2A0774D6015}"/>
            </a:ext>
          </a:extLst>
        </p:cNvPr>
        <p:cNvGrpSpPr/>
        <p:nvPr/>
      </p:nvGrpSpPr>
      <p:grpSpPr>
        <a:xfrm>
          <a:off x="0" y="0"/>
          <a:ext cx="0" cy="0"/>
          <a:chOff x="0" y="0"/>
          <a:chExt cx="0" cy="0"/>
        </a:xfrm>
      </p:grpSpPr>
      <p:sp>
        <p:nvSpPr>
          <p:cNvPr id="47" name="Title 1">
            <a:extLst>
              <a:ext uri="{FF2B5EF4-FFF2-40B4-BE49-F238E27FC236}">
                <a16:creationId xmlns:a16="http://schemas.microsoft.com/office/drawing/2014/main" id="{3385E43E-3069-9FD2-9705-64ABF280CD16}"/>
              </a:ext>
            </a:extLst>
          </p:cNvPr>
          <p:cNvSpPr txBox="1">
            <a:spLocks/>
          </p:cNvSpPr>
          <p:nvPr/>
        </p:nvSpPr>
        <p:spPr>
          <a:xfrm>
            <a:off x="180000" y="180000"/>
            <a:ext cx="10859912" cy="553998"/>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1. </a:t>
            </a:r>
            <a:r>
              <a:rPr lang="ja-JP" altLang="en-US" sz="2000"/>
              <a:t>事業戦略・事業計画／</a:t>
            </a:r>
            <a:r>
              <a:rPr kumimoji="1" lang="ja-JP" altLang="en-US" sz="2000">
                <a:solidFill>
                  <a:schemeClr val="tx1"/>
                </a:solidFill>
              </a:rPr>
              <a:t>（</a:t>
            </a:r>
            <a:r>
              <a:rPr kumimoji="1" lang="en-US" altLang="ja-JP" sz="2000">
                <a:solidFill>
                  <a:schemeClr val="tx1"/>
                </a:solidFill>
              </a:rPr>
              <a:t>8</a:t>
            </a:r>
            <a:r>
              <a:rPr kumimoji="1" lang="ja-JP" altLang="en-US" sz="2000">
                <a:solidFill>
                  <a:schemeClr val="tx1"/>
                </a:solidFill>
              </a:rPr>
              <a:t>）エンジンの設計、開発への反映に向けた取組計画</a:t>
            </a:r>
          </a:p>
          <a:p>
            <a:endParaRPr kumimoji="1" lang="en-US" altLang="ja-JP" sz="2000"/>
          </a:p>
        </p:txBody>
      </p:sp>
      <p:sp>
        <p:nvSpPr>
          <p:cNvPr id="48" name="Title 1">
            <a:extLst>
              <a:ext uri="{FF2B5EF4-FFF2-40B4-BE49-F238E27FC236}">
                <a16:creationId xmlns:a16="http://schemas.microsoft.com/office/drawing/2014/main" id="{123DE7F6-6BB9-180B-88CA-31A36975FFC7}"/>
              </a:ext>
            </a:extLst>
          </p:cNvPr>
          <p:cNvSpPr txBox="1">
            <a:spLocks/>
          </p:cNvSpPr>
          <p:nvPr/>
        </p:nvSpPr>
        <p:spPr>
          <a:xfrm>
            <a:off x="226279" y="648000"/>
            <a:ext cx="11879999"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a:t>エンジンの設計、開発への反映に向けて、</a:t>
            </a:r>
            <a:r>
              <a:rPr lang="ja-JP" altLang="ja-JP"/>
              <a:t>国内共通の仕組みや基盤</a:t>
            </a:r>
            <a:r>
              <a:rPr lang="ja-JP" altLang="en-US"/>
              <a:t>を構築し、</a:t>
            </a:r>
            <a:r>
              <a:rPr lang="en-US" altLang="ja-JP"/>
              <a:t>XXX</a:t>
            </a:r>
            <a:r>
              <a:rPr lang="ja-JP" altLang="en-US"/>
              <a:t>等を実施</a:t>
            </a:r>
            <a:endParaRPr kumimoji="1" lang="en-US">
              <a:solidFill>
                <a:schemeClr val="tx1"/>
              </a:solidFill>
            </a:endParaRPr>
          </a:p>
        </p:txBody>
      </p:sp>
      <p:cxnSp>
        <p:nvCxnSpPr>
          <p:cNvPr id="49" name="直線コネクタ 48">
            <a:extLst>
              <a:ext uri="{FF2B5EF4-FFF2-40B4-BE49-F238E27FC236}">
                <a16:creationId xmlns:a16="http://schemas.microsoft.com/office/drawing/2014/main" id="{DEC11E3C-516B-98DE-C021-EAC88316A082}"/>
              </a:ext>
            </a:extLst>
          </p:cNvPr>
          <p:cNvCxnSpPr>
            <a:cxnSpLocks/>
          </p:cNvCxnSpPr>
          <p:nvPr/>
        </p:nvCxnSpPr>
        <p:spPr>
          <a:xfrm flipV="1">
            <a:off x="156000" y="1104900"/>
            <a:ext cx="11880000" cy="0"/>
          </a:xfrm>
          <a:prstGeom prst="line">
            <a:avLst/>
          </a:prstGeom>
          <a:ln w="12700" cap="rnd">
            <a:solidFill>
              <a:schemeClr val="tx1"/>
            </a:solidFill>
            <a:prstDash val="solid"/>
            <a:round/>
          </a:ln>
        </p:spPr>
        <p:style>
          <a:lnRef idx="1">
            <a:schemeClr val="accent1"/>
          </a:lnRef>
          <a:fillRef idx="0">
            <a:schemeClr val="accent1"/>
          </a:fillRef>
          <a:effectRef idx="0">
            <a:schemeClr val="accent1"/>
          </a:effectRef>
          <a:fontRef idx="minor">
            <a:schemeClr val="tx1"/>
          </a:fontRef>
        </p:style>
      </p:cxnSp>
      <p:sp>
        <p:nvSpPr>
          <p:cNvPr id="2" name="TextBox 24">
            <a:extLst>
              <a:ext uri="{FF2B5EF4-FFF2-40B4-BE49-F238E27FC236}">
                <a16:creationId xmlns:a16="http://schemas.microsoft.com/office/drawing/2014/main" id="{AF58AD1B-D026-8D16-A233-E663FCFB1093}"/>
              </a:ext>
            </a:extLst>
          </p:cNvPr>
          <p:cNvSpPr txBox="1"/>
          <p:nvPr/>
        </p:nvSpPr>
        <p:spPr>
          <a:xfrm>
            <a:off x="765597" y="1670727"/>
            <a:ext cx="5183997" cy="792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a:p>
            <a:pPr marL="648000" lvl="2"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a:p>
            <a:pPr marL="648000" lvl="2"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p:txBody>
      </p:sp>
      <p:sp>
        <p:nvSpPr>
          <p:cNvPr id="3" name="TextBox 24">
            <a:extLst>
              <a:ext uri="{FF2B5EF4-FFF2-40B4-BE49-F238E27FC236}">
                <a16:creationId xmlns:a16="http://schemas.microsoft.com/office/drawing/2014/main" id="{51AA8EC0-D9AF-61B0-0A2E-466112B339EE}"/>
              </a:ext>
            </a:extLst>
          </p:cNvPr>
          <p:cNvSpPr txBox="1"/>
          <p:nvPr/>
        </p:nvSpPr>
        <p:spPr>
          <a:xfrm>
            <a:off x="6229134" y="1670727"/>
            <a:ext cx="5194304" cy="792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a:p>
            <a:pPr marL="648000" lvl="2"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a:p>
            <a:pPr marL="648000" lvl="2"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p:txBody>
      </p:sp>
      <p:grpSp>
        <p:nvGrpSpPr>
          <p:cNvPr id="5" name="グループ化 4">
            <a:extLst>
              <a:ext uri="{FF2B5EF4-FFF2-40B4-BE49-F238E27FC236}">
                <a16:creationId xmlns:a16="http://schemas.microsoft.com/office/drawing/2014/main" id="{FC53E201-E96F-E866-4EB5-22451115ABD4}"/>
              </a:ext>
            </a:extLst>
          </p:cNvPr>
          <p:cNvGrpSpPr/>
          <p:nvPr/>
        </p:nvGrpSpPr>
        <p:grpSpPr>
          <a:xfrm>
            <a:off x="765598" y="1204814"/>
            <a:ext cx="5184000" cy="288000"/>
            <a:chOff x="156000" y="1879963"/>
            <a:chExt cx="5760000" cy="288000"/>
          </a:xfrm>
        </p:grpSpPr>
        <p:sp>
          <p:nvSpPr>
            <p:cNvPr id="7" name="正方形/長方形 6">
              <a:extLst>
                <a:ext uri="{FF2B5EF4-FFF2-40B4-BE49-F238E27FC236}">
                  <a16:creationId xmlns:a16="http://schemas.microsoft.com/office/drawing/2014/main" id="{5F3F5971-0E9A-45D4-939B-EB0BA0E49B24}"/>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国内共通の仕組みや基盤のコンセプト、連携事業者の想定</a:t>
              </a:r>
            </a:p>
          </p:txBody>
        </p:sp>
        <p:cxnSp>
          <p:nvCxnSpPr>
            <p:cNvPr id="8" name="直線コネクタ 7">
              <a:extLst>
                <a:ext uri="{FF2B5EF4-FFF2-40B4-BE49-F238E27FC236}">
                  <a16:creationId xmlns:a16="http://schemas.microsoft.com/office/drawing/2014/main" id="{BDA1A1CE-2DE8-6743-BBE9-308F36743F58}"/>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11" name="グループ化 10">
            <a:extLst>
              <a:ext uri="{FF2B5EF4-FFF2-40B4-BE49-F238E27FC236}">
                <a16:creationId xmlns:a16="http://schemas.microsoft.com/office/drawing/2014/main" id="{E6FFC299-A19F-5D5F-14D5-5223534C0101}"/>
              </a:ext>
            </a:extLst>
          </p:cNvPr>
          <p:cNvGrpSpPr/>
          <p:nvPr/>
        </p:nvGrpSpPr>
        <p:grpSpPr>
          <a:xfrm>
            <a:off x="6239438" y="1204814"/>
            <a:ext cx="5184000" cy="288000"/>
            <a:chOff x="156000" y="1879963"/>
            <a:chExt cx="5760000" cy="288000"/>
          </a:xfrm>
        </p:grpSpPr>
        <p:sp>
          <p:nvSpPr>
            <p:cNvPr id="12" name="正方形/長方形 11">
              <a:extLst>
                <a:ext uri="{FF2B5EF4-FFF2-40B4-BE49-F238E27FC236}">
                  <a16:creationId xmlns:a16="http://schemas.microsoft.com/office/drawing/2014/main" id="{2518E779-4C42-961C-DC2C-F74852F13F2E}"/>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国内共通の仕組みや基盤構築にあたっての実施予定項目</a:t>
              </a:r>
            </a:p>
          </p:txBody>
        </p:sp>
        <p:cxnSp>
          <p:nvCxnSpPr>
            <p:cNvPr id="13" name="直線コネクタ 12">
              <a:extLst>
                <a:ext uri="{FF2B5EF4-FFF2-40B4-BE49-F238E27FC236}">
                  <a16:creationId xmlns:a16="http://schemas.microsoft.com/office/drawing/2014/main" id="{A800517E-C600-0B1F-76ED-1887DB9EDD05}"/>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cxnSp>
        <p:nvCxnSpPr>
          <p:cNvPr id="14" name="Straight Connector 40">
            <a:extLst>
              <a:ext uri="{FF2B5EF4-FFF2-40B4-BE49-F238E27FC236}">
                <a16:creationId xmlns:a16="http://schemas.microsoft.com/office/drawing/2014/main" id="{6BC35847-044A-8A4D-D5A8-E5BFBFE7A876}"/>
              </a:ext>
            </a:extLst>
          </p:cNvPr>
          <p:cNvCxnSpPr>
            <a:cxnSpLocks/>
          </p:cNvCxnSpPr>
          <p:nvPr/>
        </p:nvCxnSpPr>
        <p:spPr>
          <a:xfrm flipV="1">
            <a:off x="6096000" y="1204814"/>
            <a:ext cx="0" cy="4956274"/>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sp>
        <p:nvSpPr>
          <p:cNvPr id="6" name="TextBox 51">
            <a:extLst>
              <a:ext uri="{FF2B5EF4-FFF2-40B4-BE49-F238E27FC236}">
                <a16:creationId xmlns:a16="http://schemas.microsoft.com/office/drawing/2014/main" id="{B656EFD7-A89A-D76C-5110-02E9FD685A30}"/>
              </a:ext>
            </a:extLst>
          </p:cNvPr>
          <p:cNvSpPr txBox="1"/>
          <p:nvPr/>
        </p:nvSpPr>
        <p:spPr>
          <a:xfrm>
            <a:off x="765597" y="2640639"/>
            <a:ext cx="10454853" cy="936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r>
              <a:rPr lang="ja-JP" altLang="en-US" sz="1600">
                <a:solidFill>
                  <a:srgbClr val="2E3558"/>
                </a:solidFill>
                <a:latin typeface="+mn-ea"/>
              </a:rPr>
              <a:t>エンジン</a:t>
            </a:r>
            <a:r>
              <a:rPr lang="en-US" altLang="ja-JP" sz="1600">
                <a:solidFill>
                  <a:srgbClr val="2E3558"/>
                </a:solidFill>
                <a:latin typeface="+mn-ea"/>
              </a:rPr>
              <a:t>MRO</a:t>
            </a:r>
            <a:r>
              <a:rPr lang="ja-JP" altLang="en-US" sz="1600">
                <a:solidFill>
                  <a:srgbClr val="2E3558"/>
                </a:solidFill>
                <a:latin typeface="+mn-ea"/>
              </a:rPr>
              <a:t>を実施することで得られるデータや知見を蓄積するための国内共通の仕組みや基盤の構築、その運用体制等について、現時点での計画を記載ください</a:t>
            </a:r>
          </a:p>
        </p:txBody>
      </p:sp>
      <p:sp>
        <p:nvSpPr>
          <p:cNvPr id="4" name="正方形/長方形 3">
            <a:extLst>
              <a:ext uri="{FF2B5EF4-FFF2-40B4-BE49-F238E27FC236}">
                <a16:creationId xmlns:a16="http://schemas.microsoft.com/office/drawing/2014/main" id="{F43AB745-6C18-319D-69D4-6C25D8EEC6EB}"/>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基礎</a:t>
            </a:r>
          </a:p>
        </p:txBody>
      </p:sp>
      <p:grpSp>
        <p:nvGrpSpPr>
          <p:cNvPr id="10" name="グループ化 9">
            <a:extLst>
              <a:ext uri="{FF2B5EF4-FFF2-40B4-BE49-F238E27FC236}">
                <a16:creationId xmlns:a16="http://schemas.microsoft.com/office/drawing/2014/main" id="{703B9528-0F84-CD91-8E46-93D45731E797}"/>
              </a:ext>
            </a:extLst>
          </p:cNvPr>
          <p:cNvGrpSpPr/>
          <p:nvPr/>
        </p:nvGrpSpPr>
        <p:grpSpPr>
          <a:xfrm>
            <a:off x="6239438" y="4395274"/>
            <a:ext cx="5184000" cy="288000"/>
            <a:chOff x="156000" y="1879963"/>
            <a:chExt cx="5760000" cy="288000"/>
          </a:xfrm>
        </p:grpSpPr>
        <p:sp>
          <p:nvSpPr>
            <p:cNvPr id="15" name="正方形/長方形 14">
              <a:extLst>
                <a:ext uri="{FF2B5EF4-FFF2-40B4-BE49-F238E27FC236}">
                  <a16:creationId xmlns:a16="http://schemas.microsoft.com/office/drawing/2014/main" id="{042BC912-FBE4-13F0-41C8-0D3BE082F329}"/>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次期エンジンの設計、開発への反映に向けた実施予定項目</a:t>
              </a:r>
            </a:p>
          </p:txBody>
        </p:sp>
        <p:cxnSp>
          <p:nvCxnSpPr>
            <p:cNvPr id="16" name="直線コネクタ 15">
              <a:extLst>
                <a:ext uri="{FF2B5EF4-FFF2-40B4-BE49-F238E27FC236}">
                  <a16:creationId xmlns:a16="http://schemas.microsoft.com/office/drawing/2014/main" id="{54CE4189-C511-1787-77DE-EAD92D82AE38}"/>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17" name="TextBox 24">
            <a:extLst>
              <a:ext uri="{FF2B5EF4-FFF2-40B4-BE49-F238E27FC236}">
                <a16:creationId xmlns:a16="http://schemas.microsoft.com/office/drawing/2014/main" id="{FA3BF57D-FFFC-D978-D4E4-88B3C5049C66}"/>
              </a:ext>
            </a:extLst>
          </p:cNvPr>
          <p:cNvSpPr txBox="1"/>
          <p:nvPr/>
        </p:nvSpPr>
        <p:spPr>
          <a:xfrm>
            <a:off x="6239438" y="4791273"/>
            <a:ext cx="5194304" cy="792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a:p>
            <a:pPr marL="648000" lvl="2"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a:p>
            <a:pPr marL="648000" lvl="2"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p:txBody>
      </p:sp>
    </p:spTree>
    <p:extLst>
      <p:ext uri="{BB962C8B-B14F-4D97-AF65-F5344CB8AC3E}">
        <p14:creationId xmlns:p14="http://schemas.microsoft.com/office/powerpoint/2010/main" val="225078339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Title 1">
            <a:extLst>
              <a:ext uri="{FF2B5EF4-FFF2-40B4-BE49-F238E27FC236}">
                <a16:creationId xmlns:a16="http://schemas.microsoft.com/office/drawing/2014/main" id="{71DDCA08-2968-42A5-B97B-DDDEFF54336D}"/>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1. </a:t>
            </a:r>
            <a:r>
              <a:rPr lang="ja-JP" altLang="en-US" sz="2000"/>
              <a:t>事業戦略・事業計画／</a:t>
            </a:r>
            <a:r>
              <a:rPr kumimoji="1" lang="ja-JP" altLang="en-US" sz="2000"/>
              <a:t>（</a:t>
            </a:r>
            <a:r>
              <a:rPr kumimoji="1" lang="en-US" altLang="ja-JP" sz="2000"/>
              <a:t>9</a:t>
            </a:r>
            <a:r>
              <a:rPr kumimoji="1" lang="ja-JP" altLang="en-US" sz="2000"/>
              <a:t>）経済波及効果</a:t>
            </a:r>
            <a:endParaRPr kumimoji="1" lang="en-US" altLang="ja-JP" sz="2000"/>
          </a:p>
        </p:txBody>
      </p:sp>
      <p:sp>
        <p:nvSpPr>
          <p:cNvPr id="48" name="Title 1">
            <a:extLst>
              <a:ext uri="{FF2B5EF4-FFF2-40B4-BE49-F238E27FC236}">
                <a16:creationId xmlns:a16="http://schemas.microsoft.com/office/drawing/2014/main" id="{4326CB3C-DA24-4019-8E9F-9687D9663F59}"/>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国内経済等への波及効果として、</a:t>
            </a:r>
            <a:r>
              <a:rPr kumimoji="1" lang="en-US" altLang="ja-JP">
                <a:solidFill>
                  <a:schemeClr val="tx1"/>
                </a:solidFill>
              </a:rPr>
              <a:t>xx</a:t>
            </a:r>
            <a:r>
              <a:rPr kumimoji="1" lang="ja-JP" altLang="en-US">
                <a:solidFill>
                  <a:schemeClr val="tx1"/>
                </a:solidFill>
              </a:rPr>
              <a:t>や</a:t>
            </a:r>
            <a:r>
              <a:rPr kumimoji="1" lang="en-US" altLang="ja-JP">
                <a:solidFill>
                  <a:schemeClr val="tx1"/>
                </a:solidFill>
              </a:rPr>
              <a:t>xx</a:t>
            </a:r>
            <a:r>
              <a:rPr kumimoji="1" lang="ja-JP" altLang="en-US">
                <a:solidFill>
                  <a:schemeClr val="tx1"/>
                </a:solidFill>
              </a:rPr>
              <a:t>といった効果が見込まれる</a:t>
            </a:r>
            <a:endParaRPr kumimoji="1" lang="en-US">
              <a:solidFill>
                <a:schemeClr val="tx1"/>
              </a:solidFill>
            </a:endParaRPr>
          </a:p>
        </p:txBody>
      </p:sp>
      <p:cxnSp>
        <p:nvCxnSpPr>
          <p:cNvPr id="49" name="直線コネクタ 48">
            <a:extLst>
              <a:ext uri="{FF2B5EF4-FFF2-40B4-BE49-F238E27FC236}">
                <a16:creationId xmlns:a16="http://schemas.microsoft.com/office/drawing/2014/main" id="{6D653D38-5E96-49A4-A13D-D9D9C4997A57}"/>
              </a:ext>
            </a:extLst>
          </p:cNvPr>
          <p:cNvCxnSpPr>
            <a:cxnSpLocks/>
          </p:cNvCxnSpPr>
          <p:nvPr/>
        </p:nvCxnSpPr>
        <p:spPr>
          <a:xfrm flipV="1">
            <a:off x="156000" y="1104900"/>
            <a:ext cx="11880000" cy="0"/>
          </a:xfrm>
          <a:prstGeom prst="line">
            <a:avLst/>
          </a:prstGeom>
          <a:ln w="12700" cap="rnd">
            <a:solidFill>
              <a:schemeClr val="tx1"/>
            </a:solidFill>
            <a:prstDash val="solid"/>
            <a:round/>
          </a:ln>
        </p:spPr>
        <p:style>
          <a:lnRef idx="1">
            <a:schemeClr val="accent1"/>
          </a:lnRef>
          <a:fillRef idx="0">
            <a:schemeClr val="accent1"/>
          </a:fillRef>
          <a:effectRef idx="0">
            <a:schemeClr val="accent1"/>
          </a:effectRef>
          <a:fontRef idx="minor">
            <a:schemeClr val="tx1"/>
          </a:fontRef>
        </p:style>
      </p:cxnSp>
      <p:sp>
        <p:nvSpPr>
          <p:cNvPr id="2" name="TextBox 24">
            <a:extLst>
              <a:ext uri="{FF2B5EF4-FFF2-40B4-BE49-F238E27FC236}">
                <a16:creationId xmlns:a16="http://schemas.microsoft.com/office/drawing/2014/main" id="{D6CD44D5-6774-2967-D36A-4B6CB7532E7E}"/>
              </a:ext>
            </a:extLst>
          </p:cNvPr>
          <p:cNvSpPr txBox="1"/>
          <p:nvPr/>
        </p:nvSpPr>
        <p:spPr>
          <a:xfrm>
            <a:off x="765597" y="1670727"/>
            <a:ext cx="5183997" cy="792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a:p>
            <a:pPr marL="648000" lvl="2"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a:p>
            <a:pPr marL="648000" lvl="2"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p:txBody>
      </p:sp>
      <p:sp>
        <p:nvSpPr>
          <p:cNvPr id="3" name="TextBox 24">
            <a:extLst>
              <a:ext uri="{FF2B5EF4-FFF2-40B4-BE49-F238E27FC236}">
                <a16:creationId xmlns:a16="http://schemas.microsoft.com/office/drawing/2014/main" id="{8D49C37E-8941-7C5A-461D-DDCC3782CC9B}"/>
              </a:ext>
            </a:extLst>
          </p:cNvPr>
          <p:cNvSpPr txBox="1"/>
          <p:nvPr/>
        </p:nvSpPr>
        <p:spPr>
          <a:xfrm>
            <a:off x="6229134" y="1670727"/>
            <a:ext cx="5194304" cy="792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a:p>
            <a:pPr marL="648000" lvl="2"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a:p>
            <a:pPr marL="648000" lvl="2"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p:txBody>
      </p:sp>
      <p:grpSp>
        <p:nvGrpSpPr>
          <p:cNvPr id="5" name="グループ化 4">
            <a:extLst>
              <a:ext uri="{FF2B5EF4-FFF2-40B4-BE49-F238E27FC236}">
                <a16:creationId xmlns:a16="http://schemas.microsoft.com/office/drawing/2014/main" id="{503FF640-ADA2-A879-2E2A-D745EBC61D84}"/>
              </a:ext>
            </a:extLst>
          </p:cNvPr>
          <p:cNvGrpSpPr/>
          <p:nvPr/>
        </p:nvGrpSpPr>
        <p:grpSpPr>
          <a:xfrm>
            <a:off x="765598" y="1204814"/>
            <a:ext cx="5184000" cy="288000"/>
            <a:chOff x="156000" y="1879963"/>
            <a:chExt cx="5760000" cy="288000"/>
          </a:xfrm>
        </p:grpSpPr>
        <p:sp>
          <p:nvSpPr>
            <p:cNvPr id="7" name="正方形/長方形 6">
              <a:extLst>
                <a:ext uri="{FF2B5EF4-FFF2-40B4-BE49-F238E27FC236}">
                  <a16:creationId xmlns:a16="http://schemas.microsoft.com/office/drawing/2014/main" id="{D3986863-F035-2E47-3553-27D0A0D3E4A9}"/>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本事業における投資誘発効果（川上企業・川下企業への影響等）</a:t>
              </a:r>
            </a:p>
          </p:txBody>
        </p:sp>
        <p:cxnSp>
          <p:nvCxnSpPr>
            <p:cNvPr id="8" name="直線コネクタ 7">
              <a:extLst>
                <a:ext uri="{FF2B5EF4-FFF2-40B4-BE49-F238E27FC236}">
                  <a16:creationId xmlns:a16="http://schemas.microsoft.com/office/drawing/2014/main" id="{4DB1E040-732C-BE38-8378-97DEC479CDDB}"/>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11" name="グループ化 10">
            <a:extLst>
              <a:ext uri="{FF2B5EF4-FFF2-40B4-BE49-F238E27FC236}">
                <a16:creationId xmlns:a16="http://schemas.microsoft.com/office/drawing/2014/main" id="{AC356AC5-04DF-85FA-2909-40B5A5701778}"/>
              </a:ext>
            </a:extLst>
          </p:cNvPr>
          <p:cNvGrpSpPr/>
          <p:nvPr/>
        </p:nvGrpSpPr>
        <p:grpSpPr>
          <a:xfrm>
            <a:off x="6239438" y="1204814"/>
            <a:ext cx="5184000" cy="288000"/>
            <a:chOff x="156000" y="1879963"/>
            <a:chExt cx="5760000" cy="288000"/>
          </a:xfrm>
        </p:grpSpPr>
        <p:sp>
          <p:nvSpPr>
            <p:cNvPr id="12" name="正方形/長方形 11">
              <a:extLst>
                <a:ext uri="{FF2B5EF4-FFF2-40B4-BE49-F238E27FC236}">
                  <a16:creationId xmlns:a16="http://schemas.microsoft.com/office/drawing/2014/main" id="{9F3245E4-2445-9212-E1BC-9BD7C7675F57}"/>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本事業における地域経済への効果・影響</a:t>
              </a:r>
            </a:p>
          </p:txBody>
        </p:sp>
        <p:cxnSp>
          <p:nvCxnSpPr>
            <p:cNvPr id="13" name="直線コネクタ 12">
              <a:extLst>
                <a:ext uri="{FF2B5EF4-FFF2-40B4-BE49-F238E27FC236}">
                  <a16:creationId xmlns:a16="http://schemas.microsoft.com/office/drawing/2014/main" id="{CEB8089D-12B4-5B97-3D53-19BF4E5222D5}"/>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cxnSp>
        <p:nvCxnSpPr>
          <p:cNvPr id="14" name="Straight Connector 40">
            <a:extLst>
              <a:ext uri="{FF2B5EF4-FFF2-40B4-BE49-F238E27FC236}">
                <a16:creationId xmlns:a16="http://schemas.microsoft.com/office/drawing/2014/main" id="{E3087F56-387E-24AF-BF7F-0A97F2F92EF2}"/>
              </a:ext>
            </a:extLst>
          </p:cNvPr>
          <p:cNvCxnSpPr>
            <a:cxnSpLocks/>
          </p:cNvCxnSpPr>
          <p:nvPr/>
        </p:nvCxnSpPr>
        <p:spPr>
          <a:xfrm flipV="1">
            <a:off x="6096000" y="1204814"/>
            <a:ext cx="0" cy="4956274"/>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sp>
        <p:nvSpPr>
          <p:cNvPr id="6" name="TextBox 51">
            <a:extLst>
              <a:ext uri="{FF2B5EF4-FFF2-40B4-BE49-F238E27FC236}">
                <a16:creationId xmlns:a16="http://schemas.microsoft.com/office/drawing/2014/main" id="{1D904D4E-B31D-DEE2-3DC5-ECAAC68D707B}"/>
              </a:ext>
            </a:extLst>
          </p:cNvPr>
          <p:cNvSpPr txBox="1"/>
          <p:nvPr/>
        </p:nvSpPr>
        <p:spPr>
          <a:xfrm>
            <a:off x="765597" y="2640639"/>
            <a:ext cx="5183997" cy="936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r>
              <a:rPr lang="ja-JP" altLang="en-US" sz="1600">
                <a:solidFill>
                  <a:srgbClr val="2E3558"/>
                </a:solidFill>
                <a:latin typeface="+mn-ea"/>
              </a:rPr>
              <a:t>他社への受発注等による経済効果、投資誘発効果を</a:t>
            </a:r>
            <a:endParaRPr lang="en-US" altLang="ja-JP" sz="1600">
              <a:solidFill>
                <a:srgbClr val="2E3558"/>
              </a:solidFill>
              <a:latin typeface="+mn-ea"/>
            </a:endParaRPr>
          </a:p>
          <a:p>
            <a:pPr marL="85725" indent="3175"/>
            <a:r>
              <a:rPr lang="ja-JP" altLang="en-US" sz="1600">
                <a:solidFill>
                  <a:srgbClr val="2E3558"/>
                </a:solidFill>
                <a:latin typeface="+mn-ea"/>
              </a:rPr>
              <a:t>可能な限り定量目標も用いながら具体的に記載ください</a:t>
            </a:r>
          </a:p>
        </p:txBody>
      </p:sp>
      <p:sp>
        <p:nvSpPr>
          <p:cNvPr id="9" name="TextBox 51">
            <a:extLst>
              <a:ext uri="{FF2B5EF4-FFF2-40B4-BE49-F238E27FC236}">
                <a16:creationId xmlns:a16="http://schemas.microsoft.com/office/drawing/2014/main" id="{47AA4AE9-B2A1-11C6-0B87-1C5A90218600}"/>
              </a:ext>
            </a:extLst>
          </p:cNvPr>
          <p:cNvSpPr txBox="1"/>
          <p:nvPr/>
        </p:nvSpPr>
        <p:spPr>
          <a:xfrm>
            <a:off x="6239441" y="2640639"/>
            <a:ext cx="5183997" cy="936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r>
              <a:rPr lang="ja-JP" altLang="en-US" sz="1600">
                <a:solidFill>
                  <a:srgbClr val="2E3558"/>
                </a:solidFill>
                <a:latin typeface="+mn-ea"/>
              </a:rPr>
              <a:t>地域の雇用創出等、地域経済への効果・影響を可能な</a:t>
            </a:r>
            <a:endParaRPr lang="en-US" altLang="ja-JP" sz="1600">
              <a:solidFill>
                <a:srgbClr val="2E3558"/>
              </a:solidFill>
              <a:latin typeface="+mn-ea"/>
            </a:endParaRPr>
          </a:p>
          <a:p>
            <a:pPr marL="85725" indent="3175"/>
            <a:r>
              <a:rPr lang="ja-JP" altLang="en-US" sz="1600">
                <a:solidFill>
                  <a:srgbClr val="2E3558"/>
                </a:solidFill>
                <a:latin typeface="+mn-ea"/>
              </a:rPr>
              <a:t>限り定量目標も用いながら具体的に記載ください</a:t>
            </a:r>
          </a:p>
        </p:txBody>
      </p:sp>
      <p:sp>
        <p:nvSpPr>
          <p:cNvPr id="15" name="正方形/長方形 14">
            <a:extLst>
              <a:ext uri="{FF2B5EF4-FFF2-40B4-BE49-F238E27FC236}">
                <a16:creationId xmlns:a16="http://schemas.microsoft.com/office/drawing/2014/main" id="{ECDE6A23-8354-80EF-079E-B300D2B62FF6}"/>
              </a:ext>
            </a:extLst>
          </p:cNvPr>
          <p:cNvSpPr/>
          <p:nvPr/>
        </p:nvSpPr>
        <p:spPr>
          <a:xfrm>
            <a:off x="11152486" y="85758"/>
            <a:ext cx="953793" cy="324000"/>
          </a:xfrm>
          <a:prstGeom prst="rect">
            <a:avLst/>
          </a:prstGeom>
          <a:ln w="28575">
            <a:solidFill>
              <a:schemeClr val="bg1">
                <a:lumMod val="65000"/>
              </a:schemeClr>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加点</a:t>
            </a:r>
          </a:p>
        </p:txBody>
      </p:sp>
    </p:spTree>
    <p:extLst>
      <p:ext uri="{BB962C8B-B14F-4D97-AF65-F5344CB8AC3E}">
        <p14:creationId xmlns:p14="http://schemas.microsoft.com/office/powerpoint/2010/main" val="163206233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hink-cell data - do not delete" hidden="1">
            <a:extLst>
              <a:ext uri="{FF2B5EF4-FFF2-40B4-BE49-F238E27FC236}">
                <a16:creationId xmlns:a16="http://schemas.microsoft.com/office/drawing/2014/main" id="{C7C3C3AE-1D66-909E-DC6C-00AEB2142469}"/>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353" imgH="353" progId="TCLayout.ActiveDocument.1">
                  <p:embed/>
                </p:oleObj>
              </mc:Choice>
              <mc:Fallback>
                <p:oleObj name="think-cellスライド" r:id="rId4" imgW="353" imgH="353" progId="TCLayout.ActiveDocument.1">
                  <p:embed/>
                  <p:pic>
                    <p:nvPicPr>
                      <p:cNvPr id="7" name="think-cell data - do not delete" hidden="1">
                        <a:extLst>
                          <a:ext uri="{FF2B5EF4-FFF2-40B4-BE49-F238E27FC236}">
                            <a16:creationId xmlns:a16="http://schemas.microsoft.com/office/drawing/2014/main" id="{C7C3C3AE-1D66-909E-DC6C-00AEB2142469}"/>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2" name="Title 1">
            <a:extLst>
              <a:ext uri="{FF2B5EF4-FFF2-40B4-BE49-F238E27FC236}">
                <a16:creationId xmlns:a16="http://schemas.microsoft.com/office/drawing/2014/main" id="{F83B2C84-BBBC-4895-8213-4714EBAC0B7B}"/>
              </a:ext>
            </a:extLst>
          </p:cNvPr>
          <p:cNvSpPr txBox="1">
            <a:spLocks/>
          </p:cNvSpPr>
          <p:nvPr/>
        </p:nvSpPr>
        <p:spPr>
          <a:xfrm>
            <a:off x="382731" y="610047"/>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ja-JP" altLang="en-US" sz="2400" b="0" i="0" u="none" kern="1200" cap="none" spc="0" normalizeH="0" baseline="0" noProof="0">
                <a:ln>
                  <a:noFill/>
                </a:ln>
                <a:solidFill>
                  <a:schemeClr val="tx1"/>
                </a:solidFill>
                <a:effectLst/>
                <a:uLnTx/>
                <a:uFillTx/>
                <a:sym typeface="Trebuchet MS" panose="020B0603020202020204" pitchFamily="34" charset="0"/>
              </a:rPr>
              <a:t>市場導入（</a:t>
            </a:r>
            <a:r>
              <a:rPr kumimoji="1" lang="ja-JP" altLang="en-US" sz="2400" i="0" u="none" kern="1200" cap="none" spc="0" normalizeH="0" baseline="0" noProof="0">
                <a:ln>
                  <a:noFill/>
                </a:ln>
                <a:solidFill>
                  <a:schemeClr val="tx1"/>
                </a:solidFill>
                <a:effectLst/>
                <a:uLnTx/>
                <a:uFillTx/>
                <a:sym typeface="Trebuchet MS" panose="020B0603020202020204" pitchFamily="34" charset="0"/>
              </a:rPr>
              <a:t>事業化）</a:t>
            </a:r>
            <a:r>
              <a:rPr kumimoji="1" lang="ja-JP" altLang="en-US">
                <a:solidFill>
                  <a:schemeClr val="tx1"/>
                </a:solidFill>
              </a:rPr>
              <a:t>後の</a:t>
            </a:r>
            <a:r>
              <a:rPr kumimoji="1" lang="ja-JP" altLang="en-US" sz="2400" i="0" u="none" strike="noStrike" kern="1200" cap="none" spc="0" normalizeH="0" baseline="0" noProof="0">
                <a:ln>
                  <a:noFill/>
                </a:ln>
                <a:solidFill>
                  <a:schemeClr val="tx1"/>
                </a:solidFill>
                <a:effectLst/>
                <a:uLnTx/>
                <a:uFillTx/>
                <a:sym typeface="Trebuchet MS" panose="020B0603020202020204" pitchFamily="34" charset="0"/>
              </a:rPr>
              <a:t>シェアを獲得するために、ルール形成（標準化等）を</a:t>
            </a:r>
            <a:r>
              <a:rPr kumimoji="1" lang="ja-JP" altLang="en-US" sz="2400" b="0" i="0" u="none" strike="noStrike" kern="1200" cap="none" spc="0" normalizeH="0" baseline="0" noProof="0">
                <a:ln>
                  <a:noFill/>
                </a:ln>
                <a:solidFill>
                  <a:schemeClr val="tx1"/>
                </a:solidFill>
                <a:effectLst/>
                <a:uLnTx/>
                <a:uFillTx/>
                <a:sym typeface="Trebuchet MS" panose="020B0603020202020204" pitchFamily="34" charset="0"/>
              </a:rPr>
              <a:t>検討・実施</a:t>
            </a:r>
            <a:endParaRPr kumimoji="1" lang="en-US" altLang="ja-JP" sz="2400" b="0" i="0" u="none" strike="noStrike" kern="1200" cap="none" spc="0" normalizeH="0" baseline="0" noProof="0">
              <a:ln>
                <a:noFill/>
              </a:ln>
              <a:solidFill>
                <a:schemeClr val="tx1"/>
              </a:solidFill>
              <a:effectLst/>
              <a:uLnTx/>
              <a:uFillTx/>
              <a:sym typeface="Trebuchet MS" panose="020B0603020202020204" pitchFamily="34" charset="0"/>
            </a:endParaRPr>
          </a:p>
        </p:txBody>
      </p:sp>
      <p:cxnSp>
        <p:nvCxnSpPr>
          <p:cNvPr id="56" name="直線コネクタ 55">
            <a:extLst>
              <a:ext uri="{FF2B5EF4-FFF2-40B4-BE49-F238E27FC236}">
                <a16:creationId xmlns:a16="http://schemas.microsoft.com/office/drawing/2014/main" id="{6625D351-AE5A-46C9-BDEF-30E9CFDB03FC}"/>
              </a:ext>
            </a:extLst>
          </p:cNvPr>
          <p:cNvCxnSpPr>
            <a:cxnSpLocks/>
          </p:cNvCxnSpPr>
          <p:nvPr/>
        </p:nvCxnSpPr>
        <p:spPr>
          <a:xfrm flipV="1">
            <a:off x="156000" y="1068324"/>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23" name="ee4pHeader1">
            <a:extLst>
              <a:ext uri="{FF2B5EF4-FFF2-40B4-BE49-F238E27FC236}">
                <a16:creationId xmlns:a16="http://schemas.microsoft.com/office/drawing/2014/main" id="{5156BC56-25ED-4E3B-8BEA-97ED75FDE03E}"/>
              </a:ext>
            </a:extLst>
          </p:cNvPr>
          <p:cNvSpPr txBox="1"/>
          <p:nvPr/>
        </p:nvSpPr>
        <p:spPr>
          <a:xfrm>
            <a:off x="972794" y="4326392"/>
            <a:ext cx="5266644" cy="350369"/>
          </a:xfrm>
          <a:prstGeom prst="rect">
            <a:avLst/>
          </a:prstGeom>
          <a:noFill/>
          <a:ln cap="rnd">
            <a:noFill/>
          </a:ln>
        </p:spPr>
        <p:txBody>
          <a:bodyPr wrap="square" lIns="0" tIns="0" rIns="0" bIns="0" rtlCol="0" anchor="b" anchorCtr="0">
            <a:noAutofit/>
          </a:bodyPr>
          <a:lstStyle/>
          <a:p>
            <a:pPr marL="0" marR="0" lvl="3" indent="0" algn="l" defTabSz="914400" rtl="0" eaLnBrk="1" fontAlgn="auto" latinLnBrk="0" hangingPunct="1">
              <a:lnSpc>
                <a:spcPct val="100000"/>
              </a:lnSpc>
              <a:spcBef>
                <a:spcPts val="0"/>
              </a:spcBef>
              <a:spcAft>
                <a:spcPts val="0"/>
              </a:spcAft>
              <a:buClrTx/>
              <a:buSzTx/>
              <a:buFontTx/>
              <a:buNone/>
              <a:tabLst/>
              <a:defRPr/>
            </a:pPr>
            <a:r>
              <a:rPr kumimoji="0" lang="ja-JP" altLang="en-US" sz="1200" b="0" i="0" strike="noStrike" kern="1200" cap="none" spc="0" normalizeH="0" baseline="0" noProof="0">
                <a:ln>
                  <a:noFill/>
                </a:ln>
                <a:effectLst/>
                <a:uLnTx/>
                <a:uFillTx/>
                <a:latin typeface="Meiryo UI" panose="020B0604030504040204" pitchFamily="50" charset="-128"/>
                <a:ea typeface="Meiryo UI" panose="020B0604030504040204" pitchFamily="50" charset="-128"/>
              </a:rPr>
              <a:t>（例１）標準化戦略</a:t>
            </a:r>
            <a:endParaRPr kumimoji="0" lang="en-US" sz="1200" b="0" i="0"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38" name="ee4pHeader1">
            <a:extLst>
              <a:ext uri="{FF2B5EF4-FFF2-40B4-BE49-F238E27FC236}">
                <a16:creationId xmlns:a16="http://schemas.microsoft.com/office/drawing/2014/main" id="{A94C9698-2651-4929-AE8B-216B3F41BA33}"/>
              </a:ext>
            </a:extLst>
          </p:cNvPr>
          <p:cNvSpPr txBox="1"/>
          <p:nvPr/>
        </p:nvSpPr>
        <p:spPr>
          <a:xfrm>
            <a:off x="5889191" y="4396609"/>
            <a:ext cx="4642858" cy="278800"/>
          </a:xfrm>
          <a:prstGeom prst="rect">
            <a:avLst/>
          </a:prstGeom>
          <a:noFill/>
          <a:ln cap="rnd">
            <a:noFill/>
          </a:ln>
        </p:spPr>
        <p:txBody>
          <a:bodyPr wrap="square" lIns="0" tIns="0" rIns="0" bIns="0" rtlCol="0" anchor="b" anchorCtr="0">
            <a:noAutofit/>
          </a:bodyPr>
          <a:lstStyle/>
          <a:p>
            <a:pPr marL="0" marR="0" lvl="3" indent="0" algn="l"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effectLst/>
                <a:uLnTx/>
                <a:uFillTx/>
                <a:latin typeface="Meiryo UI" panose="020B0604030504040204" pitchFamily="50" charset="-128"/>
                <a:ea typeface="Meiryo UI" panose="020B0604030504040204" pitchFamily="50" charset="-128"/>
              </a:rPr>
              <a:t>（例２）</a:t>
            </a:r>
            <a:r>
              <a:rPr lang="ja-JP" altLang="en-US" sz="1200">
                <a:latin typeface="Meiryo UI" panose="020B0604030504040204" pitchFamily="50" charset="-128"/>
                <a:ea typeface="Meiryo UI" panose="020B0604030504040204" pitchFamily="50" charset="-128"/>
              </a:rPr>
              <a:t>知財戦略</a:t>
            </a:r>
            <a:endParaRPr kumimoji="0" lang="en-US" sz="12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49" name="Rectangle 43">
            <a:extLst>
              <a:ext uri="{FF2B5EF4-FFF2-40B4-BE49-F238E27FC236}">
                <a16:creationId xmlns:a16="http://schemas.microsoft.com/office/drawing/2014/main" id="{61FC2106-08AA-4DFE-A0D6-257ACAA4F702}"/>
              </a:ext>
            </a:extLst>
          </p:cNvPr>
          <p:cNvSpPr/>
          <p:nvPr/>
        </p:nvSpPr>
        <p:spPr>
          <a:xfrm>
            <a:off x="6038282" y="1522184"/>
            <a:ext cx="5723488" cy="2304000"/>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（国内外の標準化や規制の動向）</a:t>
            </a:r>
            <a:endParaRPr kumimoji="0"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539750" marR="0" lvl="1" indent="-2159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0"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0"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539750" marR="0" lvl="1" indent="-2159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0"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0"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（市場導入に向けた自社による標準化、知財、規制対応等に関する取組）</a:t>
            </a:r>
            <a:endParaRPr kumimoji="0"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539750" marR="0" lvl="1" indent="-2159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0"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0"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539750" marR="0" lvl="1" indent="-2159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0"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0"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p:txBody>
      </p:sp>
      <p:cxnSp>
        <p:nvCxnSpPr>
          <p:cNvPr id="53" name="Straight Connector 22">
            <a:extLst>
              <a:ext uri="{FF2B5EF4-FFF2-40B4-BE49-F238E27FC236}">
                <a16:creationId xmlns:a16="http://schemas.microsoft.com/office/drawing/2014/main" id="{D8BF2E1E-02EA-45E3-AEAE-D6758B87964C}"/>
              </a:ext>
            </a:extLst>
          </p:cNvPr>
          <p:cNvCxnSpPr>
            <a:cxnSpLocks/>
          </p:cNvCxnSpPr>
          <p:nvPr/>
        </p:nvCxnSpPr>
        <p:spPr>
          <a:xfrm>
            <a:off x="319332" y="1429099"/>
            <a:ext cx="5220000" cy="0"/>
          </a:xfrm>
          <a:prstGeom prst="line">
            <a:avLst/>
          </a:prstGeom>
          <a:ln w="9525"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55" name="TextBox 24">
            <a:extLst>
              <a:ext uri="{FF2B5EF4-FFF2-40B4-BE49-F238E27FC236}">
                <a16:creationId xmlns:a16="http://schemas.microsoft.com/office/drawing/2014/main" id="{BE8942BC-C102-4256-B655-907D9AFB1FC0}"/>
              </a:ext>
            </a:extLst>
          </p:cNvPr>
          <p:cNvSpPr txBox="1"/>
          <p:nvPr/>
        </p:nvSpPr>
        <p:spPr>
          <a:xfrm>
            <a:off x="282504" y="1082198"/>
            <a:ext cx="5520592" cy="34901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ルール形成の前提となる市場導入に向けての取組方針・考え方</a:t>
            </a:r>
            <a:endParaRPr kumimoji="0"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p:txBody>
      </p:sp>
      <p:sp>
        <p:nvSpPr>
          <p:cNvPr id="57" name="Rectangle 137" descr="ｔ">
            <a:extLst>
              <a:ext uri="{FF2B5EF4-FFF2-40B4-BE49-F238E27FC236}">
                <a16:creationId xmlns:a16="http://schemas.microsoft.com/office/drawing/2014/main" id="{DF49EF7B-44FF-4A2F-AD1B-1047389DDC70}"/>
              </a:ext>
            </a:extLst>
          </p:cNvPr>
          <p:cNvSpPr/>
          <p:nvPr/>
        </p:nvSpPr>
        <p:spPr>
          <a:xfrm>
            <a:off x="108551" y="1353998"/>
            <a:ext cx="5063300" cy="931566"/>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1"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1"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1"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p:txBody>
      </p:sp>
      <p:cxnSp>
        <p:nvCxnSpPr>
          <p:cNvPr id="60" name="Straight Connector 40">
            <a:extLst>
              <a:ext uri="{FF2B5EF4-FFF2-40B4-BE49-F238E27FC236}">
                <a16:creationId xmlns:a16="http://schemas.microsoft.com/office/drawing/2014/main" id="{F7B629D1-161D-4028-BB91-711DFE20F45D}"/>
              </a:ext>
            </a:extLst>
          </p:cNvPr>
          <p:cNvCxnSpPr>
            <a:cxnSpLocks/>
          </p:cNvCxnSpPr>
          <p:nvPr/>
        </p:nvCxnSpPr>
        <p:spPr>
          <a:xfrm flipH="1" flipV="1">
            <a:off x="5832545" y="1045388"/>
            <a:ext cx="0" cy="2806949"/>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cxnSp>
        <p:nvCxnSpPr>
          <p:cNvPr id="64" name="Straight Connector 22">
            <a:extLst>
              <a:ext uri="{FF2B5EF4-FFF2-40B4-BE49-F238E27FC236}">
                <a16:creationId xmlns:a16="http://schemas.microsoft.com/office/drawing/2014/main" id="{CA892C1E-F49D-4C79-A2C6-E3DBD592D375}"/>
              </a:ext>
            </a:extLst>
          </p:cNvPr>
          <p:cNvCxnSpPr>
            <a:cxnSpLocks/>
          </p:cNvCxnSpPr>
          <p:nvPr/>
        </p:nvCxnSpPr>
        <p:spPr>
          <a:xfrm>
            <a:off x="339620" y="4325341"/>
            <a:ext cx="11422150" cy="0"/>
          </a:xfrm>
          <a:prstGeom prst="line">
            <a:avLst/>
          </a:prstGeom>
          <a:ln w="9525"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69" name="Rectangle 137" descr="ｔ">
            <a:extLst>
              <a:ext uri="{FF2B5EF4-FFF2-40B4-BE49-F238E27FC236}">
                <a16:creationId xmlns:a16="http://schemas.microsoft.com/office/drawing/2014/main" id="{458DAB18-1BAF-4770-A7DE-FC70DEB20D9C}"/>
              </a:ext>
            </a:extLst>
          </p:cNvPr>
          <p:cNvSpPr/>
          <p:nvPr/>
        </p:nvSpPr>
        <p:spPr>
          <a:xfrm>
            <a:off x="6128922" y="4295064"/>
            <a:ext cx="5503964" cy="970515"/>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08000" marR="0" lvl="1" indent="0" algn="l" defTabSz="914400" rtl="0" eaLnBrk="1" fontAlgn="auto" latinLnBrk="0" hangingPunct="1">
              <a:lnSpc>
                <a:spcPct val="100000"/>
              </a:lnSpc>
              <a:spcBef>
                <a:spcPts val="0"/>
              </a:spcBef>
              <a:spcAft>
                <a:spcPts val="0"/>
              </a:spcAft>
              <a:buClr>
                <a:srgbClr val="1F497D"/>
              </a:buClr>
              <a:buSzPct val="100000"/>
              <a:buFontTx/>
              <a:buNone/>
              <a:tabLst/>
              <a:defRPr/>
            </a:pPr>
            <a:endParaRPr kumimoji="1" lang="en-US" altLang="ja-JP"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p:txBody>
      </p:sp>
      <p:cxnSp>
        <p:nvCxnSpPr>
          <p:cNvPr id="70" name="Straight Connector 89">
            <a:extLst>
              <a:ext uri="{FF2B5EF4-FFF2-40B4-BE49-F238E27FC236}">
                <a16:creationId xmlns:a16="http://schemas.microsoft.com/office/drawing/2014/main" id="{33848DB8-1EF8-4787-9C6C-B1B4437EB5C6}"/>
              </a:ext>
            </a:extLst>
          </p:cNvPr>
          <p:cNvCxnSpPr>
            <a:cxnSpLocks/>
          </p:cNvCxnSpPr>
          <p:nvPr/>
        </p:nvCxnSpPr>
        <p:spPr>
          <a:xfrm>
            <a:off x="373039" y="3857756"/>
            <a:ext cx="11350984" cy="0"/>
          </a:xfrm>
          <a:prstGeom prst="line">
            <a:avLst/>
          </a:prstGeom>
          <a:ln w="9525" cap="rnd">
            <a:solidFill>
              <a:schemeClr val="tx1">
                <a:lumMod val="50000"/>
                <a:lumOff val="50000"/>
              </a:schemeClr>
            </a:solidFill>
            <a:prstDash val="sysDash"/>
            <a:round/>
          </a:ln>
        </p:spPr>
        <p:style>
          <a:lnRef idx="1">
            <a:schemeClr val="accent1"/>
          </a:lnRef>
          <a:fillRef idx="0">
            <a:schemeClr val="accent1"/>
          </a:fillRef>
          <a:effectRef idx="0">
            <a:schemeClr val="accent1"/>
          </a:effectRef>
          <a:fontRef idx="minor">
            <a:schemeClr val="tx1"/>
          </a:fontRef>
        </p:style>
      </p:cxnSp>
      <p:cxnSp>
        <p:nvCxnSpPr>
          <p:cNvPr id="73" name="Straight Connector 22">
            <a:extLst>
              <a:ext uri="{FF2B5EF4-FFF2-40B4-BE49-F238E27FC236}">
                <a16:creationId xmlns:a16="http://schemas.microsoft.com/office/drawing/2014/main" id="{1F46676A-2191-4130-94B8-2FAC0B7BD5EC}"/>
              </a:ext>
            </a:extLst>
          </p:cNvPr>
          <p:cNvCxnSpPr>
            <a:cxnSpLocks/>
          </p:cNvCxnSpPr>
          <p:nvPr/>
        </p:nvCxnSpPr>
        <p:spPr>
          <a:xfrm>
            <a:off x="6006499" y="1429099"/>
            <a:ext cx="5274053" cy="0"/>
          </a:xfrm>
          <a:prstGeom prst="line">
            <a:avLst/>
          </a:prstGeom>
          <a:ln w="9525"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74" name="TextBox 24">
            <a:extLst>
              <a:ext uri="{FF2B5EF4-FFF2-40B4-BE49-F238E27FC236}">
                <a16:creationId xmlns:a16="http://schemas.microsoft.com/office/drawing/2014/main" id="{10CF67CF-8CFE-4F69-9104-9663B0CB5212}"/>
              </a:ext>
            </a:extLst>
          </p:cNvPr>
          <p:cNvSpPr txBox="1"/>
          <p:nvPr/>
        </p:nvSpPr>
        <p:spPr>
          <a:xfrm>
            <a:off x="339620" y="3941628"/>
            <a:ext cx="11422150" cy="34901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本事業期間におけるオープン戦略（標準化等）及びクローズ戦略（知財等）の具体的な取組内容</a:t>
            </a:r>
            <a:r>
              <a:rPr kumimoji="1" lang="ja-JP" altLang="en-US"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r>
              <a:rPr kumimoji="1" lang="en-US" altLang="ja-JP"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r>
              <a:rPr kumimoji="1" lang="ja-JP" altLang="en-US"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推進体制については、</a:t>
            </a:r>
            <a:r>
              <a:rPr kumimoji="1" lang="en-US" altLang="ja-JP"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4.(1)</a:t>
            </a:r>
            <a:r>
              <a:rPr kumimoji="1" lang="ja-JP" altLang="en-US"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組織内の事業推進体制に記載）</a:t>
            </a:r>
            <a:endParaRPr kumimoji="0"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p:txBody>
      </p:sp>
      <p:sp>
        <p:nvSpPr>
          <p:cNvPr id="33" name="TextBox 3">
            <a:extLst>
              <a:ext uri="{FF2B5EF4-FFF2-40B4-BE49-F238E27FC236}">
                <a16:creationId xmlns:a16="http://schemas.microsoft.com/office/drawing/2014/main" id="{35D78D35-D869-7BAB-A9E5-A9C8CDF7171D}"/>
              </a:ext>
            </a:extLst>
          </p:cNvPr>
          <p:cNvSpPr txBox="1"/>
          <p:nvPr/>
        </p:nvSpPr>
        <p:spPr>
          <a:xfrm>
            <a:off x="844733" y="1470321"/>
            <a:ext cx="4958362" cy="2141139"/>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lvl="2" algn="ctr">
              <a:spcBef>
                <a:spcPts val="600"/>
              </a:spcBef>
              <a:buClr>
                <a:schemeClr val="tx2"/>
              </a:buClr>
              <a:buSzPct val="100000"/>
            </a:pPr>
            <a:endParaRPr kumimoji="1" lang="en-US" altLang="ja-JP" sz="1100">
              <a:solidFill>
                <a:schemeClr val="tx1"/>
              </a:solidFill>
              <a:latin typeface="Meiryo UI" panose="020B0604030504040204" pitchFamily="50" charset="-128"/>
              <a:ea typeface="Meiryo UI" panose="020B0604030504040204" pitchFamily="50" charset="-128"/>
            </a:endParaRPr>
          </a:p>
          <a:p>
            <a:pPr marL="0" lvl="2" algn="ctr">
              <a:spcBef>
                <a:spcPts val="600"/>
              </a:spcBef>
              <a:buClr>
                <a:schemeClr val="tx2"/>
              </a:buClr>
              <a:buSzPct val="100000"/>
            </a:pPr>
            <a:r>
              <a:rPr kumimoji="1" lang="ja-JP" altLang="en-US" sz="1100">
                <a:solidFill>
                  <a:schemeClr val="tx1"/>
                </a:solidFill>
                <a:latin typeface="Meiryo UI" panose="020B0604030504040204" pitchFamily="50" charset="-128"/>
                <a:ea typeface="Meiryo UI" panose="020B0604030504040204" pitchFamily="50" charset="-128"/>
              </a:rPr>
              <a:t>（適宜、図表・フレームワーク等用いて記載）</a:t>
            </a:r>
            <a:endParaRPr kumimoji="1" lang="en-US" altLang="ja-JP" sz="1100">
              <a:solidFill>
                <a:schemeClr val="tx1"/>
              </a:solidFill>
              <a:latin typeface="Meiryo UI" panose="020B0604030504040204" pitchFamily="50" charset="-128"/>
              <a:ea typeface="Meiryo UI" panose="020B0604030504040204" pitchFamily="50" charset="-128"/>
            </a:endParaRPr>
          </a:p>
          <a:p>
            <a:pPr marL="0" lvl="2">
              <a:spcBef>
                <a:spcPts val="600"/>
              </a:spcBef>
              <a:buClr>
                <a:schemeClr val="tx2"/>
              </a:buClr>
              <a:buSzPct val="100000"/>
            </a:pPr>
            <a:r>
              <a:rPr kumimoji="1" lang="en-US" altLang="ja-JP" sz="1100">
                <a:solidFill>
                  <a:schemeClr val="tx1"/>
                </a:solidFill>
                <a:latin typeface="Meiryo UI" panose="020B0604030504040204" pitchFamily="50" charset="-128"/>
                <a:ea typeface="Meiryo UI" panose="020B0604030504040204" pitchFamily="50" charset="-128"/>
              </a:rPr>
              <a:t>※</a:t>
            </a:r>
            <a:r>
              <a:rPr kumimoji="1" lang="ja-JP" altLang="en-US" sz="1100">
                <a:solidFill>
                  <a:schemeClr val="tx1"/>
                </a:solidFill>
                <a:latin typeface="Meiryo UI" panose="020B0604030504040204" pitchFamily="50" charset="-128"/>
                <a:ea typeface="Meiryo UI" panose="020B0604030504040204" pitchFamily="50" charset="-128"/>
              </a:rPr>
              <a:t>市場導入するために、必要な取組は何か、現在ある規制との関係性など　</a:t>
            </a:r>
            <a:endParaRPr kumimoji="1" lang="en-US" altLang="ja-JP" sz="1100">
              <a:solidFill>
                <a:schemeClr val="tx1"/>
              </a:solidFill>
              <a:latin typeface="Meiryo UI" panose="020B0604030504040204" pitchFamily="50" charset="-128"/>
              <a:ea typeface="Meiryo UI" panose="020B0604030504040204" pitchFamily="50" charset="-128"/>
            </a:endParaRPr>
          </a:p>
          <a:p>
            <a:pPr marL="0" lvl="2">
              <a:spcBef>
                <a:spcPts val="600"/>
              </a:spcBef>
              <a:buClr>
                <a:schemeClr val="tx2"/>
              </a:buClr>
              <a:buSzPct val="100000"/>
            </a:pPr>
            <a:r>
              <a:rPr kumimoji="1" lang="en-US" altLang="ja-JP" sz="1100">
                <a:solidFill>
                  <a:schemeClr val="tx1"/>
                </a:solidFill>
                <a:latin typeface="Meiryo UI"/>
                <a:ea typeface="Meiryo UI"/>
              </a:rPr>
              <a:t>※</a:t>
            </a:r>
            <a:r>
              <a:rPr kumimoji="1" lang="ja-JP" altLang="en-US" sz="1100">
                <a:solidFill>
                  <a:schemeClr val="tx1"/>
                </a:solidFill>
                <a:latin typeface="Meiryo UI"/>
                <a:ea typeface="Meiryo UI"/>
              </a:rPr>
              <a:t>「</a:t>
            </a:r>
            <a:r>
              <a:rPr lang="ja-JP" altLang="en-US" sz="1100">
                <a:solidFill>
                  <a:schemeClr val="tx1"/>
                </a:solidFill>
                <a:latin typeface="Meiryo UI"/>
                <a:ea typeface="Meiryo UI"/>
              </a:rPr>
              <a:t>ビジネスモデルの特徴</a:t>
            </a:r>
            <a:r>
              <a:rPr kumimoji="0" lang="ja-JP" altLang="en-US" sz="1100" b="0" i="0" u="none" strike="noStrike" kern="1200" cap="none" spc="0" normalizeH="0" baseline="30000" noProof="0">
                <a:ln>
                  <a:noFill/>
                </a:ln>
                <a:solidFill>
                  <a:schemeClr val="tx1"/>
                </a:solidFill>
                <a:effectLst/>
                <a:uLnTx/>
                <a:uFillTx/>
                <a:latin typeface="Meiryo UI"/>
                <a:ea typeface="Meiryo UI"/>
              </a:rPr>
              <a:t>＊</a:t>
            </a:r>
            <a:r>
              <a:rPr kumimoji="0" lang="en-US" altLang="ja-JP" sz="1100" b="0" i="0" u="none" strike="noStrike" kern="1200" cap="none" spc="0" normalizeH="0" baseline="30000" noProof="0">
                <a:ln>
                  <a:noFill/>
                </a:ln>
                <a:solidFill>
                  <a:schemeClr val="tx1"/>
                </a:solidFill>
                <a:effectLst/>
                <a:uLnTx/>
                <a:uFillTx/>
                <a:latin typeface="Meiryo UI"/>
                <a:ea typeface="Meiryo UI"/>
              </a:rPr>
              <a:t>1</a:t>
            </a:r>
            <a:r>
              <a:rPr kumimoji="0" lang="ja-JP" altLang="en-US" sz="1100" b="0" i="0" u="none" strike="noStrike" kern="1200" cap="none" spc="0" normalizeH="0" baseline="0" noProof="0">
                <a:ln>
                  <a:noFill/>
                </a:ln>
                <a:solidFill>
                  <a:schemeClr val="tx1"/>
                </a:solidFill>
                <a:effectLst/>
                <a:uLnTx/>
                <a:uFillTx/>
                <a:latin typeface="Meiryo UI"/>
                <a:ea typeface="Meiryo UI"/>
              </a:rPr>
              <a:t>」、「ターゲット市場の特徴、目標とするシェア・ 時期</a:t>
            </a:r>
            <a:r>
              <a:rPr kumimoji="0" lang="ja-JP" altLang="en-US" sz="1100" b="0" i="0" u="none" strike="noStrike" kern="1200" cap="none" spc="0" normalizeH="0" baseline="30000" noProof="0">
                <a:ln>
                  <a:noFill/>
                </a:ln>
                <a:solidFill>
                  <a:schemeClr val="tx1"/>
                </a:solidFill>
                <a:effectLst/>
                <a:uLnTx/>
                <a:uFillTx/>
                <a:latin typeface="Meiryo UI"/>
                <a:ea typeface="Meiryo UI"/>
              </a:rPr>
              <a:t>＊</a:t>
            </a:r>
            <a:r>
              <a:rPr kumimoji="0" lang="en-US" altLang="ja-JP" sz="1100" b="0" i="0" u="none" strike="noStrike" kern="1200" cap="none" spc="0" normalizeH="0" baseline="30000" noProof="0">
                <a:ln>
                  <a:noFill/>
                </a:ln>
                <a:solidFill>
                  <a:schemeClr val="tx1"/>
                </a:solidFill>
                <a:effectLst/>
                <a:uLnTx/>
                <a:uFillTx/>
                <a:latin typeface="Meiryo UI"/>
                <a:ea typeface="Meiryo UI"/>
              </a:rPr>
              <a:t>2</a:t>
            </a:r>
            <a:r>
              <a:rPr kumimoji="0" lang="ja-JP" altLang="en-US" sz="1100" b="0" i="0" u="none" strike="noStrike" kern="1200" cap="none" spc="0" normalizeH="0" baseline="0" noProof="0">
                <a:ln>
                  <a:noFill/>
                </a:ln>
                <a:solidFill>
                  <a:schemeClr val="tx1"/>
                </a:solidFill>
                <a:effectLst/>
                <a:uLnTx/>
                <a:uFillTx/>
                <a:latin typeface="Meiryo UI"/>
                <a:ea typeface="Meiryo UI"/>
              </a:rPr>
              <a:t>」等を踏まえた上で、どのようなルール形成を通じて、競合他社と差別化</a:t>
            </a:r>
            <a:r>
              <a:rPr kumimoji="0" lang="ja-JP" altLang="en-US" sz="1100" i="0" u="none" kern="1200" cap="none" spc="0" normalizeH="0" baseline="0" noProof="0">
                <a:ln>
                  <a:noFill/>
                </a:ln>
                <a:solidFill>
                  <a:schemeClr val="tx1"/>
                </a:solidFill>
                <a:effectLst/>
                <a:uLnTx/>
                <a:uFillTx/>
                <a:latin typeface="Meiryo UI"/>
                <a:ea typeface="Meiryo UI"/>
              </a:rPr>
              <a:t>す</a:t>
            </a:r>
            <a:r>
              <a:rPr kumimoji="0" lang="ja-JP" altLang="en-US" sz="1100" b="0" i="0" u="none" strike="noStrike" kern="1200" cap="none" spc="0" normalizeH="0" baseline="0" noProof="0">
                <a:ln>
                  <a:noFill/>
                </a:ln>
                <a:solidFill>
                  <a:schemeClr val="tx1"/>
                </a:solidFill>
                <a:effectLst/>
                <a:uLnTx/>
                <a:uFillTx/>
                <a:latin typeface="Meiryo UI"/>
                <a:ea typeface="Meiryo UI"/>
              </a:rPr>
              <a:t>るか、という想定シナリオを記載。複数のシナリオを描くことを推奨</a:t>
            </a:r>
            <a:endParaRPr lang="en-US" altLang="ja-JP" sz="1100" b="0" i="0" u="none" strike="noStrike" kern="1200" cap="none" spc="0" normalizeH="0" baseline="0" noProof="0">
              <a:ln>
                <a:noFill/>
              </a:ln>
              <a:solidFill>
                <a:schemeClr val="tx1"/>
              </a:solidFill>
              <a:effectLst/>
              <a:uLnTx/>
              <a:uFillTx/>
              <a:latin typeface="Meiryo UI"/>
              <a:ea typeface="Meiryo UI"/>
            </a:endParaRPr>
          </a:p>
          <a:p>
            <a:pPr marL="0" lvl="2">
              <a:buClr>
                <a:schemeClr val="tx2"/>
              </a:buClr>
              <a:buSzPct val="100000"/>
              <a:tabLst>
                <a:tab pos="1073150" algn="l"/>
              </a:tabLst>
            </a:pPr>
            <a:r>
              <a:rPr kumimoji="0" lang="ja-JP" altLang="en-US" sz="900" b="0" i="0" u="none" strike="noStrike" kern="1200" cap="none" spc="0" normalizeH="0" baseline="0" noProof="0">
                <a:ln>
                  <a:noFill/>
                </a:ln>
                <a:solidFill>
                  <a:schemeClr val="tx1"/>
                </a:solidFill>
                <a:effectLst/>
                <a:uLnTx/>
                <a:uFillTx/>
                <a:latin typeface="Meiryo UI"/>
                <a:ea typeface="Meiryo UI"/>
              </a:rPr>
              <a:t>　　</a:t>
            </a:r>
            <a:br>
              <a:rPr lang="en-US" altLang="ja-JP"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br>
            <a:r>
              <a:rPr kumimoji="0" lang="ja-JP" altLang="en-US" sz="900" b="0" i="0" u="none" strike="noStrike" kern="1200" cap="none" spc="0" normalizeH="0" baseline="0" noProof="0">
                <a:ln>
                  <a:noFill/>
                </a:ln>
                <a:solidFill>
                  <a:schemeClr val="tx1"/>
                </a:solidFill>
                <a:effectLst/>
                <a:uLnTx/>
                <a:uFillTx/>
                <a:latin typeface="Meiryo UI"/>
                <a:ea typeface="Meiryo UI"/>
              </a:rPr>
              <a:t>　　　　　　</a:t>
            </a:r>
            <a:r>
              <a:rPr kumimoji="0" lang="en-US" altLang="ja-JP" sz="900" b="0" i="0" u="none" strike="noStrike" kern="1200" cap="none" spc="0" normalizeH="0" baseline="0" noProof="0">
                <a:ln>
                  <a:noFill/>
                </a:ln>
                <a:solidFill>
                  <a:schemeClr val="tx1"/>
                </a:solidFill>
                <a:effectLst/>
                <a:uLnTx/>
                <a:uFillTx/>
                <a:latin typeface="Meiryo UI"/>
                <a:ea typeface="Meiryo UI"/>
              </a:rPr>
              <a:t>	</a:t>
            </a:r>
            <a:r>
              <a:rPr kumimoji="0" lang="ja-JP" altLang="en-US" sz="900" b="0" i="0" u="none" strike="noStrike" kern="1200" cap="none" spc="0" normalizeH="0" baseline="0" noProof="0">
                <a:ln>
                  <a:noFill/>
                </a:ln>
                <a:solidFill>
                  <a:schemeClr val="tx1"/>
                </a:solidFill>
                <a:effectLst/>
                <a:uLnTx/>
                <a:uFillTx/>
                <a:latin typeface="Meiryo UI"/>
                <a:ea typeface="Meiryo UI"/>
              </a:rPr>
              <a:t>＊</a:t>
            </a:r>
            <a:r>
              <a:rPr kumimoji="0" lang="en-US" altLang="ja-JP" sz="900" b="0" i="0" u="none" strike="noStrike" kern="1200" cap="none" spc="0" normalizeH="0" baseline="0" noProof="0">
                <a:ln>
                  <a:noFill/>
                </a:ln>
                <a:solidFill>
                  <a:schemeClr val="tx1"/>
                </a:solidFill>
                <a:effectLst/>
                <a:uLnTx/>
                <a:uFillTx/>
                <a:latin typeface="Meiryo UI"/>
                <a:ea typeface="Meiryo UI"/>
              </a:rPr>
              <a:t>1</a:t>
            </a:r>
            <a:r>
              <a:rPr kumimoji="0" lang="ja-JP" altLang="en-US" sz="900" b="0" i="0" u="none" strike="noStrike" kern="1200" cap="none" spc="0" normalizeH="0" baseline="0" noProof="0">
                <a:ln>
                  <a:noFill/>
                </a:ln>
                <a:solidFill>
                  <a:schemeClr val="tx1"/>
                </a:solidFill>
                <a:effectLst/>
                <a:uLnTx/>
                <a:uFillTx/>
                <a:latin typeface="Meiryo UI"/>
                <a:ea typeface="Meiryo UI"/>
              </a:rPr>
              <a:t>　　</a:t>
            </a:r>
            <a:r>
              <a:rPr kumimoji="0" lang="en-US" altLang="ja-JP" sz="900" b="0" i="0" u="none" strike="noStrike" kern="1200" cap="none" spc="0" normalizeH="0" baseline="0" noProof="0">
                <a:ln>
                  <a:noFill/>
                </a:ln>
                <a:solidFill>
                  <a:schemeClr val="tx1"/>
                </a:solidFill>
                <a:effectLst/>
                <a:uLnTx/>
                <a:uFillTx/>
                <a:latin typeface="Meiryo UI"/>
                <a:ea typeface="Meiryo UI"/>
              </a:rPr>
              <a:t>1.</a:t>
            </a:r>
            <a:r>
              <a:rPr kumimoji="1" lang="ja-JP" altLang="en-US" sz="900">
                <a:solidFill>
                  <a:schemeClr val="tx1"/>
                </a:solidFill>
                <a:latin typeface="Meiryo UI"/>
                <a:ea typeface="Meiryo UI"/>
              </a:rPr>
              <a:t>（</a:t>
            </a:r>
            <a:r>
              <a:rPr kumimoji="1" lang="en-US" altLang="ja-JP" sz="900">
                <a:solidFill>
                  <a:schemeClr val="tx1"/>
                </a:solidFill>
                <a:latin typeface="Meiryo UI"/>
                <a:ea typeface="Meiryo UI"/>
              </a:rPr>
              <a:t>12</a:t>
            </a:r>
            <a:r>
              <a:rPr kumimoji="1" lang="ja-JP" altLang="en-US" sz="900">
                <a:solidFill>
                  <a:schemeClr val="tx1"/>
                </a:solidFill>
                <a:latin typeface="Meiryo UI"/>
                <a:ea typeface="Meiryo UI"/>
              </a:rPr>
              <a:t>）ビジネスモデルの独自性等</a:t>
            </a:r>
            <a:r>
              <a:rPr lang="ja-JP" altLang="en-US" sz="900">
                <a:solidFill>
                  <a:schemeClr val="tx1"/>
                </a:solidFill>
                <a:latin typeface="Meiryo UI"/>
                <a:ea typeface="Meiryo UI"/>
              </a:rPr>
              <a:t>において詳細記載</a:t>
            </a:r>
            <a:endParaRPr lang="en-US" altLang="ja-JP" sz="900">
              <a:solidFill>
                <a:schemeClr val="tx1"/>
              </a:solidFill>
              <a:latin typeface="Meiryo UI"/>
              <a:ea typeface="Meiryo UI"/>
            </a:endParaRPr>
          </a:p>
          <a:p>
            <a:pPr marL="0" lvl="2">
              <a:buClr>
                <a:schemeClr val="tx2"/>
              </a:buClr>
              <a:buSzPct val="100000"/>
              <a:tabLst>
                <a:tab pos="1073150" algn="l"/>
              </a:tabLst>
            </a:pPr>
            <a:endParaRPr lang="en-US" altLang="ja-JP" sz="900" b="0" i="0" u="none" strike="sng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0" lvl="2">
              <a:buClr>
                <a:schemeClr val="tx2"/>
              </a:buClr>
              <a:buSzPct val="100000"/>
              <a:tabLst>
                <a:tab pos="1073150" algn="l"/>
              </a:tabLst>
            </a:pPr>
            <a:r>
              <a:rPr kumimoji="0" lang="ja-JP" altLang="en-US" sz="900" b="0" i="0" u="none" strike="noStrike" kern="1200" cap="none" spc="0" normalizeH="0" baseline="0" noProof="0">
                <a:ln>
                  <a:noFill/>
                </a:ln>
                <a:solidFill>
                  <a:schemeClr val="tx1"/>
                </a:solidFill>
                <a:effectLst/>
                <a:uLnTx/>
                <a:uFillTx/>
                <a:latin typeface="Meiryo UI"/>
                <a:ea typeface="Meiryo UI"/>
              </a:rPr>
              <a:t>　　                       </a:t>
            </a:r>
            <a:r>
              <a:rPr kumimoji="0" lang="en-US" altLang="ja-JP" sz="900" b="0" i="0" u="none" strike="noStrike" kern="1200" cap="none" spc="0" normalizeH="0" baseline="0" noProof="0">
                <a:ln>
                  <a:noFill/>
                </a:ln>
                <a:solidFill>
                  <a:schemeClr val="tx1"/>
                </a:solidFill>
                <a:effectLst/>
                <a:uLnTx/>
                <a:uFillTx/>
                <a:latin typeface="Meiryo UI"/>
                <a:ea typeface="Meiryo UI"/>
              </a:rPr>
              <a:t>	</a:t>
            </a:r>
            <a:r>
              <a:rPr kumimoji="0" lang="ja-JP" altLang="en-US" sz="900" b="0" i="0" u="none" strike="noStrike" kern="1200" cap="none" spc="0" normalizeH="0" baseline="0" noProof="0">
                <a:ln>
                  <a:noFill/>
                </a:ln>
                <a:solidFill>
                  <a:schemeClr val="tx1"/>
                </a:solidFill>
                <a:effectLst/>
                <a:uLnTx/>
                <a:uFillTx/>
                <a:latin typeface="Meiryo UI"/>
                <a:ea typeface="Meiryo UI"/>
              </a:rPr>
              <a:t>＊</a:t>
            </a:r>
            <a:r>
              <a:rPr kumimoji="0" lang="en-US" altLang="ja-JP" sz="900" b="0" i="0" u="none" strike="noStrike" kern="1200" cap="none" spc="0" normalizeH="0" baseline="0" noProof="0">
                <a:ln>
                  <a:noFill/>
                </a:ln>
                <a:solidFill>
                  <a:schemeClr val="tx1"/>
                </a:solidFill>
                <a:effectLst/>
                <a:uLnTx/>
                <a:uFillTx/>
                <a:latin typeface="Meiryo UI"/>
                <a:ea typeface="Meiryo UI"/>
              </a:rPr>
              <a:t>2</a:t>
            </a:r>
            <a:r>
              <a:rPr kumimoji="0" lang="ja-JP" altLang="en-US" sz="900" b="0" i="0" u="none" strike="noStrike" kern="1200" cap="none" spc="0" normalizeH="0" baseline="0" noProof="0">
                <a:ln>
                  <a:noFill/>
                </a:ln>
                <a:solidFill>
                  <a:schemeClr val="tx1"/>
                </a:solidFill>
                <a:effectLst/>
                <a:uLnTx/>
                <a:uFillTx/>
                <a:latin typeface="Meiryo UI"/>
                <a:ea typeface="Meiryo UI"/>
              </a:rPr>
              <a:t>　　</a:t>
            </a:r>
            <a:r>
              <a:rPr kumimoji="0" lang="en-US" altLang="ja-JP" sz="900" b="0" i="0" u="none" strike="noStrike" kern="1200" cap="none" spc="0" normalizeH="0" baseline="0" noProof="0">
                <a:ln>
                  <a:noFill/>
                </a:ln>
                <a:solidFill>
                  <a:schemeClr val="tx1"/>
                </a:solidFill>
                <a:effectLst/>
                <a:uLnTx/>
                <a:uFillTx/>
                <a:latin typeface="Meiryo UI"/>
                <a:ea typeface="Meiryo UI"/>
              </a:rPr>
              <a:t>1.</a:t>
            </a:r>
            <a:r>
              <a:rPr kumimoji="1" lang="ja-JP" altLang="en-US" sz="900">
                <a:solidFill>
                  <a:schemeClr val="tx1"/>
                </a:solidFill>
                <a:latin typeface="Meiryo UI"/>
                <a:ea typeface="Meiryo UI"/>
              </a:rPr>
              <a:t>（</a:t>
            </a:r>
            <a:r>
              <a:rPr kumimoji="1" lang="en-US" altLang="ja-JP" sz="900">
                <a:solidFill>
                  <a:schemeClr val="tx1"/>
                </a:solidFill>
                <a:latin typeface="Meiryo UI"/>
                <a:ea typeface="Meiryo UI"/>
              </a:rPr>
              <a:t>11</a:t>
            </a:r>
            <a:r>
              <a:rPr kumimoji="1" lang="ja-JP" altLang="en-US" sz="900">
                <a:solidFill>
                  <a:schemeClr val="tx1"/>
                </a:solidFill>
                <a:latin typeface="Meiryo UI"/>
                <a:ea typeface="Meiryo UI"/>
              </a:rPr>
              <a:t>）市場環境及び市場成長性等</a:t>
            </a:r>
            <a:r>
              <a:rPr kumimoji="0" lang="ja-JP" altLang="en-US" sz="900" b="0" i="0" u="none" strike="noStrike" kern="1200" cap="none" spc="0" normalizeH="0" baseline="0" noProof="0">
                <a:ln>
                  <a:noFill/>
                </a:ln>
                <a:solidFill>
                  <a:schemeClr val="tx1"/>
                </a:solidFill>
                <a:effectLst/>
                <a:uLnTx/>
                <a:uFillTx/>
                <a:latin typeface="Meiryo UI"/>
                <a:ea typeface="Meiryo UI"/>
              </a:rPr>
              <a:t>において詳細記載</a:t>
            </a:r>
            <a:br>
              <a:rPr lang="en-US" altLang="ja-JP"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br>
            <a:endParaRPr kumimoji="0" lang="en-US" altLang="ja-JP"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p:txBody>
      </p:sp>
      <p:grpSp>
        <p:nvGrpSpPr>
          <p:cNvPr id="44" name="Group 41">
            <a:extLst>
              <a:ext uri="{FF2B5EF4-FFF2-40B4-BE49-F238E27FC236}">
                <a16:creationId xmlns:a16="http://schemas.microsoft.com/office/drawing/2014/main" id="{CE520732-97F3-F71C-C064-F5520233F121}"/>
              </a:ext>
            </a:extLst>
          </p:cNvPr>
          <p:cNvGrpSpPr/>
          <p:nvPr/>
        </p:nvGrpSpPr>
        <p:grpSpPr>
          <a:xfrm rot="16200000" flipH="1">
            <a:off x="5747111" y="3716563"/>
            <a:ext cx="216000" cy="216000"/>
            <a:chOff x="5937564" y="3833745"/>
            <a:chExt cx="306171" cy="306910"/>
          </a:xfrm>
        </p:grpSpPr>
        <p:sp>
          <p:nvSpPr>
            <p:cNvPr id="45" name="Freeform 94">
              <a:extLst>
                <a:ext uri="{FF2B5EF4-FFF2-40B4-BE49-F238E27FC236}">
                  <a16:creationId xmlns:a16="http://schemas.microsoft.com/office/drawing/2014/main" id="{B6230514-B235-66FF-7C09-32D554B8094D}"/>
                </a:ext>
              </a:extLst>
            </p:cNvPr>
            <p:cNvSpPr>
              <a:spLocks/>
            </p:cNvSpPr>
            <p:nvPr/>
          </p:nvSpPr>
          <p:spPr bwMode="gray">
            <a:xfrm>
              <a:off x="5937564" y="3833745"/>
              <a:ext cx="306171" cy="306910"/>
            </a:xfrm>
            <a:custGeom>
              <a:avLst/>
              <a:gdLst>
                <a:gd name="T0" fmla="*/ 0 w 1052"/>
                <a:gd name="T1" fmla="*/ 526 h 1052"/>
                <a:gd name="T2" fmla="*/ 0 w 1052"/>
                <a:gd name="T3" fmla="*/ 526 h 1052"/>
                <a:gd name="T4" fmla="*/ 526 w 1052"/>
                <a:gd name="T5" fmla="*/ 0 h 1052"/>
                <a:gd name="T6" fmla="*/ 1052 w 1052"/>
                <a:gd name="T7" fmla="*/ 526 h 1052"/>
                <a:gd name="T8" fmla="*/ 1052 w 1052"/>
                <a:gd name="T9" fmla="*/ 526 h 1052"/>
                <a:gd name="T10" fmla="*/ 526 w 1052"/>
                <a:gd name="T11" fmla="*/ 1052 h 1052"/>
                <a:gd name="T12" fmla="*/ 526 w 1052"/>
                <a:gd name="T13" fmla="*/ 1052 h 1052"/>
                <a:gd name="T14" fmla="*/ 0 w 1052"/>
                <a:gd name="T15" fmla="*/ 526 h 10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2" h="1052">
                  <a:moveTo>
                    <a:pt x="0" y="526"/>
                  </a:moveTo>
                  <a:cubicBezTo>
                    <a:pt x="0" y="526"/>
                    <a:pt x="0" y="526"/>
                    <a:pt x="0" y="526"/>
                  </a:cubicBezTo>
                  <a:cubicBezTo>
                    <a:pt x="0" y="236"/>
                    <a:pt x="236" y="0"/>
                    <a:pt x="526" y="0"/>
                  </a:cubicBezTo>
                  <a:cubicBezTo>
                    <a:pt x="817" y="0"/>
                    <a:pt x="1052" y="236"/>
                    <a:pt x="1052" y="526"/>
                  </a:cubicBezTo>
                  <a:cubicBezTo>
                    <a:pt x="1052" y="526"/>
                    <a:pt x="1052" y="526"/>
                    <a:pt x="1052" y="526"/>
                  </a:cubicBezTo>
                  <a:cubicBezTo>
                    <a:pt x="1052" y="817"/>
                    <a:pt x="817" y="1052"/>
                    <a:pt x="526" y="1052"/>
                  </a:cubicBezTo>
                  <a:cubicBezTo>
                    <a:pt x="526" y="1052"/>
                    <a:pt x="526" y="1052"/>
                    <a:pt x="526" y="1052"/>
                  </a:cubicBezTo>
                  <a:cubicBezTo>
                    <a:pt x="236" y="1052"/>
                    <a:pt x="0" y="817"/>
                    <a:pt x="0" y="526"/>
                  </a:cubicBezTo>
                  <a:close/>
                </a:path>
              </a:pathLst>
            </a:custGeom>
            <a:solidFill>
              <a:schemeClr val="tx1">
                <a:lumMod val="50000"/>
                <a:lumOff val="50000"/>
              </a:schemeClr>
            </a:solidFill>
            <a:ln>
              <a:solidFill>
                <a:schemeClr val="tx1">
                  <a:lumMod val="50000"/>
                  <a:lumOff val="50000"/>
                </a:schemeClr>
              </a:solidFill>
            </a:ln>
          </p:spPr>
          <p:txBody>
            <a:bodyPr vert="horz" wrap="square" lIns="88641" tIns="44321" rIns="88641" bIns="44321"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48" name="Freeform 95">
              <a:extLst>
                <a:ext uri="{FF2B5EF4-FFF2-40B4-BE49-F238E27FC236}">
                  <a16:creationId xmlns:a16="http://schemas.microsoft.com/office/drawing/2014/main" id="{CDBA4797-CAAA-4EF2-82CB-4918E17FC3F5}"/>
                </a:ext>
              </a:extLst>
            </p:cNvPr>
            <p:cNvSpPr>
              <a:spLocks/>
            </p:cNvSpPr>
            <p:nvPr/>
          </p:nvSpPr>
          <p:spPr bwMode="gray">
            <a:xfrm>
              <a:off x="6053995" y="3876005"/>
              <a:ext cx="120251" cy="224731"/>
            </a:xfrm>
            <a:custGeom>
              <a:avLst/>
              <a:gdLst>
                <a:gd name="T0" fmla="*/ 66 w 976"/>
                <a:gd name="T1" fmla="*/ 1824 h 1824"/>
                <a:gd name="T2" fmla="*/ 0 w 976"/>
                <a:gd name="T3" fmla="*/ 1758 h 1824"/>
                <a:gd name="T4" fmla="*/ 843 w 976"/>
                <a:gd name="T5" fmla="*/ 912 h 1824"/>
                <a:gd name="T6" fmla="*/ 0 w 976"/>
                <a:gd name="T7" fmla="*/ 66 h 1824"/>
                <a:gd name="T8" fmla="*/ 66 w 976"/>
                <a:gd name="T9" fmla="*/ 0 h 1824"/>
                <a:gd name="T10" fmla="*/ 976 w 976"/>
                <a:gd name="T11" fmla="*/ 912 h 1824"/>
                <a:gd name="T12" fmla="*/ 66 w 976"/>
                <a:gd name="T13" fmla="*/ 1824 h 1824"/>
              </a:gdLst>
              <a:ahLst/>
              <a:cxnLst>
                <a:cxn ang="0">
                  <a:pos x="T0" y="T1"/>
                </a:cxn>
                <a:cxn ang="0">
                  <a:pos x="T2" y="T3"/>
                </a:cxn>
                <a:cxn ang="0">
                  <a:pos x="T4" y="T5"/>
                </a:cxn>
                <a:cxn ang="0">
                  <a:pos x="T6" y="T7"/>
                </a:cxn>
                <a:cxn ang="0">
                  <a:pos x="T8" y="T9"/>
                </a:cxn>
                <a:cxn ang="0">
                  <a:pos x="T10" y="T11"/>
                </a:cxn>
                <a:cxn ang="0">
                  <a:pos x="T12" y="T13"/>
                </a:cxn>
              </a:cxnLst>
              <a:rect l="0" t="0" r="r" b="b"/>
              <a:pathLst>
                <a:path w="976" h="1824">
                  <a:moveTo>
                    <a:pt x="66" y="1824"/>
                  </a:moveTo>
                  <a:lnTo>
                    <a:pt x="0" y="1758"/>
                  </a:lnTo>
                  <a:lnTo>
                    <a:pt x="843" y="912"/>
                  </a:lnTo>
                  <a:lnTo>
                    <a:pt x="0" y="66"/>
                  </a:lnTo>
                  <a:lnTo>
                    <a:pt x="66" y="0"/>
                  </a:lnTo>
                  <a:lnTo>
                    <a:pt x="976" y="912"/>
                  </a:lnTo>
                  <a:lnTo>
                    <a:pt x="66" y="18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8641" tIns="44321" rIns="88641" bIns="44321"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grpSp>
      <p:sp>
        <p:nvSpPr>
          <p:cNvPr id="51" name="TextBox 24">
            <a:extLst>
              <a:ext uri="{FF2B5EF4-FFF2-40B4-BE49-F238E27FC236}">
                <a16:creationId xmlns:a16="http://schemas.microsoft.com/office/drawing/2014/main" id="{106A8A6C-213E-BBAA-0857-89F80AE89DB1}"/>
              </a:ext>
            </a:extLst>
          </p:cNvPr>
          <p:cNvSpPr txBox="1"/>
          <p:nvPr/>
        </p:nvSpPr>
        <p:spPr>
          <a:xfrm>
            <a:off x="6006057" y="1077648"/>
            <a:ext cx="5520592" cy="34901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国内外の動向・自社のルール形成</a:t>
            </a:r>
            <a:r>
              <a:rPr kumimoji="1"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標準化</a:t>
            </a:r>
            <a:r>
              <a:rPr kumimoji="1" lang="ja-JP" altLang="en-US" sz="140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等</a:t>
            </a:r>
            <a:r>
              <a:rPr kumimoji="1"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の取組状況</a:t>
            </a:r>
            <a:endParaRPr kumimoji="0"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p:txBody>
      </p:sp>
      <p:sp>
        <p:nvSpPr>
          <p:cNvPr id="26" name="Rectangle 137" descr="ｔ">
            <a:extLst>
              <a:ext uri="{FF2B5EF4-FFF2-40B4-BE49-F238E27FC236}">
                <a16:creationId xmlns:a16="http://schemas.microsoft.com/office/drawing/2014/main" id="{B993EB95-749F-2FE5-6E9B-79DBEC8B77B6}"/>
              </a:ext>
            </a:extLst>
          </p:cNvPr>
          <p:cNvSpPr/>
          <p:nvPr/>
        </p:nvSpPr>
        <p:spPr>
          <a:xfrm>
            <a:off x="954236" y="4655509"/>
            <a:ext cx="5063300" cy="931566"/>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1"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1"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1"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p:txBody>
      </p:sp>
      <p:sp>
        <p:nvSpPr>
          <p:cNvPr id="27" name="Rectangle 137" descr="ｔ">
            <a:extLst>
              <a:ext uri="{FF2B5EF4-FFF2-40B4-BE49-F238E27FC236}">
                <a16:creationId xmlns:a16="http://schemas.microsoft.com/office/drawing/2014/main" id="{CDA3B2A0-4CDF-806E-07FC-7F762D5C514E}"/>
              </a:ext>
            </a:extLst>
          </p:cNvPr>
          <p:cNvSpPr/>
          <p:nvPr/>
        </p:nvSpPr>
        <p:spPr>
          <a:xfrm>
            <a:off x="5887902" y="4599567"/>
            <a:ext cx="5063300" cy="931566"/>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1"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1"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1"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p:txBody>
      </p:sp>
      <p:sp>
        <p:nvSpPr>
          <p:cNvPr id="29" name="テキスト ボックス 27">
            <a:extLst>
              <a:ext uri="{FF2B5EF4-FFF2-40B4-BE49-F238E27FC236}">
                <a16:creationId xmlns:a16="http://schemas.microsoft.com/office/drawing/2014/main" id="{28D8C4F2-4BD8-4105-8FA0-A1B4A74CCF40}"/>
              </a:ext>
            </a:extLst>
          </p:cNvPr>
          <p:cNvSpPr txBox="1"/>
          <p:nvPr/>
        </p:nvSpPr>
        <p:spPr>
          <a:xfrm>
            <a:off x="6934270" y="3300228"/>
            <a:ext cx="4902671" cy="492443"/>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lvl="2">
              <a:spcBef>
                <a:spcPts val="600"/>
              </a:spcBef>
              <a:buClr>
                <a:schemeClr val="tx2"/>
              </a:buClr>
              <a:buSzPct val="100000"/>
            </a:pPr>
            <a:r>
              <a:rPr kumimoji="1" lang="en-US" altLang="ja-JP" sz="1050">
                <a:solidFill>
                  <a:schemeClr val="tx1"/>
                </a:solidFill>
                <a:latin typeface="Meiryo UI" panose="020B0604030504040204" pitchFamily="50" charset="-128"/>
                <a:ea typeface="Meiryo UI" panose="020B0604030504040204" pitchFamily="50" charset="-128"/>
              </a:rPr>
              <a:t>※</a:t>
            </a:r>
            <a:r>
              <a:rPr kumimoji="1" lang="ja-JP" altLang="en-US" sz="1050">
                <a:solidFill>
                  <a:schemeClr val="tx1"/>
                </a:solidFill>
                <a:latin typeface="Meiryo UI" panose="020B0604030504040204" pitchFamily="50" charset="-128"/>
                <a:ea typeface="Meiryo UI" panose="020B0604030504040204" pitchFamily="50" charset="-128"/>
              </a:rPr>
              <a:t>「標準化団体に参加、</a:t>
            </a:r>
            <a:r>
              <a:rPr kumimoji="1" lang="en-US" altLang="ja-JP" sz="1050">
                <a:solidFill>
                  <a:schemeClr val="tx1"/>
                </a:solidFill>
                <a:latin typeface="Meiryo UI" panose="020B0604030504040204" pitchFamily="50" charset="-128"/>
                <a:ea typeface="Meiryo UI" panose="020B0604030504040204" pitchFamily="50" charset="-128"/>
              </a:rPr>
              <a:t>xx</a:t>
            </a:r>
            <a:r>
              <a:rPr kumimoji="1" lang="ja-JP" altLang="en-US" sz="1050">
                <a:solidFill>
                  <a:schemeClr val="tx1"/>
                </a:solidFill>
                <a:latin typeface="Meiryo UI" panose="020B0604030504040204" pitchFamily="50" charset="-128"/>
                <a:ea typeface="Meiryo UI" panose="020B0604030504040204" pitchFamily="50" charset="-128"/>
              </a:rPr>
              <a:t>規格の開発に参画」という記載だけでは不十分</a:t>
            </a:r>
            <a:endParaRPr kumimoji="1" lang="en-US" altLang="ja-JP" sz="1050" strike="sngStrike">
              <a:solidFill>
                <a:schemeClr val="tx1"/>
              </a:solidFill>
              <a:latin typeface="Meiryo UI" panose="020B0604030504040204" pitchFamily="50" charset="-128"/>
              <a:ea typeface="Meiryo UI" panose="020B0604030504040204" pitchFamily="50" charset="-128"/>
            </a:endParaRPr>
          </a:p>
          <a:p>
            <a:pPr marL="0" lvl="2">
              <a:spcBef>
                <a:spcPts val="600"/>
              </a:spcBef>
              <a:buClr>
                <a:schemeClr val="tx2"/>
              </a:buClr>
              <a:buSzPct val="100000"/>
            </a:pPr>
            <a:r>
              <a:rPr kumimoji="0" lang="ja-JP" altLang="en-US" sz="105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　「○○するために、▲▲団体と、製品化までに■■の標準化を行う」という記載を期待</a:t>
            </a:r>
            <a:endParaRPr kumimoji="0" lang="en-US" altLang="ja-JP" sz="105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p:txBody>
      </p:sp>
      <p:sp>
        <p:nvSpPr>
          <p:cNvPr id="30" name="テキスト ボックス 2">
            <a:extLst>
              <a:ext uri="{FF2B5EF4-FFF2-40B4-BE49-F238E27FC236}">
                <a16:creationId xmlns:a16="http://schemas.microsoft.com/office/drawing/2014/main" id="{60CC1CCF-0750-45DC-BD0F-DCE53365FEA6}"/>
              </a:ext>
            </a:extLst>
          </p:cNvPr>
          <p:cNvSpPr txBox="1"/>
          <p:nvPr/>
        </p:nvSpPr>
        <p:spPr>
          <a:xfrm>
            <a:off x="2472132" y="4808379"/>
            <a:ext cx="3274979" cy="62157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non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US"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 </a:t>
            </a:r>
            <a:r>
              <a:rPr lang="ja-JP"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市場作り</a:t>
            </a:r>
            <a:r>
              <a:rPr lang="ja-JP" altLang="en-US"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のための協調領域（オープン戦略）</a:t>
            </a:r>
            <a:br>
              <a:rPr lang="en-US"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br>
            <a:r>
              <a:rPr lang="ja-JP" altLang="en-US"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　 </a:t>
            </a:r>
            <a:r>
              <a:rPr lang="ja-JP"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バリューチェーン、ニーズの喚起</a:t>
            </a:r>
            <a:r>
              <a:rPr lang="ja-JP" altLang="en-US"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a:t>
            </a:r>
            <a:r>
              <a:rPr lang="ja-JP"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仲間作り</a:t>
            </a:r>
            <a:r>
              <a:rPr lang="ja-JP" altLang="en-US"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の方法</a:t>
            </a:r>
            <a:endParaRPr lang="en-US"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endParaRPr>
          </a:p>
          <a:p>
            <a:r>
              <a:rPr lang="ja-JP" altLang="en-US"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　</a:t>
            </a:r>
            <a:r>
              <a:rPr lang="en-US"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 </a:t>
            </a:r>
            <a:r>
              <a:rPr lang="ja-JP"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実証</a:t>
            </a:r>
            <a:r>
              <a:rPr lang="ja-JP" altLang="en-US"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方法</a:t>
            </a:r>
            <a:r>
              <a:rPr lang="ja-JP"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やユーザ獲得</a:t>
            </a:r>
            <a:r>
              <a:rPr lang="ja-JP" altLang="en-US"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方法など</a:t>
            </a:r>
            <a:endParaRPr kumimoji="1" lang="ja-JP" altLang="en-US" sz="900">
              <a:solidFill>
                <a:schemeClr val="tx1"/>
              </a:solidFill>
              <a:latin typeface="Meiryo UI" panose="020B0604030504040204" pitchFamily="50" charset="-128"/>
              <a:ea typeface="Meiryo UI" panose="020B0604030504040204" pitchFamily="50" charset="-128"/>
            </a:endParaRPr>
          </a:p>
        </p:txBody>
      </p:sp>
      <p:sp>
        <p:nvSpPr>
          <p:cNvPr id="31" name="テキスト ボックス 28">
            <a:extLst>
              <a:ext uri="{FF2B5EF4-FFF2-40B4-BE49-F238E27FC236}">
                <a16:creationId xmlns:a16="http://schemas.microsoft.com/office/drawing/2014/main" id="{59EDE4CB-FDE6-4FA0-ABBC-1D678F57C5C7}"/>
              </a:ext>
            </a:extLst>
          </p:cNvPr>
          <p:cNvSpPr txBox="1"/>
          <p:nvPr/>
        </p:nvSpPr>
        <p:spPr>
          <a:xfrm>
            <a:off x="7342660" y="4643738"/>
            <a:ext cx="914400" cy="9144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non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US"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 </a:t>
            </a:r>
            <a:r>
              <a:rPr lang="ja-JP"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差</a:t>
            </a:r>
            <a:r>
              <a:rPr lang="ja-JP" altLang="en-US"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別</a:t>
            </a:r>
            <a:r>
              <a:rPr lang="ja-JP"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化で競合に勝つポイント</a:t>
            </a:r>
            <a:r>
              <a:rPr lang="en-US"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a:t>
            </a:r>
            <a:r>
              <a:rPr lang="ja-JP" altLang="en-US"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クローズ戦略</a:t>
            </a:r>
            <a:r>
              <a:rPr lang="en-US"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a:t>
            </a:r>
            <a:endParaRPr lang="ja-JP"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endParaRPr>
          </a:p>
          <a:p>
            <a:r>
              <a:rPr lang="ja-JP"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　　技術領域、</a:t>
            </a:r>
            <a:r>
              <a:rPr lang="ja-JP" altLang="en-US"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競合</a:t>
            </a:r>
            <a:r>
              <a:rPr lang="ja-JP"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a:t>
            </a:r>
            <a:r>
              <a:rPr lang="ja-JP" altLang="en-US"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知財による勝ち筋など記載</a:t>
            </a:r>
            <a:endParaRPr lang="ja-JP"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endParaRPr>
          </a:p>
          <a:p>
            <a:pPr algn="ctr"/>
            <a:endParaRPr kumimoji="1" lang="ja-JP" altLang="en-US" sz="900">
              <a:solidFill>
                <a:schemeClr val="tx1"/>
              </a:solidFill>
              <a:highlight>
                <a:srgbClr val="FFFF00"/>
              </a:highlight>
              <a:latin typeface="Meiryo UI" panose="020B0604030504040204" pitchFamily="50" charset="-128"/>
              <a:ea typeface="Meiryo UI" panose="020B0604030504040204" pitchFamily="50" charset="-128"/>
            </a:endParaRPr>
          </a:p>
        </p:txBody>
      </p:sp>
      <p:sp>
        <p:nvSpPr>
          <p:cNvPr id="3" name="Title 1">
            <a:extLst>
              <a:ext uri="{FF2B5EF4-FFF2-40B4-BE49-F238E27FC236}">
                <a16:creationId xmlns:a16="http://schemas.microsoft.com/office/drawing/2014/main" id="{E713CAA4-3C3B-498E-0E8A-E7511049FB8B}"/>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altLang="ja-JP" sz="2000" b="0" i="0" u="none" strike="noStrike" kern="1200" cap="none" spc="0" normalizeH="0" baseline="0" noProof="0">
                <a:ln>
                  <a:noFill/>
                </a:ln>
                <a:solidFill>
                  <a:schemeClr val="tx1"/>
                </a:solidFill>
                <a:effectLst/>
                <a:uLnTx/>
                <a:uFillTx/>
                <a:sym typeface="Trebuchet MS" panose="020B0603020202020204" pitchFamily="34" charset="0"/>
              </a:rPr>
              <a:t>1. </a:t>
            </a:r>
            <a:r>
              <a:rPr kumimoji="0" lang="ja-JP" altLang="en-US" sz="2000" b="0" i="0" u="none" strike="noStrike" kern="1200" cap="none" spc="0" normalizeH="0" baseline="0" noProof="0">
                <a:ln>
                  <a:noFill/>
                </a:ln>
                <a:solidFill>
                  <a:schemeClr val="tx1"/>
                </a:solidFill>
                <a:effectLst/>
                <a:uLnTx/>
                <a:uFillTx/>
                <a:sym typeface="Trebuchet MS" panose="020B0603020202020204" pitchFamily="34" charset="0"/>
              </a:rPr>
              <a:t>事業戦略・事業計画／</a:t>
            </a:r>
            <a:r>
              <a:rPr kumimoji="1" lang="ja-JP" altLang="en-US" sz="2000" b="0" i="0" u="none" strike="noStrike" kern="1200" cap="none" spc="0" normalizeH="0" baseline="0" noProof="0">
                <a:ln>
                  <a:noFill/>
                </a:ln>
                <a:solidFill>
                  <a:schemeClr val="tx1"/>
                </a:solidFill>
                <a:effectLst/>
                <a:uLnTx/>
                <a:uFillTx/>
                <a:sym typeface="Trebuchet MS" panose="020B0603020202020204" pitchFamily="34" charset="0"/>
              </a:rPr>
              <a:t>（</a:t>
            </a:r>
            <a:r>
              <a:rPr kumimoji="1" lang="en-US" altLang="ja-JP" sz="2000" b="0" i="0" u="none" strike="noStrike" kern="1200" cap="none" spc="0" normalizeH="0" baseline="0" noProof="0">
                <a:ln>
                  <a:noFill/>
                </a:ln>
                <a:solidFill>
                  <a:schemeClr val="tx1"/>
                </a:solidFill>
                <a:effectLst/>
                <a:uLnTx/>
                <a:uFillTx/>
                <a:sym typeface="Trebuchet MS" panose="020B0603020202020204" pitchFamily="34" charset="0"/>
              </a:rPr>
              <a:t>10</a:t>
            </a:r>
            <a:r>
              <a:rPr kumimoji="1" lang="ja-JP" altLang="en-US" sz="2000" b="0" i="0" u="none" strike="noStrike" kern="1200" cap="none" spc="0" normalizeH="0" baseline="0" noProof="0">
                <a:ln>
                  <a:noFill/>
                </a:ln>
                <a:solidFill>
                  <a:schemeClr val="tx1"/>
                </a:solidFill>
                <a:effectLst/>
                <a:uLnTx/>
                <a:uFillTx/>
                <a:sym typeface="Trebuchet MS" panose="020B0603020202020204" pitchFamily="34" charset="0"/>
              </a:rPr>
              <a:t>）市場獲得に向けたルール形成戦略</a:t>
            </a:r>
            <a:endParaRPr kumimoji="1" lang="en-US" altLang="ja-JP" sz="2000" strike="sngStrike">
              <a:solidFill>
                <a:srgbClr val="0070C0"/>
              </a:solidFill>
            </a:endParaRPr>
          </a:p>
        </p:txBody>
      </p:sp>
      <p:sp>
        <p:nvSpPr>
          <p:cNvPr id="5" name="Rectangle 4">
            <a:extLst>
              <a:ext uri="{FF2B5EF4-FFF2-40B4-BE49-F238E27FC236}">
                <a16:creationId xmlns:a16="http://schemas.microsoft.com/office/drawing/2014/main" id="{22001F51-A144-45B4-91D9-7A97FB1146BA}"/>
              </a:ext>
            </a:extLst>
          </p:cNvPr>
          <p:cNvSpPr/>
          <p:nvPr/>
        </p:nvSpPr>
        <p:spPr>
          <a:xfrm>
            <a:off x="2843337" y="2501200"/>
            <a:ext cx="7711491" cy="1778044"/>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85725" indent="3175"/>
            <a:r>
              <a:rPr lang="ja-JP" altLang="en-US" sz="1600" dirty="0">
                <a:solidFill>
                  <a:srgbClr val="2E3558"/>
                </a:solidFill>
                <a:latin typeface="+mn-ea"/>
              </a:rPr>
              <a:t>国際競争力強化に向け、国内外の動向、自社のルール形成（標準化、知財保護等）に関する現状認識を踏まえ、本事業期間に実施するオープン戦略（</a:t>
            </a:r>
            <a:r>
              <a:rPr lang="ja-JP" altLang="ja-JP" sz="1600" dirty="0">
                <a:solidFill>
                  <a:srgbClr val="2E3558"/>
                </a:solidFill>
              </a:rPr>
              <a:t>標準化等のルール形成、ライセンシング等</a:t>
            </a:r>
            <a:r>
              <a:rPr lang="ja-JP" altLang="en-US" sz="1600" dirty="0">
                <a:solidFill>
                  <a:srgbClr val="2E3558"/>
                </a:solidFill>
                <a:latin typeface="+mn-ea"/>
              </a:rPr>
              <a:t>）及びクローズ戦略（</a:t>
            </a:r>
            <a:r>
              <a:rPr lang="ja-JP" altLang="ja-JP" sz="1600" dirty="0">
                <a:solidFill>
                  <a:srgbClr val="2E3558"/>
                </a:solidFill>
              </a:rPr>
              <a:t>知財・ノウハウ管理等</a:t>
            </a:r>
            <a:r>
              <a:rPr lang="ja-JP" altLang="en-US" sz="1600" dirty="0">
                <a:solidFill>
                  <a:srgbClr val="2E3558"/>
                </a:solidFill>
                <a:latin typeface="+mn-ea"/>
              </a:rPr>
              <a:t>）の考え方や具体的な取組内容</a:t>
            </a:r>
            <a:r>
              <a:rPr lang="en-US" altLang="ja-JP" sz="1600" baseline="30000" dirty="0">
                <a:solidFill>
                  <a:srgbClr val="2E3558"/>
                </a:solidFill>
                <a:latin typeface="+mn-ea"/>
              </a:rPr>
              <a:t>※</a:t>
            </a:r>
            <a:r>
              <a:rPr lang="ja-JP" altLang="en-US" sz="1600" dirty="0">
                <a:solidFill>
                  <a:srgbClr val="2E3558"/>
                </a:solidFill>
                <a:latin typeface="+mn-ea"/>
              </a:rPr>
              <a:t>を記載ください</a:t>
            </a:r>
            <a:endParaRPr lang="en-US" altLang="ja-JP" sz="1600" dirty="0">
              <a:solidFill>
                <a:srgbClr val="2E3558"/>
              </a:solidFill>
              <a:latin typeface="+mn-ea"/>
            </a:endParaRPr>
          </a:p>
          <a:p>
            <a:pPr marL="85725"/>
            <a:r>
              <a:rPr lang="en-US" altLang="ja-JP" sz="1400" dirty="0">
                <a:solidFill>
                  <a:srgbClr val="2E3558"/>
                </a:solidFill>
                <a:latin typeface="+mn-ea"/>
              </a:rPr>
              <a:t>※</a:t>
            </a:r>
            <a:r>
              <a:rPr lang="ja-JP" altLang="en-US" sz="1400" dirty="0">
                <a:solidFill>
                  <a:srgbClr val="2E3558"/>
                </a:solidFill>
                <a:latin typeface="+mn-ea"/>
              </a:rPr>
              <a:t>競合他社との差異化を図る方法、自社の強みを客観的に示すための方法など</a:t>
            </a:r>
            <a:endParaRPr lang="en-US" altLang="ja-JP" sz="1400" dirty="0">
              <a:solidFill>
                <a:srgbClr val="2E3558"/>
              </a:solidFill>
              <a:latin typeface="+mn-ea"/>
            </a:endParaRPr>
          </a:p>
          <a:p>
            <a:pPr marL="371475" indent="-285750">
              <a:buFont typeface="Arial" panose="020B0604020202020204" pitchFamily="34" charset="0"/>
              <a:buChar char="•"/>
            </a:pPr>
            <a:r>
              <a:rPr lang="ja-JP" altLang="en-US" sz="1400" dirty="0">
                <a:solidFill>
                  <a:srgbClr val="2E3558"/>
                </a:solidFill>
                <a:latin typeface="+mn-ea"/>
              </a:rPr>
              <a:t>必ずオープン戦略とクローズ戦略の両方について記載ください</a:t>
            </a:r>
            <a:endParaRPr lang="en-US" altLang="ja-JP" sz="1400" dirty="0">
              <a:solidFill>
                <a:srgbClr val="2E3558"/>
              </a:solidFill>
              <a:latin typeface="+mn-ea"/>
            </a:endParaRPr>
          </a:p>
          <a:p>
            <a:pPr marL="371475" indent="-285750">
              <a:buFont typeface="Arial" panose="020B0604020202020204" pitchFamily="34" charset="0"/>
              <a:buChar char="•"/>
            </a:pPr>
            <a:r>
              <a:rPr lang="ja-JP" altLang="en-US" sz="1400" dirty="0">
                <a:solidFill>
                  <a:srgbClr val="2E3558"/>
                </a:solidFill>
                <a:latin typeface="+mn-ea"/>
              </a:rPr>
              <a:t>標準化、知財保護以外の戦略で市場を創造・拡大する場合は、その方法を記載ください</a:t>
            </a:r>
            <a:endParaRPr lang="en-US" altLang="ja-JP" sz="1400" dirty="0">
              <a:solidFill>
                <a:srgbClr val="2E3558"/>
              </a:solidFill>
              <a:latin typeface="+mn-ea"/>
            </a:endParaRPr>
          </a:p>
        </p:txBody>
      </p:sp>
      <p:sp>
        <p:nvSpPr>
          <p:cNvPr id="4" name="正方形/長方形 3">
            <a:extLst>
              <a:ext uri="{FF2B5EF4-FFF2-40B4-BE49-F238E27FC236}">
                <a16:creationId xmlns:a16="http://schemas.microsoft.com/office/drawing/2014/main" id="{73DAD67F-709F-D055-237A-1C2463E0D6AB}"/>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基礎</a:t>
            </a:r>
          </a:p>
        </p:txBody>
      </p:sp>
    </p:spTree>
    <p:extLst>
      <p:ext uri="{BB962C8B-B14F-4D97-AF65-F5344CB8AC3E}">
        <p14:creationId xmlns:p14="http://schemas.microsoft.com/office/powerpoint/2010/main" val="178536228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sp>
        <p:nvSpPr>
          <p:cNvPr id="3" name="Title 6">
            <a:extLst>
              <a:ext uri="{FF2B5EF4-FFF2-40B4-BE49-F238E27FC236}">
                <a16:creationId xmlns:a16="http://schemas.microsoft.com/office/drawing/2014/main" id="{A8156DBF-5A13-0323-6A3C-DBC8CC80E288}"/>
              </a:ext>
            </a:extLst>
          </p:cNvPr>
          <p:cNvSpPr txBox="1">
            <a:spLocks/>
          </p:cNvSpPr>
          <p:nvPr/>
        </p:nvSpPr>
        <p:spPr bwMode="blackWhite">
          <a:xfrm>
            <a:off x="609747" y="897467"/>
            <a:ext cx="10972506" cy="4648200"/>
          </a:xfrm>
          <a:prstGeom prst="rect">
            <a:avLst/>
          </a:prstGeom>
        </p:spPr>
        <p:txBody>
          <a:bodyPr vert="horz" wrap="square" lIns="0" tIns="0" rIns="0" bIns="0" rtlCol="0" anchor="t">
            <a:noAutofit/>
          </a:bodyPr>
          <a:lstStyle>
            <a:lvl1pPr algn="l" defTabSz="914400" rtl="0" eaLnBrk="1" latinLnBrk="0" hangingPunct="1">
              <a:lnSpc>
                <a:spcPct val="90000"/>
              </a:lnSpc>
              <a:spcBef>
                <a:spcPct val="0"/>
              </a:spcBef>
              <a:buNone/>
              <a:defRPr sz="5400" kern="1200">
                <a:solidFill>
                  <a:schemeClr val="bg1"/>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sz="1800">
                <a:solidFill>
                  <a:schemeClr val="tx1"/>
                </a:solidFill>
              </a:rPr>
              <a:t>＜注意事項＞</a:t>
            </a:r>
            <a:endParaRPr kumimoji="1" lang="en-US" altLang="ja-JP" sz="1800">
              <a:solidFill>
                <a:schemeClr val="tx1"/>
              </a:solidFill>
            </a:endParaRPr>
          </a:p>
          <a:p>
            <a:endParaRPr kumimoji="1" lang="en-US" altLang="ja-JP" sz="1800">
              <a:solidFill>
                <a:schemeClr val="tx1"/>
              </a:solidFill>
            </a:endParaRPr>
          </a:p>
          <a:p>
            <a:pPr marL="342900" indent="-342900">
              <a:buFont typeface="+mj-ea"/>
              <a:buAutoNum type="circleNumDbPlain"/>
            </a:pPr>
            <a:r>
              <a:rPr kumimoji="1" lang="ja-JP" altLang="en-US" sz="1800">
                <a:solidFill>
                  <a:schemeClr val="tx1"/>
                </a:solidFill>
              </a:rPr>
              <a:t>本資料に記載している項目に必要情報を入力し、「</a:t>
            </a:r>
            <a:r>
              <a:rPr kumimoji="1" lang="zh-TW" altLang="en-US" sz="1800">
                <a:solidFill>
                  <a:schemeClr val="tx1"/>
                </a:solidFill>
              </a:rPr>
              <a:t>間接補助事業</a:t>
            </a:r>
            <a:r>
              <a:rPr kumimoji="1" lang="ja-JP" altLang="en-US" sz="1800">
                <a:solidFill>
                  <a:schemeClr val="tx1"/>
                </a:solidFill>
              </a:rPr>
              <a:t>の実施計画」を作成してください</a:t>
            </a:r>
            <a:endParaRPr kumimoji="1" lang="en-US" altLang="ja-JP" sz="1800">
              <a:solidFill>
                <a:schemeClr val="tx1"/>
              </a:solidFill>
            </a:endParaRPr>
          </a:p>
          <a:p>
            <a:endParaRPr kumimoji="1" lang="en-US" altLang="ja-JP" sz="1800">
              <a:solidFill>
                <a:schemeClr val="tx1"/>
              </a:solidFill>
            </a:endParaRPr>
          </a:p>
          <a:p>
            <a:pPr marL="342900" indent="-342900">
              <a:buFont typeface="+mj-ea"/>
              <a:buAutoNum type="circleNumDbPlain" startAt="2"/>
            </a:pPr>
            <a:r>
              <a:rPr kumimoji="1" lang="ja-JP" altLang="en-US" sz="1800" b="1" u="sng">
                <a:solidFill>
                  <a:schemeClr val="tx1"/>
                </a:solidFill>
              </a:rPr>
              <a:t>フォーマットはあくまで例示であり、各項目を１枚にまとめていただく必要はございません</a:t>
            </a:r>
            <a:br>
              <a:rPr kumimoji="1" lang="en-US" altLang="ja-JP" sz="1800" b="1" u="sng">
                <a:solidFill>
                  <a:schemeClr val="tx1"/>
                </a:solidFill>
              </a:rPr>
            </a:br>
            <a:r>
              <a:rPr kumimoji="1" lang="ja-JP" altLang="en-US" sz="1800" b="1" u="sng">
                <a:solidFill>
                  <a:schemeClr val="tx1"/>
                </a:solidFill>
              </a:rPr>
              <a:t>必要な分量</a:t>
            </a:r>
            <a:r>
              <a:rPr kumimoji="1" lang="ja-JP" altLang="en-US" sz="1800">
                <a:solidFill>
                  <a:schemeClr val="tx1"/>
                </a:solidFill>
              </a:rPr>
              <a:t>で計画のご説明を記載いただければと思います</a:t>
            </a:r>
            <a:br>
              <a:rPr kumimoji="1" lang="en-US" altLang="ja-JP" sz="1800">
                <a:solidFill>
                  <a:schemeClr val="tx1"/>
                </a:solidFill>
              </a:rPr>
            </a:br>
            <a:r>
              <a:rPr kumimoji="1" lang="ja-JP" altLang="en-US" sz="1800">
                <a:solidFill>
                  <a:schemeClr val="tx1"/>
                </a:solidFill>
              </a:rPr>
              <a:t>なお、</a:t>
            </a:r>
            <a:r>
              <a:rPr kumimoji="1" lang="ja-JP" altLang="en-US" sz="1800" b="1" u="sng">
                <a:solidFill>
                  <a:schemeClr val="tx1"/>
                </a:solidFill>
              </a:rPr>
              <a:t>引用データ等の記載は、その出典を明記する</a:t>
            </a:r>
            <a:r>
              <a:rPr kumimoji="1" lang="ja-JP" altLang="en-US" sz="1800">
                <a:solidFill>
                  <a:schemeClr val="tx1"/>
                </a:solidFill>
              </a:rPr>
              <a:t>ようお願いします</a:t>
            </a:r>
            <a:endParaRPr kumimoji="1" lang="en-US" altLang="ja-JP" sz="1800">
              <a:solidFill>
                <a:schemeClr val="tx1"/>
              </a:solidFill>
            </a:endParaRPr>
          </a:p>
          <a:p>
            <a:pPr marL="342900" indent="-342900">
              <a:buFont typeface="+mj-ea"/>
              <a:buAutoNum type="circleNumDbPlain" startAt="2"/>
            </a:pPr>
            <a:endParaRPr kumimoji="1" lang="en-US" altLang="ja-JP" sz="1800">
              <a:solidFill>
                <a:schemeClr val="tx1"/>
              </a:solidFill>
            </a:endParaRPr>
          </a:p>
          <a:p>
            <a:pPr marL="342900" indent="-342900">
              <a:buFont typeface="+mj-ea"/>
              <a:buAutoNum type="circleNumDbPlain" startAt="2"/>
            </a:pPr>
            <a:r>
              <a:rPr kumimoji="1" lang="ja-JP" altLang="en-US" sz="1800">
                <a:solidFill>
                  <a:schemeClr val="tx1"/>
                </a:solidFill>
              </a:rPr>
              <a:t>資料の体裁の変更は自由ですが、各ページの記載ガイドについて十分な言及がない場合は、</a:t>
            </a:r>
            <a:br>
              <a:rPr kumimoji="1" lang="en-US" altLang="ja-JP" sz="1800">
                <a:solidFill>
                  <a:schemeClr val="tx1"/>
                </a:solidFill>
              </a:rPr>
            </a:br>
            <a:r>
              <a:rPr kumimoji="1" lang="ja-JP" altLang="en-US" sz="1800">
                <a:solidFill>
                  <a:schemeClr val="tx1"/>
                </a:solidFill>
              </a:rPr>
              <a:t>審査において十分に評価されない可能性がありますのでご留意ください</a:t>
            </a:r>
            <a:endParaRPr kumimoji="1" lang="en-US" altLang="ja-JP" sz="1800">
              <a:solidFill>
                <a:schemeClr val="tx1"/>
              </a:solidFill>
            </a:endParaRPr>
          </a:p>
          <a:p>
            <a:pPr marL="342900" indent="-342900">
              <a:buFont typeface="+mj-ea"/>
              <a:buAutoNum type="circleNumDbPlain" startAt="2"/>
            </a:pPr>
            <a:endParaRPr kumimoji="1" lang="en-US" altLang="ja-JP" sz="1800">
              <a:solidFill>
                <a:schemeClr val="tx1"/>
              </a:solidFill>
            </a:endParaRPr>
          </a:p>
          <a:p>
            <a:pPr marL="342900" indent="-342900">
              <a:buFont typeface="+mj-ea"/>
              <a:buAutoNum type="circleNumDbPlain" startAt="2"/>
            </a:pPr>
            <a:r>
              <a:rPr kumimoji="1" lang="ja-JP" altLang="en-US" sz="1800">
                <a:solidFill>
                  <a:schemeClr val="tx1"/>
                </a:solidFill>
              </a:rPr>
              <a:t>必要に応じて、参考資料（自由様式）を挿入して下さい</a:t>
            </a:r>
            <a:endParaRPr kumimoji="1" lang="en-US" altLang="ja-JP" sz="1800">
              <a:solidFill>
                <a:schemeClr val="tx1"/>
              </a:solidFill>
            </a:endParaRPr>
          </a:p>
          <a:p>
            <a:pPr marL="342900" indent="-342900">
              <a:buFont typeface="+mj-ea"/>
              <a:buAutoNum type="circleNumDbPlain" startAt="2"/>
            </a:pPr>
            <a:endParaRPr kumimoji="1" lang="en-US" altLang="ja-JP" sz="1800">
              <a:solidFill>
                <a:schemeClr val="tx1"/>
              </a:solidFill>
            </a:endParaRPr>
          </a:p>
          <a:p>
            <a:pPr marL="342900" indent="-342900">
              <a:buFont typeface="+mj-ea"/>
              <a:buAutoNum type="circleNumDbPlain" startAt="2"/>
            </a:pPr>
            <a:r>
              <a:rPr kumimoji="1" lang="ja-JP" altLang="en-US" sz="1800">
                <a:solidFill>
                  <a:schemeClr val="tx1"/>
                </a:solidFill>
              </a:rPr>
              <a:t>応募にあたっては、公募要領等をご覧下さい</a:t>
            </a:r>
            <a:br>
              <a:rPr kumimoji="1" lang="en-US" altLang="ja-JP" sz="1800">
                <a:solidFill>
                  <a:schemeClr val="tx1"/>
                </a:solidFill>
              </a:rPr>
            </a:br>
            <a:r>
              <a:rPr kumimoji="1" lang="ja-JP" altLang="en-US" sz="1800" b="1" u="sng">
                <a:solidFill>
                  <a:schemeClr val="tx1"/>
                </a:solidFill>
              </a:rPr>
              <a:t>審査の結果、採択され、事業を実施するには、これらの内容に同意いただくことが必要です</a:t>
            </a:r>
            <a:endParaRPr kumimoji="1" lang="en-US" altLang="ja-JP" sz="1800" b="1" u="sng">
              <a:solidFill>
                <a:schemeClr val="tx1"/>
              </a:solidFill>
            </a:endParaRPr>
          </a:p>
        </p:txBody>
      </p:sp>
    </p:spTree>
    <p:extLst>
      <p:ext uri="{BB962C8B-B14F-4D97-AF65-F5344CB8AC3E}">
        <p14:creationId xmlns:p14="http://schemas.microsoft.com/office/powerpoint/2010/main" val="257119707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C0A6E0-F7FE-7E66-2237-8A1B4C8026E9}"/>
            </a:ext>
          </a:extLst>
        </p:cNvPr>
        <p:cNvGrpSpPr/>
        <p:nvPr/>
      </p:nvGrpSpPr>
      <p:grpSpPr>
        <a:xfrm>
          <a:off x="0" y="0"/>
          <a:ext cx="0" cy="0"/>
          <a:chOff x="0" y="0"/>
          <a:chExt cx="0" cy="0"/>
        </a:xfrm>
      </p:grpSpPr>
      <p:graphicFrame>
        <p:nvGraphicFramePr>
          <p:cNvPr id="70" name="think-cell data - do not delete" hidden="1">
            <a:extLst>
              <a:ext uri="{FF2B5EF4-FFF2-40B4-BE49-F238E27FC236}">
                <a16:creationId xmlns:a16="http://schemas.microsoft.com/office/drawing/2014/main" id="{04E27CE0-7C6F-25BA-20EF-F72890971B25}"/>
              </a:ext>
            </a:extLst>
          </p:cNvPr>
          <p:cNvGraphicFramePr>
            <a:graphicFrameLocks noChangeAspect="1"/>
          </p:cNvGraphicFramePr>
          <p:nvPr>
            <p:custDataLst>
              <p:tags r:id="rId1"/>
            </p:custDataLst>
            <p:extLst>
              <p:ext uri="{D42A27DB-BD31-4B8C-83A1-F6EECF244321}">
                <p14:modId xmlns:p14="http://schemas.microsoft.com/office/powerpoint/2010/main" val="234530286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624" imgH="623" progId="TCLayout.ActiveDocument.1">
                  <p:embed/>
                </p:oleObj>
              </mc:Choice>
              <mc:Fallback>
                <p:oleObj name="think-cellスライド" r:id="rId4" imgW="624" imgH="623" progId="TCLayout.ActiveDocument.1">
                  <p:embed/>
                  <p:pic>
                    <p:nvPicPr>
                      <p:cNvPr id="70" name="think-cell data - do not delete" hidden="1">
                        <a:extLst>
                          <a:ext uri="{FF2B5EF4-FFF2-40B4-BE49-F238E27FC236}">
                            <a16:creationId xmlns:a16="http://schemas.microsoft.com/office/drawing/2014/main" id="{04E27CE0-7C6F-25BA-20EF-F72890971B25}"/>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1" name="Title 1">
            <a:extLst>
              <a:ext uri="{FF2B5EF4-FFF2-40B4-BE49-F238E27FC236}">
                <a16:creationId xmlns:a16="http://schemas.microsoft.com/office/drawing/2014/main" id="{11610342-EC44-0BD9-7578-D444A3B68144}"/>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1. </a:t>
            </a:r>
            <a:r>
              <a:rPr lang="ja-JP" altLang="en-US" sz="2000"/>
              <a:t>事業戦略・事業計画／</a:t>
            </a:r>
            <a:r>
              <a:rPr kumimoji="1" lang="ja-JP" altLang="en-US" sz="2000"/>
              <a:t>（</a:t>
            </a:r>
            <a:r>
              <a:rPr lang="en-US" altLang="ja-JP" sz="2000"/>
              <a:t>11</a:t>
            </a:r>
            <a:r>
              <a:rPr lang="ja-JP" altLang="en-US" sz="2000"/>
              <a:t>）市場環境及び市場成長性</a:t>
            </a:r>
            <a:endParaRPr kumimoji="1" lang="en-US" altLang="ja-JP" sz="2000">
              <a:solidFill>
                <a:schemeClr val="tx1"/>
              </a:solidFill>
              <a:latin typeface="Meiryo UI" panose="020B0604030504040204" pitchFamily="50" charset="-128"/>
              <a:ea typeface="Meiryo UI" panose="020B0604030504040204" pitchFamily="50" charset="-128"/>
            </a:endParaRPr>
          </a:p>
        </p:txBody>
      </p:sp>
      <p:sp>
        <p:nvSpPr>
          <p:cNvPr id="32" name="Title 1">
            <a:extLst>
              <a:ext uri="{FF2B5EF4-FFF2-40B4-BE49-F238E27FC236}">
                <a16:creationId xmlns:a16="http://schemas.microsoft.com/office/drawing/2014/main" id="{6EE960F2-90F2-17BA-D3A2-0B41DF9653E3}"/>
              </a:ext>
            </a:extLst>
          </p:cNvPr>
          <p:cNvSpPr txBox="1">
            <a:spLocks/>
          </p:cNvSpPr>
          <p:nvPr/>
        </p:nvSpPr>
        <p:spPr>
          <a:xfrm>
            <a:off x="180001" y="648000"/>
            <a:ext cx="12082584"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a:solidFill>
                  <a:schemeClr val="tx1"/>
                </a:solidFill>
              </a:rPr>
              <a:t>国内外のエンジン</a:t>
            </a:r>
            <a:r>
              <a:rPr lang="en-US" altLang="ja-JP">
                <a:solidFill>
                  <a:schemeClr val="tx1"/>
                </a:solidFill>
              </a:rPr>
              <a:t>MRO</a:t>
            </a:r>
            <a:r>
              <a:rPr lang="ja-JP" altLang="en-US">
                <a:solidFill>
                  <a:schemeClr val="tx1"/>
                </a:solidFill>
              </a:rPr>
              <a:t>関連市場は現状</a:t>
            </a:r>
            <a:r>
              <a:rPr lang="en-US" altLang="ja-JP">
                <a:solidFill>
                  <a:schemeClr val="tx1"/>
                </a:solidFill>
              </a:rPr>
              <a:t>xx</a:t>
            </a:r>
            <a:r>
              <a:rPr lang="ja-JP" altLang="en-US">
                <a:solidFill>
                  <a:schemeClr val="tx1"/>
                </a:solidFill>
              </a:rPr>
              <a:t>といった状態で、</a:t>
            </a:r>
            <a:r>
              <a:rPr lang="en-US" altLang="ja-JP">
                <a:solidFill>
                  <a:schemeClr val="tx1"/>
                </a:solidFill>
              </a:rPr>
              <a:t>xx</a:t>
            </a:r>
            <a:r>
              <a:rPr lang="ja-JP" altLang="en-US">
                <a:solidFill>
                  <a:schemeClr val="tx1"/>
                </a:solidFill>
              </a:rPr>
              <a:t>年後は</a:t>
            </a:r>
            <a:r>
              <a:rPr lang="en-US" altLang="ja-JP">
                <a:solidFill>
                  <a:schemeClr val="tx1"/>
                </a:solidFill>
              </a:rPr>
              <a:t>xx%</a:t>
            </a:r>
            <a:r>
              <a:rPr lang="ja-JP" altLang="en-US">
                <a:solidFill>
                  <a:schemeClr val="tx1"/>
                </a:solidFill>
              </a:rPr>
              <a:t>の市場成長を見込む</a:t>
            </a:r>
            <a:endParaRPr lang="en-US" altLang="ja-JP">
              <a:solidFill>
                <a:schemeClr val="tx1"/>
              </a:solidFill>
            </a:endParaRPr>
          </a:p>
        </p:txBody>
      </p:sp>
      <p:cxnSp>
        <p:nvCxnSpPr>
          <p:cNvPr id="34" name="直線コネクタ 33">
            <a:extLst>
              <a:ext uri="{FF2B5EF4-FFF2-40B4-BE49-F238E27FC236}">
                <a16:creationId xmlns:a16="http://schemas.microsoft.com/office/drawing/2014/main" id="{56466658-06DD-2456-2AAB-64EAF3909146}"/>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grpSp>
        <p:nvGrpSpPr>
          <p:cNvPr id="25" name="グループ化 24">
            <a:extLst>
              <a:ext uri="{FF2B5EF4-FFF2-40B4-BE49-F238E27FC236}">
                <a16:creationId xmlns:a16="http://schemas.microsoft.com/office/drawing/2014/main" id="{4D6A1DDC-E103-BF1A-A023-7057F99E3230}"/>
              </a:ext>
            </a:extLst>
          </p:cNvPr>
          <p:cNvGrpSpPr/>
          <p:nvPr/>
        </p:nvGrpSpPr>
        <p:grpSpPr>
          <a:xfrm>
            <a:off x="746779" y="1224775"/>
            <a:ext cx="5238386" cy="360000"/>
            <a:chOff x="543578" y="1377175"/>
            <a:chExt cx="5239039" cy="360000"/>
          </a:xfrm>
        </p:grpSpPr>
        <p:cxnSp>
          <p:nvCxnSpPr>
            <p:cNvPr id="26" name="Straight Connector 18">
              <a:extLst>
                <a:ext uri="{FF2B5EF4-FFF2-40B4-BE49-F238E27FC236}">
                  <a16:creationId xmlns:a16="http://schemas.microsoft.com/office/drawing/2014/main" id="{E53C01A8-F5E9-888E-BB7D-35244DF568DB}"/>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7" name="TextBox 23">
              <a:extLst>
                <a:ext uri="{FF2B5EF4-FFF2-40B4-BE49-F238E27FC236}">
                  <a16:creationId xmlns:a16="http://schemas.microsoft.com/office/drawing/2014/main" id="{0695CA10-40D3-FE98-95E8-9E75A3C898AF}"/>
                </a:ext>
              </a:extLst>
            </p:cNvPr>
            <p:cNvSpPr txBox="1"/>
            <p:nvPr/>
          </p:nvSpPr>
          <p:spPr>
            <a:xfrm>
              <a:off x="543578" y="1377175"/>
              <a:ext cx="5219999"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r>
                <a:rPr lang="ja-JP" altLang="en-US" b="1">
                  <a:solidFill>
                    <a:schemeClr val="tx1"/>
                  </a:solidFill>
                </a:rPr>
                <a:t>エンジン</a:t>
              </a:r>
              <a:r>
                <a:rPr lang="en-US" altLang="ja-JP" b="1">
                  <a:solidFill>
                    <a:schemeClr val="tx1"/>
                  </a:solidFill>
                </a:rPr>
                <a:t>MRO</a:t>
              </a:r>
              <a:r>
                <a:rPr lang="ja-JP" altLang="en-US" b="1">
                  <a:solidFill>
                    <a:schemeClr val="tx1"/>
                  </a:solidFill>
                </a:rPr>
                <a:t>の市場分析</a:t>
              </a:r>
            </a:p>
          </p:txBody>
        </p:sp>
      </p:grpSp>
      <p:cxnSp>
        <p:nvCxnSpPr>
          <p:cNvPr id="5" name="Straight Connector 40">
            <a:extLst>
              <a:ext uri="{FF2B5EF4-FFF2-40B4-BE49-F238E27FC236}">
                <a16:creationId xmlns:a16="http://schemas.microsoft.com/office/drawing/2014/main" id="{5364FFB3-E642-B55E-1A38-0E7E736BFEB9}"/>
              </a:ext>
            </a:extLst>
          </p:cNvPr>
          <p:cNvCxnSpPr>
            <a:cxnSpLocks/>
          </p:cNvCxnSpPr>
          <p:nvPr/>
        </p:nvCxnSpPr>
        <p:spPr>
          <a:xfrm flipV="1">
            <a:off x="6096000" y="1179062"/>
            <a:ext cx="0" cy="4866452"/>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sp>
        <p:nvSpPr>
          <p:cNvPr id="4" name="TextBox 51">
            <a:extLst>
              <a:ext uri="{FF2B5EF4-FFF2-40B4-BE49-F238E27FC236}">
                <a16:creationId xmlns:a16="http://schemas.microsoft.com/office/drawing/2014/main" id="{365C2CA4-16E5-E31C-5A55-F015081D810D}"/>
              </a:ext>
            </a:extLst>
          </p:cNvPr>
          <p:cNvSpPr txBox="1"/>
          <p:nvPr/>
        </p:nvSpPr>
        <p:spPr>
          <a:xfrm>
            <a:off x="1745014" y="2788456"/>
            <a:ext cx="8701973" cy="1324058"/>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69652"/>
            <a:r>
              <a:rPr lang="ja-JP" altLang="en-US" sz="1600">
                <a:solidFill>
                  <a:srgbClr val="2E3558"/>
                </a:solidFill>
                <a:latin typeface="+mn-ea"/>
              </a:rPr>
              <a:t>政治、経済、社会、技術等の動向を踏まえて、国内外の航空機エンジン</a:t>
            </a:r>
            <a:r>
              <a:rPr lang="en-US" altLang="ja-JP" sz="1600">
                <a:solidFill>
                  <a:srgbClr val="2E3558"/>
                </a:solidFill>
                <a:latin typeface="+mn-ea"/>
              </a:rPr>
              <a:t>MRO</a:t>
            </a:r>
            <a:r>
              <a:rPr lang="ja-JP" altLang="en-US" sz="1600">
                <a:solidFill>
                  <a:srgbClr val="2E3558"/>
                </a:solidFill>
                <a:latin typeface="+mn-ea"/>
              </a:rPr>
              <a:t>の市場関係の現状と</a:t>
            </a:r>
            <a:br>
              <a:rPr lang="en-US" altLang="ja-JP" sz="1600">
                <a:solidFill>
                  <a:srgbClr val="2E3558"/>
                </a:solidFill>
                <a:latin typeface="+mn-ea"/>
              </a:rPr>
            </a:br>
            <a:r>
              <a:rPr lang="ja-JP" altLang="en-US" sz="1600">
                <a:solidFill>
                  <a:srgbClr val="2E3558"/>
                </a:solidFill>
                <a:latin typeface="+mn-ea"/>
              </a:rPr>
              <a:t>その成長見込みを記載ください</a:t>
            </a:r>
            <a:endParaRPr lang="en-US" altLang="ja-JP" sz="1600">
              <a:solidFill>
                <a:srgbClr val="2E3558"/>
              </a:solidFill>
              <a:latin typeface="+mn-ea"/>
            </a:endParaRPr>
          </a:p>
          <a:p>
            <a:pPr marL="216694" indent="-147042">
              <a:buFont typeface="Arial" panose="020B0604020202020204" pitchFamily="34" charset="0"/>
              <a:buChar char="•"/>
            </a:pPr>
            <a:r>
              <a:rPr lang="ja-JP" altLang="en-US" sz="1400">
                <a:solidFill>
                  <a:srgbClr val="2E3558"/>
                </a:solidFill>
                <a:latin typeface="+mn-ea"/>
              </a:rPr>
              <a:t>市場がどういったプレイヤーで構成されているのか</a:t>
            </a:r>
            <a:endParaRPr lang="en-US" altLang="ja-JP" sz="1400">
              <a:solidFill>
                <a:srgbClr val="2E3558"/>
              </a:solidFill>
              <a:latin typeface="+mn-ea"/>
            </a:endParaRPr>
          </a:p>
          <a:p>
            <a:pPr marL="216694" indent="-147042">
              <a:buFont typeface="Arial" panose="020B0604020202020204" pitchFamily="34" charset="0"/>
              <a:buChar char="•"/>
            </a:pPr>
            <a:r>
              <a:rPr lang="en-US" altLang="ja-JP" sz="1400">
                <a:solidFill>
                  <a:srgbClr val="2E3558"/>
                </a:solidFill>
                <a:latin typeface="+mn-ea"/>
              </a:rPr>
              <a:t>MRO</a:t>
            </a:r>
            <a:r>
              <a:rPr lang="ja-JP" altLang="en-US" sz="1400">
                <a:solidFill>
                  <a:srgbClr val="2E3558"/>
                </a:solidFill>
                <a:latin typeface="+mn-ea"/>
              </a:rPr>
              <a:t>に関わる各社の動向</a:t>
            </a:r>
            <a:endParaRPr lang="en-US" altLang="ja-JP" sz="1400">
              <a:solidFill>
                <a:srgbClr val="2E3558"/>
              </a:solidFill>
              <a:latin typeface="+mn-ea"/>
            </a:endParaRPr>
          </a:p>
          <a:p>
            <a:pPr marL="216694" indent="-147042">
              <a:buFont typeface="Arial" panose="020B0604020202020204" pitchFamily="34" charset="0"/>
              <a:buChar char="•"/>
            </a:pPr>
            <a:r>
              <a:rPr lang="ja-JP" altLang="en-US" sz="1400">
                <a:solidFill>
                  <a:srgbClr val="2E3558"/>
                </a:solidFill>
                <a:latin typeface="+mn-ea"/>
              </a:rPr>
              <a:t>現在及び将来の市場規模</a:t>
            </a:r>
            <a:endParaRPr lang="en-US" altLang="ja-JP" sz="1400">
              <a:solidFill>
                <a:srgbClr val="2E3558"/>
              </a:solidFill>
              <a:latin typeface="+mn-ea"/>
            </a:endParaRPr>
          </a:p>
        </p:txBody>
      </p:sp>
      <p:sp>
        <p:nvSpPr>
          <p:cNvPr id="3" name="正方形/長方形 2">
            <a:extLst>
              <a:ext uri="{FF2B5EF4-FFF2-40B4-BE49-F238E27FC236}">
                <a16:creationId xmlns:a16="http://schemas.microsoft.com/office/drawing/2014/main" id="{C593D80F-5423-AF8D-8895-1720684E8687}"/>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基礎</a:t>
            </a:r>
          </a:p>
        </p:txBody>
      </p:sp>
    </p:spTree>
    <p:extLst>
      <p:ext uri="{BB962C8B-B14F-4D97-AF65-F5344CB8AC3E}">
        <p14:creationId xmlns:p14="http://schemas.microsoft.com/office/powerpoint/2010/main" val="40312756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0" name="think-cell data - do not delete" hidden="1">
            <a:extLst>
              <a:ext uri="{FF2B5EF4-FFF2-40B4-BE49-F238E27FC236}">
                <a16:creationId xmlns:a16="http://schemas.microsoft.com/office/drawing/2014/main" id="{E76DF1BA-ED21-044A-C8A3-6052A3626FCE}"/>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624" imgH="623" progId="TCLayout.ActiveDocument.1">
                  <p:embed/>
                </p:oleObj>
              </mc:Choice>
              <mc:Fallback>
                <p:oleObj name="think-cellスライド" r:id="rId4" imgW="624" imgH="623" progId="TCLayout.ActiveDocument.1">
                  <p:embed/>
                  <p:pic>
                    <p:nvPicPr>
                      <p:cNvPr id="70" name="think-cell data - do not delete" hidden="1">
                        <a:extLst>
                          <a:ext uri="{FF2B5EF4-FFF2-40B4-BE49-F238E27FC236}">
                            <a16:creationId xmlns:a16="http://schemas.microsoft.com/office/drawing/2014/main" id="{E76DF1BA-ED21-044A-C8A3-6052A3626FCE}"/>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1" name="Title 1">
            <a:extLst>
              <a:ext uri="{FF2B5EF4-FFF2-40B4-BE49-F238E27FC236}">
                <a16:creationId xmlns:a16="http://schemas.microsoft.com/office/drawing/2014/main" id="{B062B984-FC2A-4B4A-B6D6-616658681072}"/>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1. </a:t>
            </a:r>
            <a:r>
              <a:rPr lang="ja-JP" altLang="en-US" sz="2000"/>
              <a:t>事業戦略・事業計画／</a:t>
            </a:r>
            <a:r>
              <a:rPr kumimoji="1" lang="ja-JP" altLang="en-US" sz="2000"/>
              <a:t>（</a:t>
            </a:r>
            <a:r>
              <a:rPr kumimoji="1" lang="en-US" altLang="ja-JP" sz="2000"/>
              <a:t>12</a:t>
            </a:r>
            <a:r>
              <a:rPr kumimoji="1" lang="ja-JP" altLang="en-US" sz="2000"/>
              <a:t>）</a:t>
            </a:r>
            <a:r>
              <a:rPr kumimoji="1" lang="ja-JP" altLang="en-US" sz="2000">
                <a:solidFill>
                  <a:schemeClr val="tx1"/>
                </a:solidFill>
              </a:rPr>
              <a:t>ビジネスモデルの独自性等</a:t>
            </a:r>
            <a:endParaRPr kumimoji="1" lang="en-US" altLang="ja-JP" sz="2000">
              <a:solidFill>
                <a:schemeClr val="tx1"/>
              </a:solidFill>
              <a:latin typeface="Meiryo UI" panose="020B0604030504040204" pitchFamily="50" charset="-128"/>
              <a:ea typeface="Meiryo UI" panose="020B0604030504040204" pitchFamily="50" charset="-128"/>
            </a:endParaRPr>
          </a:p>
        </p:txBody>
      </p:sp>
      <p:sp>
        <p:nvSpPr>
          <p:cNvPr id="32" name="Title 1">
            <a:extLst>
              <a:ext uri="{FF2B5EF4-FFF2-40B4-BE49-F238E27FC236}">
                <a16:creationId xmlns:a16="http://schemas.microsoft.com/office/drawing/2014/main" id="{AAA02026-4923-43DD-B05A-D23A292ABD14}"/>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en-US" altLang="ja-JP">
                <a:solidFill>
                  <a:schemeClr val="tx1"/>
                </a:solidFill>
              </a:rPr>
              <a:t>xx</a:t>
            </a:r>
            <a:r>
              <a:rPr kumimoji="1" lang="ja-JP" altLang="en-US">
                <a:solidFill>
                  <a:schemeClr val="tx1"/>
                </a:solidFill>
              </a:rPr>
              <a:t>の強みを活かして、</a:t>
            </a:r>
            <a:r>
              <a:rPr kumimoji="1" lang="en-US" altLang="ja-JP">
                <a:solidFill>
                  <a:schemeClr val="tx1"/>
                </a:solidFill>
              </a:rPr>
              <a:t>xx</a:t>
            </a:r>
            <a:r>
              <a:rPr kumimoji="1" lang="ja-JP" altLang="en-US">
                <a:solidFill>
                  <a:schemeClr val="tx1"/>
                </a:solidFill>
              </a:rPr>
              <a:t>の観点から差別化を目指す</a:t>
            </a:r>
            <a:endParaRPr kumimoji="1" lang="en-US" altLang="ja-JP">
              <a:solidFill>
                <a:schemeClr val="tx1"/>
              </a:solidFill>
            </a:endParaRPr>
          </a:p>
        </p:txBody>
      </p:sp>
      <p:cxnSp>
        <p:nvCxnSpPr>
          <p:cNvPr id="34" name="直線コネクタ 33">
            <a:extLst>
              <a:ext uri="{FF2B5EF4-FFF2-40B4-BE49-F238E27FC236}">
                <a16:creationId xmlns:a16="http://schemas.microsoft.com/office/drawing/2014/main" id="{DE68E70D-7FD0-45D5-845F-5EC143CE415F}"/>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cxnSp>
        <p:nvCxnSpPr>
          <p:cNvPr id="10" name="Straight Connector 13">
            <a:extLst>
              <a:ext uri="{FF2B5EF4-FFF2-40B4-BE49-F238E27FC236}">
                <a16:creationId xmlns:a16="http://schemas.microsoft.com/office/drawing/2014/main" id="{1E562E98-71A9-B4BC-2754-640E2FCF9633}"/>
              </a:ext>
            </a:extLst>
          </p:cNvPr>
          <p:cNvCxnSpPr>
            <a:cxnSpLocks/>
          </p:cNvCxnSpPr>
          <p:nvPr/>
        </p:nvCxnSpPr>
        <p:spPr>
          <a:xfrm>
            <a:off x="6966127" y="1714872"/>
            <a:ext cx="0" cy="442800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nvGrpSpPr>
          <p:cNvPr id="99" name="グループ化 98">
            <a:extLst>
              <a:ext uri="{FF2B5EF4-FFF2-40B4-BE49-F238E27FC236}">
                <a16:creationId xmlns:a16="http://schemas.microsoft.com/office/drawing/2014/main" id="{7A6FF9CD-98DC-66D5-9784-4357331799B0}"/>
              </a:ext>
            </a:extLst>
          </p:cNvPr>
          <p:cNvGrpSpPr/>
          <p:nvPr/>
        </p:nvGrpSpPr>
        <p:grpSpPr>
          <a:xfrm>
            <a:off x="7239752" y="4216562"/>
            <a:ext cx="4248000" cy="1764000"/>
            <a:chOff x="7239752" y="4397088"/>
            <a:chExt cx="4248000" cy="1764000"/>
          </a:xfrm>
        </p:grpSpPr>
        <p:sp>
          <p:nvSpPr>
            <p:cNvPr id="13" name="TextBox 35" descr="ｔ">
              <a:extLst>
                <a:ext uri="{FF2B5EF4-FFF2-40B4-BE49-F238E27FC236}">
                  <a16:creationId xmlns:a16="http://schemas.microsoft.com/office/drawing/2014/main" id="{1A02E28D-50EE-6B53-777C-90D9E1F7951D}"/>
                </a:ext>
              </a:extLst>
            </p:cNvPr>
            <p:cNvSpPr txBox="1"/>
            <p:nvPr/>
          </p:nvSpPr>
          <p:spPr>
            <a:xfrm>
              <a:off x="7239752" y="4397088"/>
              <a:ext cx="4248000" cy="1764000"/>
            </a:xfrm>
            <a:prstGeom prst="rect">
              <a:avLst/>
            </a:prstGeom>
            <a:solidFill>
              <a:schemeClr val="accent1"/>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t" anchorCtr="0" forceAA="0" compatLnSpc="1">
              <a:prstTxWarp prst="textNoShape">
                <a:avLst/>
              </a:prstTxWarp>
              <a:noAutofit/>
            </a:bodyPr>
            <a:lstStyle/>
            <a:p>
              <a:pPr marL="0" lvl="1">
                <a:buClr>
                  <a:schemeClr val="tx2"/>
                </a:buClr>
                <a:buSzPct val="100000"/>
              </a:pPr>
              <a:r>
                <a:rPr kumimoji="1" lang="ja-JP" altLang="en-US" sz="1400" b="1">
                  <a:solidFill>
                    <a:schemeClr val="tx1"/>
                  </a:solidFill>
                  <a:latin typeface="Meiryo UI" panose="020B0604030504040204" pitchFamily="50" charset="-128"/>
                  <a:ea typeface="Meiryo UI" panose="020B0604030504040204" pitchFamily="50" charset="-128"/>
                </a:rPr>
                <a:t>戦略方針</a:t>
              </a:r>
              <a:endParaRPr kumimoji="1" lang="en-US" altLang="ja-JP" sz="1400" b="1">
                <a:solidFill>
                  <a:schemeClr val="tx1"/>
                </a:solidFill>
                <a:latin typeface="Meiryo UI" panose="020B0604030504040204" pitchFamily="50" charset="-128"/>
                <a:ea typeface="Meiryo UI" panose="020B0604030504040204" pitchFamily="50" charset="-128"/>
              </a:endParaRPr>
            </a:p>
            <a:p>
              <a:pPr marL="541338" lvl="1" indent="-185738">
                <a:spcBef>
                  <a:spcPts val="600"/>
                </a:spcBef>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XXXXX</a:t>
              </a:r>
            </a:p>
            <a:p>
              <a:pPr marL="808038" lvl="2" indent="-1778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p:txBody>
        </p:sp>
        <p:cxnSp>
          <p:nvCxnSpPr>
            <p:cNvPr id="52" name="Straight Connector 30">
              <a:extLst>
                <a:ext uri="{FF2B5EF4-FFF2-40B4-BE49-F238E27FC236}">
                  <a16:creationId xmlns:a16="http://schemas.microsoft.com/office/drawing/2014/main" id="{9EB0286B-02D5-20C7-D5F2-2AD62B16869E}"/>
                </a:ext>
              </a:extLst>
            </p:cNvPr>
            <p:cNvCxnSpPr>
              <a:cxnSpLocks/>
            </p:cNvCxnSpPr>
            <p:nvPr/>
          </p:nvCxnSpPr>
          <p:spPr>
            <a:xfrm flipH="1">
              <a:off x="7243978" y="4397088"/>
              <a:ext cx="0" cy="1764000"/>
            </a:xfrm>
            <a:prstGeom prst="line">
              <a:avLst/>
            </a:prstGeom>
            <a:ln w="2857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97" name="グループ化 96">
            <a:extLst>
              <a:ext uri="{FF2B5EF4-FFF2-40B4-BE49-F238E27FC236}">
                <a16:creationId xmlns:a16="http://schemas.microsoft.com/office/drawing/2014/main" id="{9099E443-2247-3B06-1C8C-15319FA21871}"/>
              </a:ext>
            </a:extLst>
          </p:cNvPr>
          <p:cNvGrpSpPr/>
          <p:nvPr/>
        </p:nvGrpSpPr>
        <p:grpSpPr>
          <a:xfrm>
            <a:off x="7232784" y="1800042"/>
            <a:ext cx="4254233" cy="900000"/>
            <a:chOff x="7232784" y="1800042"/>
            <a:chExt cx="4254233" cy="900000"/>
          </a:xfrm>
        </p:grpSpPr>
        <p:sp>
          <p:nvSpPr>
            <p:cNvPr id="12" name="TextBox 52">
              <a:extLst>
                <a:ext uri="{FF2B5EF4-FFF2-40B4-BE49-F238E27FC236}">
                  <a16:creationId xmlns:a16="http://schemas.microsoft.com/office/drawing/2014/main" id="{75234390-01E3-34C3-DCE7-5F86457A28AA}"/>
                </a:ext>
              </a:extLst>
            </p:cNvPr>
            <p:cNvSpPr txBox="1"/>
            <p:nvPr/>
          </p:nvSpPr>
          <p:spPr>
            <a:xfrm>
              <a:off x="7239017" y="1800042"/>
              <a:ext cx="4248000" cy="900000"/>
            </a:xfrm>
            <a:prstGeom prst="rect">
              <a:avLst/>
            </a:prstGeom>
            <a:solidFill>
              <a:schemeClr val="bg2"/>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91440" bIns="45720" numCol="1" spcCol="0" rtlCol="0" fromWordArt="0" anchor="t" anchorCtr="0" forceAA="0" compatLnSpc="1">
              <a:prstTxWarp prst="textNoShape">
                <a:avLst/>
              </a:prstTxWarp>
              <a:noAutofit/>
            </a:bodyPr>
            <a:lstStyle/>
            <a:p>
              <a:pPr marL="108000" lvl="1">
                <a:buClr>
                  <a:schemeClr val="tx2"/>
                </a:buClr>
                <a:buSzPct val="100000"/>
              </a:pPr>
              <a:r>
                <a:rPr kumimoji="1" lang="ja-JP" altLang="en-US" sz="1400" b="1">
                  <a:solidFill>
                    <a:schemeClr val="tx1"/>
                  </a:solidFill>
                  <a:latin typeface="Meiryo UI" panose="020B0604030504040204" pitchFamily="50" charset="-128"/>
                  <a:ea typeface="Meiryo UI" panose="020B0604030504040204" pitchFamily="50" charset="-128"/>
                </a:rPr>
                <a:t>自社の強み</a:t>
              </a:r>
              <a:endParaRPr kumimoji="1" lang="en-US" altLang="ja-JP" sz="1400" b="1">
                <a:solidFill>
                  <a:schemeClr val="tx1"/>
                </a:solidFill>
                <a:latin typeface="Meiryo UI" panose="020B0604030504040204" pitchFamily="50" charset="-128"/>
                <a:ea typeface="Meiryo UI" panose="020B0604030504040204" pitchFamily="50" charset="-128"/>
              </a:endParaRPr>
            </a:p>
            <a:p>
              <a:pPr marL="541338" lvl="1" indent="-185738">
                <a:spcBef>
                  <a:spcPts val="600"/>
                </a:spcBef>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XXXXX</a:t>
              </a:r>
            </a:p>
            <a:p>
              <a:pPr marL="808038" lvl="2" indent="-1778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p:txBody>
        </p:sp>
        <p:cxnSp>
          <p:nvCxnSpPr>
            <p:cNvPr id="53" name="Straight Connector 82">
              <a:extLst>
                <a:ext uri="{FF2B5EF4-FFF2-40B4-BE49-F238E27FC236}">
                  <a16:creationId xmlns:a16="http://schemas.microsoft.com/office/drawing/2014/main" id="{82263101-BF61-F33D-5891-F357003E05F6}"/>
                </a:ext>
              </a:extLst>
            </p:cNvPr>
            <p:cNvCxnSpPr>
              <a:cxnSpLocks/>
            </p:cNvCxnSpPr>
            <p:nvPr/>
          </p:nvCxnSpPr>
          <p:spPr>
            <a:xfrm>
              <a:off x="7232784" y="1800042"/>
              <a:ext cx="0" cy="900000"/>
            </a:xfrm>
            <a:prstGeom prst="line">
              <a:avLst/>
            </a:prstGeom>
            <a:ln w="2857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cxnSp>
        <p:nvCxnSpPr>
          <p:cNvPr id="60" name="Straight Connector 75">
            <a:extLst>
              <a:ext uri="{FF2B5EF4-FFF2-40B4-BE49-F238E27FC236}">
                <a16:creationId xmlns:a16="http://schemas.microsoft.com/office/drawing/2014/main" id="{6BC5B852-ADD0-2903-D55A-79EEF7181BBD}"/>
              </a:ext>
            </a:extLst>
          </p:cNvPr>
          <p:cNvCxnSpPr>
            <a:cxnSpLocks/>
          </p:cNvCxnSpPr>
          <p:nvPr/>
        </p:nvCxnSpPr>
        <p:spPr>
          <a:xfrm flipH="1">
            <a:off x="7232784" y="3986389"/>
            <a:ext cx="4242735" cy="0"/>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grpSp>
        <p:nvGrpSpPr>
          <p:cNvPr id="98" name="グループ化 97">
            <a:extLst>
              <a:ext uri="{FF2B5EF4-FFF2-40B4-BE49-F238E27FC236}">
                <a16:creationId xmlns:a16="http://schemas.microsoft.com/office/drawing/2014/main" id="{51EA9176-7A75-459C-577C-9E32BC18035C}"/>
              </a:ext>
            </a:extLst>
          </p:cNvPr>
          <p:cNvGrpSpPr/>
          <p:nvPr/>
        </p:nvGrpSpPr>
        <p:grpSpPr>
          <a:xfrm>
            <a:off x="7239753" y="2872176"/>
            <a:ext cx="4254232" cy="900000"/>
            <a:chOff x="7239753" y="2872176"/>
            <a:chExt cx="4254232" cy="900000"/>
          </a:xfrm>
        </p:grpSpPr>
        <p:sp>
          <p:nvSpPr>
            <p:cNvPr id="59" name="TextBox 52">
              <a:extLst>
                <a:ext uri="{FF2B5EF4-FFF2-40B4-BE49-F238E27FC236}">
                  <a16:creationId xmlns:a16="http://schemas.microsoft.com/office/drawing/2014/main" id="{46E40BF9-9189-04CD-3F30-083F51F47028}"/>
                </a:ext>
              </a:extLst>
            </p:cNvPr>
            <p:cNvSpPr txBox="1"/>
            <p:nvPr/>
          </p:nvSpPr>
          <p:spPr>
            <a:xfrm>
              <a:off x="7245985" y="2872176"/>
              <a:ext cx="4248000" cy="900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91440" bIns="45720" numCol="1" spcCol="0" rtlCol="0" fromWordArt="0" anchor="t" anchorCtr="0" forceAA="0" compatLnSpc="1">
              <a:prstTxWarp prst="textNoShape">
                <a:avLst/>
              </a:prstTxWarp>
              <a:noAutofit/>
            </a:bodyPr>
            <a:lstStyle/>
            <a:p>
              <a:pPr marL="108000" lvl="1">
                <a:buClr>
                  <a:schemeClr val="tx2"/>
                </a:buClr>
                <a:buSzPct val="100000"/>
              </a:pPr>
              <a:r>
                <a:rPr kumimoji="1" lang="ja-JP" altLang="en-US" sz="1400" b="1">
                  <a:solidFill>
                    <a:schemeClr val="tx1"/>
                  </a:solidFill>
                  <a:latin typeface="Meiryo UI" panose="020B0604030504040204" pitchFamily="50" charset="-128"/>
                  <a:ea typeface="Meiryo UI" panose="020B0604030504040204" pitchFamily="50" charset="-128"/>
                </a:rPr>
                <a:t>自社の弱み及び対応</a:t>
              </a:r>
              <a:endParaRPr kumimoji="1" lang="en-US" altLang="ja-JP" sz="1400" b="1">
                <a:solidFill>
                  <a:schemeClr val="tx1"/>
                </a:solidFill>
                <a:latin typeface="Meiryo UI" panose="020B0604030504040204" pitchFamily="50" charset="-128"/>
                <a:ea typeface="Meiryo UI" panose="020B0604030504040204" pitchFamily="50" charset="-128"/>
              </a:endParaRPr>
            </a:p>
            <a:p>
              <a:pPr marL="541338" lvl="1" indent="-185738">
                <a:spcBef>
                  <a:spcPts val="600"/>
                </a:spcBef>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XXXXX</a:t>
              </a:r>
            </a:p>
            <a:p>
              <a:pPr marL="808038" lvl="2" indent="-1778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p:txBody>
        </p:sp>
        <p:cxnSp>
          <p:nvCxnSpPr>
            <p:cNvPr id="61" name="Straight Connector 82">
              <a:extLst>
                <a:ext uri="{FF2B5EF4-FFF2-40B4-BE49-F238E27FC236}">
                  <a16:creationId xmlns:a16="http://schemas.microsoft.com/office/drawing/2014/main" id="{A3B580B4-8B11-D67B-E193-875F2C5F94A5}"/>
                </a:ext>
              </a:extLst>
            </p:cNvPr>
            <p:cNvCxnSpPr>
              <a:cxnSpLocks/>
            </p:cNvCxnSpPr>
            <p:nvPr/>
          </p:nvCxnSpPr>
          <p:spPr>
            <a:xfrm>
              <a:off x="7239753" y="2872176"/>
              <a:ext cx="0" cy="900000"/>
            </a:xfrm>
            <a:prstGeom prst="line">
              <a:avLst/>
            </a:prstGeom>
            <a:ln w="2857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46" name="グループ化 45">
            <a:extLst>
              <a:ext uri="{FF2B5EF4-FFF2-40B4-BE49-F238E27FC236}">
                <a16:creationId xmlns:a16="http://schemas.microsoft.com/office/drawing/2014/main" id="{C6ADA8AD-DA2C-03BB-FCF3-9934302188C2}"/>
              </a:ext>
            </a:extLst>
          </p:cNvPr>
          <p:cNvGrpSpPr/>
          <p:nvPr/>
        </p:nvGrpSpPr>
        <p:grpSpPr>
          <a:xfrm>
            <a:off x="756291" y="2152964"/>
            <a:ext cx="5989378" cy="1224000"/>
            <a:chOff x="756291" y="2152964"/>
            <a:chExt cx="5989378" cy="1145966"/>
          </a:xfrm>
        </p:grpSpPr>
        <p:sp>
          <p:nvSpPr>
            <p:cNvPr id="75" name="正方形/長方形 74">
              <a:extLst>
                <a:ext uri="{FF2B5EF4-FFF2-40B4-BE49-F238E27FC236}">
                  <a16:creationId xmlns:a16="http://schemas.microsoft.com/office/drawing/2014/main" id="{5BCDAF75-6308-EA4F-A052-94D9F4D75108}"/>
                </a:ext>
              </a:extLst>
            </p:cNvPr>
            <p:cNvSpPr/>
            <p:nvPr/>
          </p:nvSpPr>
          <p:spPr>
            <a:xfrm>
              <a:off x="756291" y="2152964"/>
              <a:ext cx="1332000" cy="1145966"/>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300">
                  <a:solidFill>
                    <a:schemeClr val="tx1"/>
                  </a:solidFill>
                  <a:latin typeface="Meiryo UI" panose="020B0604030504040204" pitchFamily="50" charset="-128"/>
                  <a:ea typeface="Meiryo UI" panose="020B0604030504040204" pitchFamily="50" charset="-128"/>
                </a:rPr>
                <a:t>自社</a:t>
              </a:r>
              <a:endParaRPr kumimoji="1" lang="ja-JP" altLang="en-US" sz="1100">
                <a:solidFill>
                  <a:srgbClr val="FF0000"/>
                </a:solidFill>
                <a:latin typeface="Meiryo UI" panose="020B0604030504040204" pitchFamily="50" charset="-128"/>
                <a:ea typeface="Meiryo UI" panose="020B0604030504040204" pitchFamily="50" charset="-128"/>
              </a:endParaRPr>
            </a:p>
          </p:txBody>
        </p:sp>
        <p:sp>
          <p:nvSpPr>
            <p:cNvPr id="83" name="正方形/長方形 82">
              <a:extLst>
                <a:ext uri="{FF2B5EF4-FFF2-40B4-BE49-F238E27FC236}">
                  <a16:creationId xmlns:a16="http://schemas.microsoft.com/office/drawing/2014/main" id="{D60374D5-3CEA-6EF3-8E36-4113D72273EF}"/>
                </a:ext>
              </a:extLst>
            </p:cNvPr>
            <p:cNvSpPr/>
            <p:nvPr/>
          </p:nvSpPr>
          <p:spPr>
            <a:xfrm>
              <a:off x="2209806" y="2152964"/>
              <a:ext cx="1440000" cy="1145966"/>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en-US" altLang="ja-JP" sz="1200">
                  <a:solidFill>
                    <a:schemeClr val="tx1"/>
                  </a:solidFill>
                  <a:latin typeface="Meiryo UI" panose="020B0604030504040204" pitchFamily="50" charset="-128"/>
                  <a:ea typeface="Meiryo UI" panose="020B0604030504040204" pitchFamily="50" charset="-128"/>
                </a:rPr>
                <a:t>XXX</a:t>
              </a:r>
            </a:p>
          </p:txBody>
        </p:sp>
        <p:sp>
          <p:nvSpPr>
            <p:cNvPr id="86" name="正方形/長方形 85">
              <a:extLst>
                <a:ext uri="{FF2B5EF4-FFF2-40B4-BE49-F238E27FC236}">
                  <a16:creationId xmlns:a16="http://schemas.microsoft.com/office/drawing/2014/main" id="{C8998247-9E44-6873-6DAE-D04B07D277EC}"/>
                </a:ext>
              </a:extLst>
            </p:cNvPr>
            <p:cNvSpPr/>
            <p:nvPr/>
          </p:nvSpPr>
          <p:spPr>
            <a:xfrm>
              <a:off x="3751330" y="2152964"/>
              <a:ext cx="1440000" cy="1145966"/>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kumimoji="1" lang="ja-JP" altLang="en-US" sz="1200">
                <a:solidFill>
                  <a:schemeClr val="tx1"/>
                </a:solidFill>
                <a:latin typeface="Meiryo UI" panose="020B0604030504040204" pitchFamily="50" charset="-128"/>
                <a:ea typeface="Meiryo UI" panose="020B0604030504040204" pitchFamily="50" charset="-128"/>
              </a:endParaRPr>
            </a:p>
          </p:txBody>
        </p:sp>
        <p:sp>
          <p:nvSpPr>
            <p:cNvPr id="89" name="正方形/長方形 88">
              <a:extLst>
                <a:ext uri="{FF2B5EF4-FFF2-40B4-BE49-F238E27FC236}">
                  <a16:creationId xmlns:a16="http://schemas.microsoft.com/office/drawing/2014/main" id="{BE9FC954-6392-B2D2-1F5E-FCFE04BD10F7}"/>
                </a:ext>
              </a:extLst>
            </p:cNvPr>
            <p:cNvSpPr/>
            <p:nvPr/>
          </p:nvSpPr>
          <p:spPr>
            <a:xfrm>
              <a:off x="5305669" y="2152964"/>
              <a:ext cx="1440000" cy="1145966"/>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kumimoji="1" lang="ja-JP" altLang="en-US" sz="1200">
                <a:solidFill>
                  <a:schemeClr val="tx1"/>
                </a:solidFill>
                <a:latin typeface="Meiryo UI" panose="020B0604030504040204" pitchFamily="50" charset="-128"/>
                <a:ea typeface="Meiryo UI" panose="020B0604030504040204" pitchFamily="50" charset="-128"/>
              </a:endParaRPr>
            </a:p>
          </p:txBody>
        </p:sp>
      </p:grpSp>
      <p:grpSp>
        <p:nvGrpSpPr>
          <p:cNvPr id="25" name="グループ化 24">
            <a:extLst>
              <a:ext uri="{FF2B5EF4-FFF2-40B4-BE49-F238E27FC236}">
                <a16:creationId xmlns:a16="http://schemas.microsoft.com/office/drawing/2014/main" id="{24C90848-2AE6-B5FA-41F0-68D759A6DF36}"/>
              </a:ext>
            </a:extLst>
          </p:cNvPr>
          <p:cNvGrpSpPr/>
          <p:nvPr/>
        </p:nvGrpSpPr>
        <p:grpSpPr>
          <a:xfrm>
            <a:off x="746778" y="1224775"/>
            <a:ext cx="5998891" cy="360000"/>
            <a:chOff x="543578" y="1377175"/>
            <a:chExt cx="5239039" cy="360000"/>
          </a:xfrm>
        </p:grpSpPr>
        <p:cxnSp>
          <p:nvCxnSpPr>
            <p:cNvPr id="26" name="Straight Connector 18">
              <a:extLst>
                <a:ext uri="{FF2B5EF4-FFF2-40B4-BE49-F238E27FC236}">
                  <a16:creationId xmlns:a16="http://schemas.microsoft.com/office/drawing/2014/main" id="{C8DD0D17-100D-11B3-6929-A9E04B49C3C5}"/>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7" name="TextBox 23">
              <a:extLst>
                <a:ext uri="{FF2B5EF4-FFF2-40B4-BE49-F238E27FC236}">
                  <a16:creationId xmlns:a16="http://schemas.microsoft.com/office/drawing/2014/main" id="{3396132E-4646-124F-5D97-BB94A90CD46B}"/>
                </a:ext>
              </a:extLst>
            </p:cNvPr>
            <p:cNvSpPr txBox="1"/>
            <p:nvPr/>
          </p:nvSpPr>
          <p:spPr>
            <a:xfrm>
              <a:off x="543578" y="1377175"/>
              <a:ext cx="5219999"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r>
                <a:rPr lang="ja-JP" altLang="en-US" b="1">
                  <a:solidFill>
                    <a:schemeClr val="tx1"/>
                  </a:solidFill>
                </a:rPr>
                <a:t>競合に対する自社の優位性</a:t>
              </a:r>
            </a:p>
          </p:txBody>
        </p:sp>
      </p:grpSp>
      <p:grpSp>
        <p:nvGrpSpPr>
          <p:cNvPr id="28" name="グループ化 27">
            <a:extLst>
              <a:ext uri="{FF2B5EF4-FFF2-40B4-BE49-F238E27FC236}">
                <a16:creationId xmlns:a16="http://schemas.microsoft.com/office/drawing/2014/main" id="{64783453-9F34-E985-D693-206D81DCC898}"/>
              </a:ext>
            </a:extLst>
          </p:cNvPr>
          <p:cNvGrpSpPr/>
          <p:nvPr/>
        </p:nvGrpSpPr>
        <p:grpSpPr>
          <a:xfrm>
            <a:off x="7135350" y="1224775"/>
            <a:ext cx="4356000" cy="360000"/>
            <a:chOff x="543578" y="1377175"/>
            <a:chExt cx="5239039" cy="360000"/>
          </a:xfrm>
        </p:grpSpPr>
        <p:cxnSp>
          <p:nvCxnSpPr>
            <p:cNvPr id="29" name="Straight Connector 18">
              <a:extLst>
                <a:ext uri="{FF2B5EF4-FFF2-40B4-BE49-F238E27FC236}">
                  <a16:creationId xmlns:a16="http://schemas.microsoft.com/office/drawing/2014/main" id="{5F2C898F-64AB-39E4-A9E6-C77E22683C64}"/>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30" name="TextBox 23">
              <a:extLst>
                <a:ext uri="{FF2B5EF4-FFF2-40B4-BE49-F238E27FC236}">
                  <a16:creationId xmlns:a16="http://schemas.microsoft.com/office/drawing/2014/main" id="{75D8F41B-41E8-E0F8-3781-9BE314B4AAA2}"/>
                </a:ext>
              </a:extLst>
            </p:cNvPr>
            <p:cNvSpPr txBox="1"/>
            <p:nvPr/>
          </p:nvSpPr>
          <p:spPr>
            <a:xfrm>
              <a:off x="543578" y="1377175"/>
              <a:ext cx="5219999"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r>
                <a:rPr lang="ja-JP" altLang="en-US" b="1"/>
                <a:t>自社の強み、弱み（経営資源）</a:t>
              </a:r>
            </a:p>
          </p:txBody>
        </p:sp>
      </p:grpSp>
      <p:grpSp>
        <p:nvGrpSpPr>
          <p:cNvPr id="37" name="グループ化 36">
            <a:extLst>
              <a:ext uri="{FF2B5EF4-FFF2-40B4-BE49-F238E27FC236}">
                <a16:creationId xmlns:a16="http://schemas.microsoft.com/office/drawing/2014/main" id="{3FE6A02C-FC74-03EB-BB1C-0AD6A6DC2235}"/>
              </a:ext>
            </a:extLst>
          </p:cNvPr>
          <p:cNvGrpSpPr/>
          <p:nvPr/>
        </p:nvGrpSpPr>
        <p:grpSpPr>
          <a:xfrm>
            <a:off x="2209806" y="1721213"/>
            <a:ext cx="1440000" cy="360000"/>
            <a:chOff x="543578" y="1377175"/>
            <a:chExt cx="5239039" cy="360000"/>
          </a:xfrm>
        </p:grpSpPr>
        <p:cxnSp>
          <p:nvCxnSpPr>
            <p:cNvPr id="38" name="Straight Connector 18">
              <a:extLst>
                <a:ext uri="{FF2B5EF4-FFF2-40B4-BE49-F238E27FC236}">
                  <a16:creationId xmlns:a16="http://schemas.microsoft.com/office/drawing/2014/main" id="{02072F63-0225-DBB6-4C9A-526A148FB525}"/>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39" name="TextBox 23">
              <a:extLst>
                <a:ext uri="{FF2B5EF4-FFF2-40B4-BE49-F238E27FC236}">
                  <a16:creationId xmlns:a16="http://schemas.microsoft.com/office/drawing/2014/main" id="{AC47956B-EE25-D4AB-16E6-4B71C7EB2240}"/>
                </a:ext>
              </a:extLst>
            </p:cNvPr>
            <p:cNvSpPr txBox="1"/>
            <p:nvPr/>
          </p:nvSpPr>
          <p:spPr>
            <a:xfrm>
              <a:off x="543578" y="1377175"/>
              <a:ext cx="5219999"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r>
                <a:rPr lang="ja-JP" altLang="en-US" b="1"/>
                <a:t>評価軸１</a:t>
              </a:r>
            </a:p>
          </p:txBody>
        </p:sp>
      </p:grpSp>
      <p:grpSp>
        <p:nvGrpSpPr>
          <p:cNvPr id="40" name="グループ化 39">
            <a:extLst>
              <a:ext uri="{FF2B5EF4-FFF2-40B4-BE49-F238E27FC236}">
                <a16:creationId xmlns:a16="http://schemas.microsoft.com/office/drawing/2014/main" id="{FB2B8035-AE85-C8D6-BF8F-ED60FAAFEFEF}"/>
              </a:ext>
            </a:extLst>
          </p:cNvPr>
          <p:cNvGrpSpPr/>
          <p:nvPr/>
        </p:nvGrpSpPr>
        <p:grpSpPr>
          <a:xfrm>
            <a:off x="3756563" y="1714872"/>
            <a:ext cx="1440000" cy="360000"/>
            <a:chOff x="543578" y="1377175"/>
            <a:chExt cx="5239039" cy="360000"/>
          </a:xfrm>
        </p:grpSpPr>
        <p:cxnSp>
          <p:nvCxnSpPr>
            <p:cNvPr id="41" name="Straight Connector 18">
              <a:extLst>
                <a:ext uri="{FF2B5EF4-FFF2-40B4-BE49-F238E27FC236}">
                  <a16:creationId xmlns:a16="http://schemas.microsoft.com/office/drawing/2014/main" id="{89986AAC-31AA-2841-F147-5AC20EFD942F}"/>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42" name="TextBox 23">
              <a:extLst>
                <a:ext uri="{FF2B5EF4-FFF2-40B4-BE49-F238E27FC236}">
                  <a16:creationId xmlns:a16="http://schemas.microsoft.com/office/drawing/2014/main" id="{232F4D43-22A6-49C0-9AE4-B2E22A73A0A4}"/>
                </a:ext>
              </a:extLst>
            </p:cNvPr>
            <p:cNvSpPr txBox="1"/>
            <p:nvPr/>
          </p:nvSpPr>
          <p:spPr>
            <a:xfrm>
              <a:off x="543578" y="1377175"/>
              <a:ext cx="5219999"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r>
                <a:rPr lang="ja-JP" altLang="en-US" b="1"/>
                <a:t>評価軸２</a:t>
              </a:r>
            </a:p>
          </p:txBody>
        </p:sp>
      </p:grpSp>
      <p:grpSp>
        <p:nvGrpSpPr>
          <p:cNvPr id="43" name="グループ化 42">
            <a:extLst>
              <a:ext uri="{FF2B5EF4-FFF2-40B4-BE49-F238E27FC236}">
                <a16:creationId xmlns:a16="http://schemas.microsoft.com/office/drawing/2014/main" id="{0F026536-4460-CF13-CDC5-5FAD3DCBAEC5}"/>
              </a:ext>
            </a:extLst>
          </p:cNvPr>
          <p:cNvGrpSpPr/>
          <p:nvPr/>
        </p:nvGrpSpPr>
        <p:grpSpPr>
          <a:xfrm>
            <a:off x="5298087" y="1714872"/>
            <a:ext cx="1440000" cy="360000"/>
            <a:chOff x="543578" y="1377175"/>
            <a:chExt cx="5239039" cy="360000"/>
          </a:xfrm>
        </p:grpSpPr>
        <p:cxnSp>
          <p:nvCxnSpPr>
            <p:cNvPr id="44" name="Straight Connector 18">
              <a:extLst>
                <a:ext uri="{FF2B5EF4-FFF2-40B4-BE49-F238E27FC236}">
                  <a16:creationId xmlns:a16="http://schemas.microsoft.com/office/drawing/2014/main" id="{33A3C038-BFDC-86D0-DE63-370BF7528055}"/>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45" name="TextBox 23">
              <a:extLst>
                <a:ext uri="{FF2B5EF4-FFF2-40B4-BE49-F238E27FC236}">
                  <a16:creationId xmlns:a16="http://schemas.microsoft.com/office/drawing/2014/main" id="{4F51A48A-AE4C-84E3-9676-DEF235021158}"/>
                </a:ext>
              </a:extLst>
            </p:cNvPr>
            <p:cNvSpPr txBox="1"/>
            <p:nvPr/>
          </p:nvSpPr>
          <p:spPr>
            <a:xfrm>
              <a:off x="543578" y="1377175"/>
              <a:ext cx="5219999"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r>
                <a:rPr lang="ja-JP" altLang="en-US" b="1"/>
                <a:t>評価軸３</a:t>
              </a:r>
            </a:p>
          </p:txBody>
        </p:sp>
      </p:grpSp>
      <p:grpSp>
        <p:nvGrpSpPr>
          <p:cNvPr id="55" name="グループ化 54">
            <a:extLst>
              <a:ext uri="{FF2B5EF4-FFF2-40B4-BE49-F238E27FC236}">
                <a16:creationId xmlns:a16="http://schemas.microsoft.com/office/drawing/2014/main" id="{B17DEB72-12A2-F128-E4B0-434C2269F398}"/>
              </a:ext>
            </a:extLst>
          </p:cNvPr>
          <p:cNvGrpSpPr/>
          <p:nvPr/>
        </p:nvGrpSpPr>
        <p:grpSpPr>
          <a:xfrm>
            <a:off x="756291" y="3456952"/>
            <a:ext cx="5989378" cy="1224000"/>
            <a:chOff x="756291" y="2152964"/>
            <a:chExt cx="5989378" cy="1145966"/>
          </a:xfrm>
        </p:grpSpPr>
        <p:sp>
          <p:nvSpPr>
            <p:cNvPr id="56" name="正方形/長方形 55">
              <a:extLst>
                <a:ext uri="{FF2B5EF4-FFF2-40B4-BE49-F238E27FC236}">
                  <a16:creationId xmlns:a16="http://schemas.microsoft.com/office/drawing/2014/main" id="{15A54ED6-3919-D890-A4E6-99F40CCA72FE}"/>
                </a:ext>
              </a:extLst>
            </p:cNvPr>
            <p:cNvSpPr/>
            <p:nvPr/>
          </p:nvSpPr>
          <p:spPr>
            <a:xfrm>
              <a:off x="756291" y="2152964"/>
              <a:ext cx="1332000" cy="1145966"/>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a:solidFill>
                    <a:schemeClr val="tx1"/>
                  </a:solidFill>
                  <a:latin typeface="Meiryo UI" panose="020B0604030504040204" pitchFamily="50" charset="-128"/>
                  <a:ea typeface="Meiryo UI" panose="020B0604030504040204" pitchFamily="50" charset="-128"/>
                </a:rPr>
                <a:t>競合</a:t>
              </a:r>
              <a:r>
                <a:rPr kumimoji="1" lang="en-US" altLang="ja-JP" sz="1200">
                  <a:solidFill>
                    <a:schemeClr val="tx1"/>
                  </a:solidFill>
                  <a:latin typeface="Meiryo UI" panose="020B0604030504040204" pitchFamily="50" charset="-128"/>
                  <a:ea typeface="Meiryo UI" panose="020B0604030504040204" pitchFamily="50" charset="-128"/>
                </a:rPr>
                <a:t>A</a:t>
              </a:r>
              <a:endParaRPr kumimoji="1" lang="ja-JP" altLang="en-US" sz="1400">
                <a:solidFill>
                  <a:schemeClr val="tx1"/>
                </a:solidFill>
                <a:latin typeface="Meiryo UI" panose="020B0604030504040204" pitchFamily="50" charset="-128"/>
                <a:ea typeface="Meiryo UI" panose="020B0604030504040204" pitchFamily="50" charset="-128"/>
              </a:endParaRPr>
            </a:p>
          </p:txBody>
        </p:sp>
        <p:sp>
          <p:nvSpPr>
            <p:cNvPr id="57" name="正方形/長方形 56">
              <a:extLst>
                <a:ext uri="{FF2B5EF4-FFF2-40B4-BE49-F238E27FC236}">
                  <a16:creationId xmlns:a16="http://schemas.microsoft.com/office/drawing/2014/main" id="{9E62E372-B661-92E4-29A5-4A7FA1438C95}"/>
                </a:ext>
              </a:extLst>
            </p:cNvPr>
            <p:cNvSpPr/>
            <p:nvPr/>
          </p:nvSpPr>
          <p:spPr>
            <a:xfrm>
              <a:off x="2209806" y="2152964"/>
              <a:ext cx="1440000" cy="1145966"/>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en-US" altLang="ja-JP" sz="1200">
                  <a:solidFill>
                    <a:schemeClr val="tx1"/>
                  </a:solidFill>
                  <a:latin typeface="Meiryo UI" panose="020B0604030504040204" pitchFamily="50" charset="-128"/>
                  <a:ea typeface="Meiryo UI" panose="020B0604030504040204" pitchFamily="50" charset="-128"/>
                </a:rPr>
                <a:t>XXX</a:t>
              </a:r>
            </a:p>
          </p:txBody>
        </p:sp>
        <p:sp>
          <p:nvSpPr>
            <p:cNvPr id="62" name="正方形/長方形 61">
              <a:extLst>
                <a:ext uri="{FF2B5EF4-FFF2-40B4-BE49-F238E27FC236}">
                  <a16:creationId xmlns:a16="http://schemas.microsoft.com/office/drawing/2014/main" id="{D1FA7D05-72B9-2B75-C76C-7B63F5D22304}"/>
                </a:ext>
              </a:extLst>
            </p:cNvPr>
            <p:cNvSpPr/>
            <p:nvPr/>
          </p:nvSpPr>
          <p:spPr>
            <a:xfrm>
              <a:off x="3751330" y="2152964"/>
              <a:ext cx="1440000" cy="1145966"/>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kumimoji="1" lang="en-US" altLang="ja-JP" sz="1200">
                <a:solidFill>
                  <a:schemeClr val="tx1"/>
                </a:solidFill>
                <a:latin typeface="Meiryo UI" panose="020B0604030504040204" pitchFamily="50" charset="-128"/>
                <a:ea typeface="Meiryo UI" panose="020B0604030504040204" pitchFamily="50" charset="-128"/>
              </a:endParaRPr>
            </a:p>
          </p:txBody>
        </p:sp>
        <p:sp>
          <p:nvSpPr>
            <p:cNvPr id="63" name="正方形/長方形 62">
              <a:extLst>
                <a:ext uri="{FF2B5EF4-FFF2-40B4-BE49-F238E27FC236}">
                  <a16:creationId xmlns:a16="http://schemas.microsoft.com/office/drawing/2014/main" id="{F776445B-9802-C20A-7B1F-8E6993D8E069}"/>
                </a:ext>
              </a:extLst>
            </p:cNvPr>
            <p:cNvSpPr/>
            <p:nvPr/>
          </p:nvSpPr>
          <p:spPr>
            <a:xfrm>
              <a:off x="5305669" y="2152964"/>
              <a:ext cx="1440000" cy="1145966"/>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kumimoji="1" lang="en-US" altLang="ja-JP" sz="1200">
                <a:solidFill>
                  <a:schemeClr val="tx1"/>
                </a:solidFill>
                <a:latin typeface="Meiryo UI" panose="020B0604030504040204" pitchFamily="50" charset="-128"/>
                <a:ea typeface="Meiryo UI" panose="020B0604030504040204" pitchFamily="50" charset="-128"/>
              </a:endParaRPr>
            </a:p>
          </p:txBody>
        </p:sp>
      </p:grpSp>
      <p:grpSp>
        <p:nvGrpSpPr>
          <p:cNvPr id="64" name="グループ化 63">
            <a:extLst>
              <a:ext uri="{FF2B5EF4-FFF2-40B4-BE49-F238E27FC236}">
                <a16:creationId xmlns:a16="http://schemas.microsoft.com/office/drawing/2014/main" id="{7DB14209-5C7C-FE72-69C7-BB2549B1AD15}"/>
              </a:ext>
            </a:extLst>
          </p:cNvPr>
          <p:cNvGrpSpPr/>
          <p:nvPr/>
        </p:nvGrpSpPr>
        <p:grpSpPr>
          <a:xfrm>
            <a:off x="756303" y="4756562"/>
            <a:ext cx="5989378" cy="1224000"/>
            <a:chOff x="756291" y="2152964"/>
            <a:chExt cx="5989378" cy="1145966"/>
          </a:xfrm>
        </p:grpSpPr>
        <p:sp>
          <p:nvSpPr>
            <p:cNvPr id="65" name="正方形/長方形 64">
              <a:extLst>
                <a:ext uri="{FF2B5EF4-FFF2-40B4-BE49-F238E27FC236}">
                  <a16:creationId xmlns:a16="http://schemas.microsoft.com/office/drawing/2014/main" id="{1E8AA585-A106-5FDD-F694-8273450B6D95}"/>
                </a:ext>
              </a:extLst>
            </p:cNvPr>
            <p:cNvSpPr/>
            <p:nvPr/>
          </p:nvSpPr>
          <p:spPr>
            <a:xfrm>
              <a:off x="756291" y="2152964"/>
              <a:ext cx="1332000" cy="1145966"/>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300">
                  <a:solidFill>
                    <a:schemeClr val="tx1"/>
                  </a:solidFill>
                  <a:latin typeface="Meiryo UI" panose="020B0604030504040204" pitchFamily="50" charset="-128"/>
                  <a:ea typeface="Meiryo UI" panose="020B0604030504040204" pitchFamily="50" charset="-128"/>
                </a:rPr>
                <a:t>競合</a:t>
              </a:r>
              <a:r>
                <a:rPr kumimoji="1" lang="en-US" altLang="ja-JP" sz="1200">
                  <a:solidFill>
                    <a:schemeClr val="tx1"/>
                  </a:solidFill>
                  <a:latin typeface="Meiryo UI" panose="020B0604030504040204" pitchFamily="50" charset="-128"/>
                  <a:ea typeface="Meiryo UI" panose="020B0604030504040204" pitchFamily="50" charset="-128"/>
                </a:rPr>
                <a:t>B</a:t>
              </a:r>
              <a:endParaRPr kumimoji="1" lang="ja-JP" altLang="en-US" sz="1200">
                <a:solidFill>
                  <a:schemeClr val="tx1"/>
                </a:solidFill>
                <a:latin typeface="Meiryo UI" panose="020B0604030504040204" pitchFamily="50" charset="-128"/>
                <a:ea typeface="Meiryo UI" panose="020B0604030504040204" pitchFamily="50" charset="-128"/>
              </a:endParaRPr>
            </a:p>
          </p:txBody>
        </p:sp>
        <p:sp>
          <p:nvSpPr>
            <p:cNvPr id="66" name="正方形/長方形 65">
              <a:extLst>
                <a:ext uri="{FF2B5EF4-FFF2-40B4-BE49-F238E27FC236}">
                  <a16:creationId xmlns:a16="http://schemas.microsoft.com/office/drawing/2014/main" id="{B1BB0017-FC25-60F7-AF31-7DA074F8A6E2}"/>
                </a:ext>
              </a:extLst>
            </p:cNvPr>
            <p:cNvSpPr/>
            <p:nvPr/>
          </p:nvSpPr>
          <p:spPr>
            <a:xfrm>
              <a:off x="2209806" y="2152964"/>
              <a:ext cx="1440000" cy="1145966"/>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en-US" altLang="ja-JP" sz="1200">
                  <a:solidFill>
                    <a:schemeClr val="tx1"/>
                  </a:solidFill>
                  <a:latin typeface="Meiryo UI" panose="020B0604030504040204" pitchFamily="50" charset="-128"/>
                  <a:ea typeface="Meiryo UI" panose="020B0604030504040204" pitchFamily="50" charset="-128"/>
                </a:rPr>
                <a:t>XXX</a:t>
              </a:r>
            </a:p>
          </p:txBody>
        </p:sp>
        <p:sp>
          <p:nvSpPr>
            <p:cNvPr id="67" name="正方形/長方形 66">
              <a:extLst>
                <a:ext uri="{FF2B5EF4-FFF2-40B4-BE49-F238E27FC236}">
                  <a16:creationId xmlns:a16="http://schemas.microsoft.com/office/drawing/2014/main" id="{04FD45E4-E010-689E-4BC2-E91961EB55F8}"/>
                </a:ext>
              </a:extLst>
            </p:cNvPr>
            <p:cNvSpPr/>
            <p:nvPr/>
          </p:nvSpPr>
          <p:spPr>
            <a:xfrm>
              <a:off x="3751330" y="2152964"/>
              <a:ext cx="1440000" cy="1145966"/>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kumimoji="1" lang="en-US" altLang="ja-JP" sz="1200">
                <a:solidFill>
                  <a:schemeClr val="tx1"/>
                </a:solidFill>
                <a:latin typeface="Meiryo UI" panose="020B0604030504040204" pitchFamily="50" charset="-128"/>
                <a:ea typeface="Meiryo UI" panose="020B0604030504040204" pitchFamily="50" charset="-128"/>
              </a:endParaRPr>
            </a:p>
          </p:txBody>
        </p:sp>
        <p:sp>
          <p:nvSpPr>
            <p:cNvPr id="68" name="正方形/長方形 67">
              <a:extLst>
                <a:ext uri="{FF2B5EF4-FFF2-40B4-BE49-F238E27FC236}">
                  <a16:creationId xmlns:a16="http://schemas.microsoft.com/office/drawing/2014/main" id="{FCBDA151-FAFF-3876-FFD9-9CF71CF5BB9F}"/>
                </a:ext>
              </a:extLst>
            </p:cNvPr>
            <p:cNvSpPr/>
            <p:nvPr/>
          </p:nvSpPr>
          <p:spPr>
            <a:xfrm>
              <a:off x="5305669" y="2152964"/>
              <a:ext cx="1440000" cy="1145966"/>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kumimoji="1" lang="en-US" altLang="ja-JP" sz="1200">
                <a:solidFill>
                  <a:schemeClr val="tx1"/>
                </a:solidFill>
                <a:latin typeface="Meiryo UI" panose="020B0604030504040204" pitchFamily="50" charset="-128"/>
                <a:ea typeface="Meiryo UI" panose="020B0604030504040204" pitchFamily="50" charset="-128"/>
              </a:endParaRPr>
            </a:p>
          </p:txBody>
        </p:sp>
      </p:grpSp>
      <p:sp>
        <p:nvSpPr>
          <p:cNvPr id="69" name="TextBox 51">
            <a:extLst>
              <a:ext uri="{FF2B5EF4-FFF2-40B4-BE49-F238E27FC236}">
                <a16:creationId xmlns:a16="http://schemas.microsoft.com/office/drawing/2014/main" id="{FB66451E-FE3B-53D4-2D0B-C8DFD9ABDC6B}"/>
              </a:ext>
            </a:extLst>
          </p:cNvPr>
          <p:cNvSpPr txBox="1"/>
          <p:nvPr/>
        </p:nvSpPr>
        <p:spPr>
          <a:xfrm>
            <a:off x="2385881" y="2236562"/>
            <a:ext cx="4243953" cy="1980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lgn="ctr"/>
            <a:r>
              <a:rPr lang="ja-JP" altLang="en-US" sz="1600">
                <a:solidFill>
                  <a:srgbClr val="2E3558"/>
                </a:solidFill>
                <a:latin typeface="+mn-ea"/>
              </a:rPr>
              <a:t>競合他社との比較において、自社の現在の</a:t>
            </a:r>
            <a:br>
              <a:rPr lang="en-US" altLang="ja-JP" sz="1600">
                <a:solidFill>
                  <a:srgbClr val="2E3558"/>
                </a:solidFill>
                <a:latin typeface="+mn-ea"/>
              </a:rPr>
            </a:br>
            <a:r>
              <a:rPr lang="ja-JP" altLang="en-US" sz="1600">
                <a:solidFill>
                  <a:srgbClr val="2E3558"/>
                </a:solidFill>
                <a:latin typeface="+mn-ea"/>
              </a:rPr>
              <a:t>優位性・独自性をどのように活かし、将来の</a:t>
            </a:r>
            <a:br>
              <a:rPr lang="en-US" altLang="ja-JP" sz="1600">
                <a:solidFill>
                  <a:srgbClr val="2E3558"/>
                </a:solidFill>
                <a:latin typeface="+mn-ea"/>
              </a:rPr>
            </a:br>
            <a:r>
              <a:rPr lang="ja-JP" altLang="en-US" sz="1600">
                <a:solidFill>
                  <a:srgbClr val="2E3558"/>
                </a:solidFill>
                <a:latin typeface="+mn-ea"/>
              </a:rPr>
              <a:t>優位性・独自性をどのように築いていくか</a:t>
            </a:r>
            <a:br>
              <a:rPr lang="en-US" altLang="ja-JP" sz="1600">
                <a:solidFill>
                  <a:srgbClr val="2E3558"/>
                </a:solidFill>
                <a:latin typeface="+mn-ea"/>
              </a:rPr>
            </a:br>
            <a:r>
              <a:rPr lang="ja-JP" altLang="en-US" sz="1600">
                <a:solidFill>
                  <a:srgbClr val="2E3558"/>
                </a:solidFill>
                <a:latin typeface="+mn-ea"/>
              </a:rPr>
              <a:t>（ビジネスモデルの独自性要素となり得る、</a:t>
            </a:r>
            <a:br>
              <a:rPr lang="en-US" altLang="ja-JP" sz="1600">
                <a:solidFill>
                  <a:srgbClr val="2E3558"/>
                </a:solidFill>
                <a:latin typeface="+mn-ea"/>
              </a:rPr>
            </a:br>
            <a:r>
              <a:rPr lang="ja-JP" altLang="en-US" sz="1600">
                <a:solidFill>
                  <a:srgbClr val="2E3558"/>
                </a:solidFill>
                <a:latin typeface="+mn-ea"/>
              </a:rPr>
              <a:t>自社の強み等を活かした独自性・新規性・有効性・実現可能性・継続性等）を記載ください</a:t>
            </a:r>
          </a:p>
        </p:txBody>
      </p:sp>
      <p:grpSp>
        <p:nvGrpSpPr>
          <p:cNvPr id="78" name="Group 41">
            <a:extLst>
              <a:ext uri="{FF2B5EF4-FFF2-40B4-BE49-F238E27FC236}">
                <a16:creationId xmlns:a16="http://schemas.microsoft.com/office/drawing/2014/main" id="{E62EA7DD-EBB9-0663-7D33-B9F4C4EBD5BF}"/>
              </a:ext>
            </a:extLst>
          </p:cNvPr>
          <p:cNvGrpSpPr/>
          <p:nvPr/>
        </p:nvGrpSpPr>
        <p:grpSpPr>
          <a:xfrm rot="10800000" flipH="1">
            <a:off x="6872708" y="3528445"/>
            <a:ext cx="216000" cy="216000"/>
            <a:chOff x="5937564" y="3833745"/>
            <a:chExt cx="306171" cy="306910"/>
          </a:xfrm>
        </p:grpSpPr>
        <p:sp>
          <p:nvSpPr>
            <p:cNvPr id="82" name="Freeform 94">
              <a:extLst>
                <a:ext uri="{FF2B5EF4-FFF2-40B4-BE49-F238E27FC236}">
                  <a16:creationId xmlns:a16="http://schemas.microsoft.com/office/drawing/2014/main" id="{5D81D5C1-C76F-D61A-15C8-9AA20A07A6F2}"/>
                </a:ext>
              </a:extLst>
            </p:cNvPr>
            <p:cNvSpPr>
              <a:spLocks/>
            </p:cNvSpPr>
            <p:nvPr/>
          </p:nvSpPr>
          <p:spPr bwMode="gray">
            <a:xfrm>
              <a:off x="5937564" y="3833745"/>
              <a:ext cx="306171" cy="306910"/>
            </a:xfrm>
            <a:custGeom>
              <a:avLst/>
              <a:gdLst>
                <a:gd name="T0" fmla="*/ 0 w 1052"/>
                <a:gd name="T1" fmla="*/ 526 h 1052"/>
                <a:gd name="T2" fmla="*/ 0 w 1052"/>
                <a:gd name="T3" fmla="*/ 526 h 1052"/>
                <a:gd name="T4" fmla="*/ 526 w 1052"/>
                <a:gd name="T5" fmla="*/ 0 h 1052"/>
                <a:gd name="T6" fmla="*/ 1052 w 1052"/>
                <a:gd name="T7" fmla="*/ 526 h 1052"/>
                <a:gd name="T8" fmla="*/ 1052 w 1052"/>
                <a:gd name="T9" fmla="*/ 526 h 1052"/>
                <a:gd name="T10" fmla="*/ 526 w 1052"/>
                <a:gd name="T11" fmla="*/ 1052 h 1052"/>
                <a:gd name="T12" fmla="*/ 526 w 1052"/>
                <a:gd name="T13" fmla="*/ 1052 h 1052"/>
                <a:gd name="T14" fmla="*/ 0 w 1052"/>
                <a:gd name="T15" fmla="*/ 526 h 10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2" h="1052">
                  <a:moveTo>
                    <a:pt x="0" y="526"/>
                  </a:moveTo>
                  <a:cubicBezTo>
                    <a:pt x="0" y="526"/>
                    <a:pt x="0" y="526"/>
                    <a:pt x="0" y="526"/>
                  </a:cubicBezTo>
                  <a:cubicBezTo>
                    <a:pt x="0" y="236"/>
                    <a:pt x="236" y="0"/>
                    <a:pt x="526" y="0"/>
                  </a:cubicBezTo>
                  <a:cubicBezTo>
                    <a:pt x="817" y="0"/>
                    <a:pt x="1052" y="236"/>
                    <a:pt x="1052" y="526"/>
                  </a:cubicBezTo>
                  <a:cubicBezTo>
                    <a:pt x="1052" y="526"/>
                    <a:pt x="1052" y="526"/>
                    <a:pt x="1052" y="526"/>
                  </a:cubicBezTo>
                  <a:cubicBezTo>
                    <a:pt x="1052" y="817"/>
                    <a:pt x="817" y="1052"/>
                    <a:pt x="526" y="1052"/>
                  </a:cubicBezTo>
                  <a:cubicBezTo>
                    <a:pt x="526" y="1052"/>
                    <a:pt x="526" y="1052"/>
                    <a:pt x="526" y="1052"/>
                  </a:cubicBezTo>
                  <a:cubicBezTo>
                    <a:pt x="236" y="1052"/>
                    <a:pt x="0" y="817"/>
                    <a:pt x="0" y="526"/>
                  </a:cubicBezTo>
                  <a:close/>
                </a:path>
              </a:pathLst>
            </a:custGeom>
            <a:solidFill>
              <a:schemeClr val="tx1">
                <a:lumMod val="50000"/>
                <a:lumOff val="50000"/>
              </a:schemeClr>
            </a:solidFill>
            <a:ln>
              <a:solidFill>
                <a:schemeClr val="tx1">
                  <a:lumMod val="50000"/>
                  <a:lumOff val="50000"/>
                </a:schemeClr>
              </a:solidFill>
            </a:ln>
          </p:spPr>
          <p:txBody>
            <a:bodyPr vert="horz" wrap="square" lIns="88641" tIns="44321" rIns="88641" bIns="44321"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95" name="Freeform 95">
              <a:extLst>
                <a:ext uri="{FF2B5EF4-FFF2-40B4-BE49-F238E27FC236}">
                  <a16:creationId xmlns:a16="http://schemas.microsoft.com/office/drawing/2014/main" id="{1504DAE6-1915-B1EF-9BF5-266333CEF11F}"/>
                </a:ext>
              </a:extLst>
            </p:cNvPr>
            <p:cNvSpPr>
              <a:spLocks/>
            </p:cNvSpPr>
            <p:nvPr/>
          </p:nvSpPr>
          <p:spPr bwMode="gray">
            <a:xfrm>
              <a:off x="6053995" y="3876005"/>
              <a:ext cx="120251" cy="224731"/>
            </a:xfrm>
            <a:custGeom>
              <a:avLst/>
              <a:gdLst>
                <a:gd name="T0" fmla="*/ 66 w 976"/>
                <a:gd name="T1" fmla="*/ 1824 h 1824"/>
                <a:gd name="T2" fmla="*/ 0 w 976"/>
                <a:gd name="T3" fmla="*/ 1758 h 1824"/>
                <a:gd name="T4" fmla="*/ 843 w 976"/>
                <a:gd name="T5" fmla="*/ 912 h 1824"/>
                <a:gd name="T6" fmla="*/ 0 w 976"/>
                <a:gd name="T7" fmla="*/ 66 h 1824"/>
                <a:gd name="T8" fmla="*/ 66 w 976"/>
                <a:gd name="T9" fmla="*/ 0 h 1824"/>
                <a:gd name="T10" fmla="*/ 976 w 976"/>
                <a:gd name="T11" fmla="*/ 912 h 1824"/>
                <a:gd name="T12" fmla="*/ 66 w 976"/>
                <a:gd name="T13" fmla="*/ 1824 h 1824"/>
              </a:gdLst>
              <a:ahLst/>
              <a:cxnLst>
                <a:cxn ang="0">
                  <a:pos x="T0" y="T1"/>
                </a:cxn>
                <a:cxn ang="0">
                  <a:pos x="T2" y="T3"/>
                </a:cxn>
                <a:cxn ang="0">
                  <a:pos x="T4" y="T5"/>
                </a:cxn>
                <a:cxn ang="0">
                  <a:pos x="T6" y="T7"/>
                </a:cxn>
                <a:cxn ang="0">
                  <a:pos x="T8" y="T9"/>
                </a:cxn>
                <a:cxn ang="0">
                  <a:pos x="T10" y="T11"/>
                </a:cxn>
                <a:cxn ang="0">
                  <a:pos x="T12" y="T13"/>
                </a:cxn>
              </a:cxnLst>
              <a:rect l="0" t="0" r="r" b="b"/>
              <a:pathLst>
                <a:path w="976" h="1824">
                  <a:moveTo>
                    <a:pt x="66" y="1824"/>
                  </a:moveTo>
                  <a:lnTo>
                    <a:pt x="0" y="1758"/>
                  </a:lnTo>
                  <a:lnTo>
                    <a:pt x="843" y="912"/>
                  </a:lnTo>
                  <a:lnTo>
                    <a:pt x="0" y="66"/>
                  </a:lnTo>
                  <a:lnTo>
                    <a:pt x="66" y="0"/>
                  </a:lnTo>
                  <a:lnTo>
                    <a:pt x="976" y="912"/>
                  </a:lnTo>
                  <a:lnTo>
                    <a:pt x="66" y="18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8641" tIns="44321" rIns="88641" bIns="44321"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grpSp>
      <p:sp>
        <p:nvSpPr>
          <p:cNvPr id="96" name="TextBox 51">
            <a:extLst>
              <a:ext uri="{FF2B5EF4-FFF2-40B4-BE49-F238E27FC236}">
                <a16:creationId xmlns:a16="http://schemas.microsoft.com/office/drawing/2014/main" id="{BD538108-7CB2-3C40-9B85-6A532D702623}"/>
              </a:ext>
            </a:extLst>
          </p:cNvPr>
          <p:cNvSpPr txBox="1"/>
          <p:nvPr/>
        </p:nvSpPr>
        <p:spPr>
          <a:xfrm>
            <a:off x="2385881" y="4390913"/>
            <a:ext cx="4243953" cy="1541933"/>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r>
              <a:rPr lang="ja-JP" altLang="en-US" sz="1600">
                <a:solidFill>
                  <a:srgbClr val="2E3558"/>
                </a:solidFill>
                <a:latin typeface="+mn-ea"/>
              </a:rPr>
              <a:t>評価軸の具体例は以下の通りです</a:t>
            </a:r>
            <a:endParaRPr lang="en-US" altLang="ja-JP" sz="1600">
              <a:solidFill>
                <a:srgbClr val="2E3558"/>
              </a:solidFill>
              <a:latin typeface="+mn-ea"/>
            </a:endParaRPr>
          </a:p>
          <a:p>
            <a:pPr marL="371475" indent="-285750">
              <a:buFont typeface="Arial" panose="020B0604020202020204" pitchFamily="34" charset="0"/>
              <a:buChar char="•"/>
            </a:pPr>
            <a:r>
              <a:rPr lang="ja-JP" altLang="en-US" sz="1400">
                <a:solidFill>
                  <a:srgbClr val="2E3558"/>
                </a:solidFill>
                <a:latin typeface="+mn-ea"/>
              </a:rPr>
              <a:t>技術的優位性、地理的優位性、コスト的優位性</a:t>
            </a:r>
            <a:endParaRPr lang="en-US" altLang="ja-JP" sz="1400">
              <a:solidFill>
                <a:srgbClr val="2E3558"/>
              </a:solidFill>
              <a:latin typeface="+mn-ea"/>
            </a:endParaRPr>
          </a:p>
          <a:p>
            <a:pPr marL="371475" indent="-285750">
              <a:buFont typeface="Arial" panose="020B0604020202020204" pitchFamily="34" charset="0"/>
              <a:buChar char="•"/>
            </a:pPr>
            <a:r>
              <a:rPr lang="ja-JP" altLang="en-US" sz="1400">
                <a:solidFill>
                  <a:srgbClr val="2E3558"/>
                </a:solidFill>
                <a:latin typeface="+mn-ea"/>
              </a:rPr>
              <a:t>技術的独自性</a:t>
            </a:r>
            <a:endParaRPr lang="en-US" altLang="ja-JP" sz="1400">
              <a:solidFill>
                <a:srgbClr val="2E3558"/>
              </a:solidFill>
              <a:latin typeface="+mn-ea"/>
            </a:endParaRPr>
          </a:p>
          <a:p>
            <a:pPr marL="371475" indent="-285750">
              <a:buFont typeface="Arial" panose="020B0604020202020204" pitchFamily="34" charset="0"/>
              <a:buChar char="•"/>
            </a:pPr>
            <a:r>
              <a:rPr lang="ja-JP" altLang="en-US" sz="1400">
                <a:solidFill>
                  <a:srgbClr val="2E3558"/>
                </a:solidFill>
                <a:latin typeface="+mn-ea"/>
              </a:rPr>
              <a:t>顧客ニーズとの親和性</a:t>
            </a:r>
            <a:endParaRPr lang="en-US" altLang="ja-JP" sz="1400">
              <a:solidFill>
                <a:srgbClr val="2E3558"/>
              </a:solidFill>
              <a:latin typeface="+mn-ea"/>
            </a:endParaRPr>
          </a:p>
          <a:p>
            <a:pPr marL="371475" indent="-285750">
              <a:buFont typeface="Arial" panose="020B0604020202020204" pitchFamily="34" charset="0"/>
              <a:buChar char="•"/>
            </a:pPr>
            <a:r>
              <a:rPr lang="ja-JP" altLang="en-US" sz="1400">
                <a:solidFill>
                  <a:srgbClr val="2E3558"/>
                </a:solidFill>
                <a:latin typeface="+mn-ea"/>
              </a:rPr>
              <a:t>（海外の</a:t>
            </a:r>
            <a:r>
              <a:rPr lang="en-US" altLang="ja-JP" sz="1400">
                <a:solidFill>
                  <a:srgbClr val="2E3558"/>
                </a:solidFill>
                <a:latin typeface="+mn-ea"/>
              </a:rPr>
              <a:t>MRO</a:t>
            </a:r>
            <a:r>
              <a:rPr lang="ja-JP" altLang="en-US" sz="1400">
                <a:solidFill>
                  <a:srgbClr val="2E3558"/>
                </a:solidFill>
                <a:latin typeface="+mn-ea"/>
              </a:rPr>
              <a:t>事業者と比較した場合の）エンジン開発、製造、整備等への参画状況、実績</a:t>
            </a:r>
            <a:endParaRPr lang="en-US" altLang="ja-JP" sz="1400">
              <a:solidFill>
                <a:srgbClr val="2E3558"/>
              </a:solidFill>
              <a:latin typeface="+mn-ea"/>
            </a:endParaRPr>
          </a:p>
        </p:txBody>
      </p:sp>
      <p:grpSp>
        <p:nvGrpSpPr>
          <p:cNvPr id="102" name="Group 41">
            <a:extLst>
              <a:ext uri="{FF2B5EF4-FFF2-40B4-BE49-F238E27FC236}">
                <a16:creationId xmlns:a16="http://schemas.microsoft.com/office/drawing/2014/main" id="{7FA46E50-E5DF-0729-6E70-B22E5935561F}"/>
              </a:ext>
            </a:extLst>
          </p:cNvPr>
          <p:cNvGrpSpPr/>
          <p:nvPr/>
        </p:nvGrpSpPr>
        <p:grpSpPr>
          <a:xfrm rot="16200000" flipH="1">
            <a:off x="9258851" y="3884372"/>
            <a:ext cx="216000" cy="216000"/>
            <a:chOff x="5937564" y="3833745"/>
            <a:chExt cx="306171" cy="306910"/>
          </a:xfrm>
        </p:grpSpPr>
        <p:sp>
          <p:nvSpPr>
            <p:cNvPr id="103" name="Freeform 94">
              <a:extLst>
                <a:ext uri="{FF2B5EF4-FFF2-40B4-BE49-F238E27FC236}">
                  <a16:creationId xmlns:a16="http://schemas.microsoft.com/office/drawing/2014/main" id="{C3CCF5AD-996F-B0C0-709B-E29ED91FA87E}"/>
                </a:ext>
              </a:extLst>
            </p:cNvPr>
            <p:cNvSpPr>
              <a:spLocks/>
            </p:cNvSpPr>
            <p:nvPr/>
          </p:nvSpPr>
          <p:spPr bwMode="gray">
            <a:xfrm>
              <a:off x="5937564" y="3833745"/>
              <a:ext cx="306171" cy="306910"/>
            </a:xfrm>
            <a:custGeom>
              <a:avLst/>
              <a:gdLst>
                <a:gd name="T0" fmla="*/ 0 w 1052"/>
                <a:gd name="T1" fmla="*/ 526 h 1052"/>
                <a:gd name="T2" fmla="*/ 0 w 1052"/>
                <a:gd name="T3" fmla="*/ 526 h 1052"/>
                <a:gd name="T4" fmla="*/ 526 w 1052"/>
                <a:gd name="T5" fmla="*/ 0 h 1052"/>
                <a:gd name="T6" fmla="*/ 1052 w 1052"/>
                <a:gd name="T7" fmla="*/ 526 h 1052"/>
                <a:gd name="T8" fmla="*/ 1052 w 1052"/>
                <a:gd name="T9" fmla="*/ 526 h 1052"/>
                <a:gd name="T10" fmla="*/ 526 w 1052"/>
                <a:gd name="T11" fmla="*/ 1052 h 1052"/>
                <a:gd name="T12" fmla="*/ 526 w 1052"/>
                <a:gd name="T13" fmla="*/ 1052 h 1052"/>
                <a:gd name="T14" fmla="*/ 0 w 1052"/>
                <a:gd name="T15" fmla="*/ 526 h 10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2" h="1052">
                  <a:moveTo>
                    <a:pt x="0" y="526"/>
                  </a:moveTo>
                  <a:cubicBezTo>
                    <a:pt x="0" y="526"/>
                    <a:pt x="0" y="526"/>
                    <a:pt x="0" y="526"/>
                  </a:cubicBezTo>
                  <a:cubicBezTo>
                    <a:pt x="0" y="236"/>
                    <a:pt x="236" y="0"/>
                    <a:pt x="526" y="0"/>
                  </a:cubicBezTo>
                  <a:cubicBezTo>
                    <a:pt x="817" y="0"/>
                    <a:pt x="1052" y="236"/>
                    <a:pt x="1052" y="526"/>
                  </a:cubicBezTo>
                  <a:cubicBezTo>
                    <a:pt x="1052" y="526"/>
                    <a:pt x="1052" y="526"/>
                    <a:pt x="1052" y="526"/>
                  </a:cubicBezTo>
                  <a:cubicBezTo>
                    <a:pt x="1052" y="817"/>
                    <a:pt x="817" y="1052"/>
                    <a:pt x="526" y="1052"/>
                  </a:cubicBezTo>
                  <a:cubicBezTo>
                    <a:pt x="526" y="1052"/>
                    <a:pt x="526" y="1052"/>
                    <a:pt x="526" y="1052"/>
                  </a:cubicBezTo>
                  <a:cubicBezTo>
                    <a:pt x="236" y="1052"/>
                    <a:pt x="0" y="817"/>
                    <a:pt x="0" y="526"/>
                  </a:cubicBezTo>
                  <a:close/>
                </a:path>
              </a:pathLst>
            </a:custGeom>
            <a:solidFill>
              <a:schemeClr val="tx1">
                <a:lumMod val="50000"/>
                <a:lumOff val="50000"/>
              </a:schemeClr>
            </a:solidFill>
            <a:ln>
              <a:solidFill>
                <a:schemeClr val="tx1">
                  <a:lumMod val="50000"/>
                  <a:lumOff val="50000"/>
                </a:schemeClr>
              </a:solidFill>
            </a:ln>
          </p:spPr>
          <p:txBody>
            <a:bodyPr vert="horz" wrap="square" lIns="88641" tIns="44321" rIns="88641" bIns="44321"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104" name="Freeform 95">
              <a:extLst>
                <a:ext uri="{FF2B5EF4-FFF2-40B4-BE49-F238E27FC236}">
                  <a16:creationId xmlns:a16="http://schemas.microsoft.com/office/drawing/2014/main" id="{4C8D0ACF-DA06-5830-44EF-F403E21B89A9}"/>
                </a:ext>
              </a:extLst>
            </p:cNvPr>
            <p:cNvSpPr>
              <a:spLocks/>
            </p:cNvSpPr>
            <p:nvPr/>
          </p:nvSpPr>
          <p:spPr bwMode="gray">
            <a:xfrm>
              <a:off x="6053995" y="3876005"/>
              <a:ext cx="120251" cy="224731"/>
            </a:xfrm>
            <a:custGeom>
              <a:avLst/>
              <a:gdLst>
                <a:gd name="T0" fmla="*/ 66 w 976"/>
                <a:gd name="T1" fmla="*/ 1824 h 1824"/>
                <a:gd name="T2" fmla="*/ 0 w 976"/>
                <a:gd name="T3" fmla="*/ 1758 h 1824"/>
                <a:gd name="T4" fmla="*/ 843 w 976"/>
                <a:gd name="T5" fmla="*/ 912 h 1824"/>
                <a:gd name="T6" fmla="*/ 0 w 976"/>
                <a:gd name="T7" fmla="*/ 66 h 1824"/>
                <a:gd name="T8" fmla="*/ 66 w 976"/>
                <a:gd name="T9" fmla="*/ 0 h 1824"/>
                <a:gd name="T10" fmla="*/ 976 w 976"/>
                <a:gd name="T11" fmla="*/ 912 h 1824"/>
                <a:gd name="T12" fmla="*/ 66 w 976"/>
                <a:gd name="T13" fmla="*/ 1824 h 1824"/>
              </a:gdLst>
              <a:ahLst/>
              <a:cxnLst>
                <a:cxn ang="0">
                  <a:pos x="T0" y="T1"/>
                </a:cxn>
                <a:cxn ang="0">
                  <a:pos x="T2" y="T3"/>
                </a:cxn>
                <a:cxn ang="0">
                  <a:pos x="T4" y="T5"/>
                </a:cxn>
                <a:cxn ang="0">
                  <a:pos x="T6" y="T7"/>
                </a:cxn>
                <a:cxn ang="0">
                  <a:pos x="T8" y="T9"/>
                </a:cxn>
                <a:cxn ang="0">
                  <a:pos x="T10" y="T11"/>
                </a:cxn>
                <a:cxn ang="0">
                  <a:pos x="T12" y="T13"/>
                </a:cxn>
              </a:cxnLst>
              <a:rect l="0" t="0" r="r" b="b"/>
              <a:pathLst>
                <a:path w="976" h="1824">
                  <a:moveTo>
                    <a:pt x="66" y="1824"/>
                  </a:moveTo>
                  <a:lnTo>
                    <a:pt x="0" y="1758"/>
                  </a:lnTo>
                  <a:lnTo>
                    <a:pt x="843" y="912"/>
                  </a:lnTo>
                  <a:lnTo>
                    <a:pt x="0" y="66"/>
                  </a:lnTo>
                  <a:lnTo>
                    <a:pt x="66" y="0"/>
                  </a:lnTo>
                  <a:lnTo>
                    <a:pt x="976" y="912"/>
                  </a:lnTo>
                  <a:lnTo>
                    <a:pt x="66" y="18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8641" tIns="44321" rIns="88641" bIns="44321"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grpSp>
      <p:sp>
        <p:nvSpPr>
          <p:cNvPr id="2" name="TextBox 51">
            <a:extLst>
              <a:ext uri="{FF2B5EF4-FFF2-40B4-BE49-F238E27FC236}">
                <a16:creationId xmlns:a16="http://schemas.microsoft.com/office/drawing/2014/main" id="{E58783E7-E2D6-69FC-1E72-DE618EE220D3}"/>
              </a:ext>
            </a:extLst>
          </p:cNvPr>
          <p:cNvSpPr txBox="1"/>
          <p:nvPr/>
        </p:nvSpPr>
        <p:spPr>
          <a:xfrm>
            <a:off x="7421082" y="5045867"/>
            <a:ext cx="4315772" cy="934695"/>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371475" indent="-285750">
              <a:buFont typeface="Arial" panose="020B0604020202020204" pitchFamily="34" charset="0"/>
              <a:buChar char="•"/>
            </a:pPr>
            <a:r>
              <a:rPr lang="ja-JP" altLang="en-US" sz="1400">
                <a:solidFill>
                  <a:srgbClr val="2E3558"/>
                </a:solidFill>
                <a:latin typeface="+mn-ea"/>
              </a:rPr>
              <a:t>公募要領の１．（１）事業の目的と（２）補助事業区分に鑑みた自社の戦略方針を記載ください</a:t>
            </a:r>
          </a:p>
          <a:p>
            <a:pPr marL="371475" indent="-285750">
              <a:buFont typeface="Arial" panose="020B0604020202020204" pitchFamily="34" charset="0"/>
              <a:buChar char="•"/>
            </a:pPr>
            <a:r>
              <a:rPr lang="ja-JP" altLang="en-US" sz="1400">
                <a:solidFill>
                  <a:srgbClr val="2E3558"/>
                </a:solidFill>
                <a:latin typeface="+mn-ea"/>
              </a:rPr>
              <a:t>優位性や独自性を活かして、今後自社がどのように事業を拡大していくか等を記載ください</a:t>
            </a:r>
            <a:endParaRPr lang="en-US" altLang="ja-JP" sz="1400">
              <a:solidFill>
                <a:srgbClr val="2E3558"/>
              </a:solidFill>
              <a:latin typeface="+mn-ea"/>
            </a:endParaRPr>
          </a:p>
        </p:txBody>
      </p:sp>
      <p:sp>
        <p:nvSpPr>
          <p:cNvPr id="4" name="TextBox 51">
            <a:extLst>
              <a:ext uri="{FF2B5EF4-FFF2-40B4-BE49-F238E27FC236}">
                <a16:creationId xmlns:a16="http://schemas.microsoft.com/office/drawing/2014/main" id="{D43A30CF-90EC-2A38-D26C-7566213087DB}"/>
              </a:ext>
            </a:extLst>
          </p:cNvPr>
          <p:cNvSpPr txBox="1"/>
          <p:nvPr/>
        </p:nvSpPr>
        <p:spPr>
          <a:xfrm>
            <a:off x="8951496" y="2088680"/>
            <a:ext cx="2785363" cy="1368272"/>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108000" lvl="1" algn="l" defTabSz="914400" rtl="0" eaLnBrk="1" latinLnBrk="0" hangingPunct="1">
              <a:buClr>
                <a:schemeClr val="tx2"/>
              </a:buClr>
              <a:buSzPct val="100000"/>
              <a:defRPr sz="1600" kern="1200">
                <a:solidFill>
                  <a:schemeClr val="tx1"/>
                </a:solidFill>
                <a:latin typeface="Meiryo UI" panose="020B0604030504040204" pitchFamily="50" charset="-128"/>
                <a:ea typeface="Meiryo UI" panose="020B0604030504040204" pitchFamily="50" charset="-128"/>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85725" algn="ctr"/>
            <a:r>
              <a:rPr lang="ja-JP" altLang="en-US" sz="1400">
                <a:solidFill>
                  <a:srgbClr val="2E3558"/>
                </a:solidFill>
                <a:latin typeface="+mn-ea"/>
              </a:rPr>
              <a:t>左記の比較を踏まえ、</a:t>
            </a:r>
            <a:endParaRPr lang="en-US" altLang="ja-JP" sz="1400">
              <a:solidFill>
                <a:srgbClr val="2E3558"/>
              </a:solidFill>
              <a:latin typeface="+mn-ea"/>
            </a:endParaRPr>
          </a:p>
          <a:p>
            <a:pPr marL="85725" algn="ctr"/>
            <a:r>
              <a:rPr lang="ja-JP" altLang="en-US" sz="1400">
                <a:solidFill>
                  <a:srgbClr val="2E3558"/>
                </a:solidFill>
                <a:latin typeface="+mn-ea"/>
              </a:rPr>
              <a:t>市場のセグメント分析、市場におけるポジショニング、技術的・コスト両面の観点も含めた競合他社の分析を基に自社の強み・弱みを記載ください</a:t>
            </a:r>
          </a:p>
        </p:txBody>
      </p:sp>
      <p:sp>
        <p:nvSpPr>
          <p:cNvPr id="5" name="正方形/長方形 4">
            <a:extLst>
              <a:ext uri="{FF2B5EF4-FFF2-40B4-BE49-F238E27FC236}">
                <a16:creationId xmlns:a16="http://schemas.microsoft.com/office/drawing/2014/main" id="{6FEAB35A-7FBF-DC22-1022-289606991DB5}"/>
              </a:ext>
            </a:extLst>
          </p:cNvPr>
          <p:cNvSpPr/>
          <p:nvPr/>
        </p:nvSpPr>
        <p:spPr>
          <a:xfrm>
            <a:off x="11152486" y="85758"/>
            <a:ext cx="953793" cy="324000"/>
          </a:xfrm>
          <a:prstGeom prst="rect">
            <a:avLst/>
          </a:prstGeom>
          <a:ln w="28575">
            <a:solidFill>
              <a:schemeClr val="bg1">
                <a:lumMod val="65000"/>
              </a:schemeClr>
            </a:solidFill>
          </a:ln>
        </p:spPr>
        <p:txBody>
          <a:bodyPr vert="horz" wrap="square" lIns="0" tIns="0" rIns="0" bIns="0" rtlCol="0" anchor="ctr">
            <a:noAutofit/>
          </a:body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ja-JP" altLang="en-US" sz="2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加点</a:t>
            </a:r>
          </a:p>
        </p:txBody>
      </p:sp>
    </p:spTree>
    <p:extLst>
      <p:ext uri="{BB962C8B-B14F-4D97-AF65-F5344CB8AC3E}">
        <p14:creationId xmlns:p14="http://schemas.microsoft.com/office/powerpoint/2010/main" val="4838897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37C069A-96FF-4DC6-B902-B9C519ABB687}"/>
              </a:ext>
            </a:extLst>
          </p:cNvPr>
          <p:cNvSpPr/>
          <p:nvPr>
            <p:custDataLst>
              <p:tags r:id="rId2"/>
            </p:custDataLst>
          </p:nvPr>
        </p:nvSpPr>
        <p:spPr>
          <a:xfrm>
            <a:off x="1256462" y="1827160"/>
            <a:ext cx="9634846" cy="3203680"/>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74320" tIns="274320" rIns="274320" bIns="137160" numCol="1" spcCol="0" rtlCol="0" fromWordArt="0" anchor="ctr" anchorCtr="0" forceAA="0" compatLnSpc="1">
            <a:prstTxWarp prst="textNoShape">
              <a:avLst/>
            </a:prstTxWarp>
            <a:noAutofit/>
          </a:bodyPr>
          <a:lstStyle/>
          <a:p>
            <a:pPr algn="ctr">
              <a:lnSpc>
                <a:spcPts val="6000"/>
              </a:lnSpc>
            </a:pPr>
            <a:r>
              <a:rPr kumimoji="1" lang="ja-JP" altLang="en-US" sz="5400">
                <a:solidFill>
                  <a:schemeClr val="tx1"/>
                </a:solidFill>
                <a:latin typeface="Meiryo UI" panose="020B0604030504040204" pitchFamily="50" charset="-128"/>
                <a:ea typeface="Meiryo UI" panose="020B0604030504040204" pitchFamily="50" charset="-128"/>
              </a:rPr>
              <a:t>２．排出削減への貢献</a:t>
            </a:r>
            <a:endParaRPr kumimoji="1" lang="en-US" sz="5400">
              <a:solidFill>
                <a:schemeClr val="tx1"/>
              </a:solidFill>
              <a:latin typeface="Meiryo UI" panose="020B0604030504040204" pitchFamily="50" charset="-128"/>
              <a:ea typeface="Meiryo UI" panose="020B0604030504040204" pitchFamily="50" charset="-128"/>
            </a:endParaRPr>
          </a:p>
        </p:txBody>
      </p:sp>
      <p:sp>
        <p:nvSpPr>
          <p:cNvPr id="2" name="テキスト ボックス 1">
            <a:extLst>
              <a:ext uri="{FF2B5EF4-FFF2-40B4-BE49-F238E27FC236}">
                <a16:creationId xmlns:a16="http://schemas.microsoft.com/office/drawing/2014/main" id="{791EC0B3-2F6E-537C-4BC8-85F7F3BFB406}"/>
              </a:ext>
            </a:extLst>
          </p:cNvPr>
          <p:cNvSpPr txBox="1"/>
          <p:nvPr/>
        </p:nvSpPr>
        <p:spPr>
          <a:xfrm>
            <a:off x="5155473" y="4624925"/>
            <a:ext cx="1680755" cy="130628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3600">
                <a:solidFill>
                  <a:schemeClr val="tx1"/>
                </a:solidFill>
                <a:latin typeface="Meiryo UI" panose="020B0604030504040204" pitchFamily="50" charset="-128"/>
                <a:ea typeface="Meiryo UI" panose="020B0604030504040204" pitchFamily="50" charset="-128"/>
              </a:rPr>
              <a:t>提案事業名</a:t>
            </a:r>
            <a:br>
              <a:rPr kumimoji="1" lang="en-US" altLang="ja-JP" sz="3600">
                <a:solidFill>
                  <a:schemeClr val="tx1"/>
                </a:solidFill>
                <a:latin typeface="Meiryo UI" panose="020B0604030504040204" pitchFamily="50" charset="-128"/>
                <a:ea typeface="Meiryo UI" panose="020B0604030504040204" pitchFamily="50" charset="-128"/>
              </a:rPr>
            </a:br>
            <a:r>
              <a:rPr kumimoji="1" lang="ja-JP" altLang="en-US" sz="3600">
                <a:solidFill>
                  <a:schemeClr val="tx1"/>
                </a:solidFill>
                <a:latin typeface="Meiryo UI" panose="020B0604030504040204" pitchFamily="50" charset="-128"/>
                <a:ea typeface="Meiryo UI" panose="020B0604030504040204" pitchFamily="50" charset="-128"/>
              </a:rPr>
              <a:t>提案者名</a:t>
            </a:r>
          </a:p>
        </p:txBody>
      </p:sp>
      <p:sp>
        <p:nvSpPr>
          <p:cNvPr id="4" name="吹き出し: 四角形 48">
            <a:extLst>
              <a:ext uri="{FF2B5EF4-FFF2-40B4-BE49-F238E27FC236}">
                <a16:creationId xmlns:a16="http://schemas.microsoft.com/office/drawing/2014/main" id="{C1288A21-173C-53FA-0A41-782143441F4B}"/>
              </a:ext>
            </a:extLst>
          </p:cNvPr>
          <p:cNvSpPr/>
          <p:nvPr/>
        </p:nvSpPr>
        <p:spPr>
          <a:xfrm flipH="1">
            <a:off x="8653804" y="94269"/>
            <a:ext cx="3434499" cy="754144"/>
          </a:xfrm>
          <a:prstGeom prst="wedgeRectCallout">
            <a:avLst>
              <a:gd name="adj1" fmla="val 49946"/>
              <a:gd name="adj2" fmla="val -20"/>
            </a:avLst>
          </a:prstGeom>
          <a:solidFill>
            <a:schemeClr val="bg1"/>
          </a:solidFill>
          <a:ln w="9525" cap="rnd" cmpd="sng" algn="ctr">
            <a:solidFill>
              <a:schemeClr val="tx1"/>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600">
                <a:solidFill>
                  <a:schemeClr val="tx1"/>
                </a:solidFill>
                <a:latin typeface="Meiryo UI" panose="020B0604030504040204" pitchFamily="50" charset="-128"/>
                <a:ea typeface="Meiryo UI" panose="020B0604030504040204" pitchFamily="50" charset="-128"/>
              </a:rPr>
              <a:t>※</a:t>
            </a:r>
            <a:r>
              <a:rPr kumimoji="1" lang="ja-JP" altLang="en-US" sz="1600">
                <a:solidFill>
                  <a:schemeClr val="tx1"/>
                </a:solidFill>
                <a:latin typeface="Meiryo UI" panose="020B0604030504040204" pitchFamily="50" charset="-128"/>
                <a:ea typeface="Meiryo UI" panose="020B0604030504040204" pitchFamily="50" charset="-128"/>
              </a:rPr>
              <a:t>本ページは幹事会社のみ提出</a:t>
            </a:r>
            <a:endParaRPr kumimoji="1" lang="en-US" altLang="ja-JP" sz="1600">
              <a:solidFill>
                <a:schemeClr val="tx1"/>
              </a:solidFill>
              <a:latin typeface="Meiryo UI" panose="020B0604030504040204" pitchFamily="50" charset="-128"/>
              <a:ea typeface="Meiryo UI" panose="020B0604030504040204" pitchFamily="50" charset="-128"/>
            </a:endParaRPr>
          </a:p>
          <a:p>
            <a:pPr algn="ctr"/>
            <a:r>
              <a:rPr kumimoji="1" lang="ja-JP" altLang="en-US" sz="1200">
                <a:solidFill>
                  <a:schemeClr val="tx1"/>
                </a:solidFill>
                <a:latin typeface="Meiryo UI" panose="020B0604030504040204" pitchFamily="50" charset="-128"/>
                <a:ea typeface="Meiryo UI" panose="020B0604030504040204" pitchFamily="50" charset="-128"/>
              </a:rPr>
              <a:t>（共同申請として提案する場合のみ）</a:t>
            </a:r>
            <a:endParaRPr kumimoji="1" lang="en-US" altLang="ja-JP" sz="1200">
              <a:solidFill>
                <a:schemeClr val="tx1"/>
              </a:solidFill>
              <a:latin typeface="Meiryo UI" panose="020B0604030504040204" pitchFamily="50" charset="-128"/>
              <a:ea typeface="Meiryo UI" panose="020B0604030504040204" pitchFamily="50" charset="-128"/>
            </a:endParaRPr>
          </a:p>
        </p:txBody>
      </p:sp>
    </p:spTree>
    <p:custDataLst>
      <p:tags r:id="rId1"/>
    </p:custDataLst>
    <p:extLst>
      <p:ext uri="{BB962C8B-B14F-4D97-AF65-F5344CB8AC3E}">
        <p14:creationId xmlns:p14="http://schemas.microsoft.com/office/powerpoint/2010/main" val="4698944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Title 1">
            <a:extLst>
              <a:ext uri="{FF2B5EF4-FFF2-40B4-BE49-F238E27FC236}">
                <a16:creationId xmlns:a16="http://schemas.microsoft.com/office/drawing/2014/main" id="{B0CD6EF9-B9A3-4EE4-A1FB-7F0DF6D7CDD1}"/>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a:t>２．排出削減への貢献／（</a:t>
            </a:r>
            <a:r>
              <a:rPr lang="en-US" altLang="ja-JP" sz="2000"/>
              <a:t>1</a:t>
            </a:r>
            <a:r>
              <a:rPr lang="ja-JP" altLang="en-US" sz="2000"/>
              <a:t>）</a:t>
            </a:r>
            <a:r>
              <a:rPr kumimoji="1" lang="zh-TW" altLang="en-US" sz="2000"/>
              <a:t>本事業</a:t>
            </a:r>
            <a:r>
              <a:rPr kumimoji="1" lang="ja-JP" altLang="en-US" sz="2000"/>
              <a:t>による</a:t>
            </a:r>
            <a:r>
              <a:rPr kumimoji="1" lang="en-US" altLang="ja-JP" sz="2000"/>
              <a:t>CO</a:t>
            </a:r>
            <a:r>
              <a:rPr kumimoji="1" lang="en-US" altLang="ja-JP" sz="2000" baseline="-25000"/>
              <a:t>2</a:t>
            </a:r>
            <a:r>
              <a:rPr kumimoji="1" lang="ja-JP" altLang="en-US" sz="2000"/>
              <a:t>排出削減効果</a:t>
            </a:r>
            <a:endParaRPr kumimoji="1" lang="en-US" sz="2000"/>
          </a:p>
        </p:txBody>
      </p:sp>
      <p:sp>
        <p:nvSpPr>
          <p:cNvPr id="80" name="Title 1">
            <a:extLst>
              <a:ext uri="{FF2B5EF4-FFF2-40B4-BE49-F238E27FC236}">
                <a16:creationId xmlns:a16="http://schemas.microsoft.com/office/drawing/2014/main" id="{082062D8-AC25-4341-9C08-73A40AF5BF90}"/>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国内</a:t>
            </a:r>
            <a:r>
              <a:rPr kumimoji="1" lang="en-US" altLang="ja-JP">
                <a:solidFill>
                  <a:schemeClr val="tx1"/>
                </a:solidFill>
              </a:rPr>
              <a:t>MRO</a:t>
            </a:r>
            <a:r>
              <a:rPr kumimoji="1" lang="ja-JP" altLang="en-US">
                <a:solidFill>
                  <a:schemeClr val="tx1"/>
                </a:solidFill>
              </a:rPr>
              <a:t>拠点の整備による</a:t>
            </a:r>
            <a:r>
              <a:rPr kumimoji="1" lang="en-US" altLang="ja-JP">
                <a:solidFill>
                  <a:schemeClr val="tx1"/>
                </a:solidFill>
              </a:rPr>
              <a:t>CO</a:t>
            </a:r>
            <a:r>
              <a:rPr kumimoji="1" lang="en-US" altLang="ja-JP" baseline="-25000">
                <a:solidFill>
                  <a:schemeClr val="tx1"/>
                </a:solidFill>
              </a:rPr>
              <a:t>2</a:t>
            </a:r>
            <a:r>
              <a:rPr kumimoji="1" lang="ja-JP" altLang="en-US">
                <a:solidFill>
                  <a:schemeClr val="tx1"/>
                </a:solidFill>
              </a:rPr>
              <a:t>削減率は、</a:t>
            </a:r>
            <a:r>
              <a:rPr kumimoji="1" lang="en-US" altLang="ja-JP">
                <a:solidFill>
                  <a:schemeClr val="tx1"/>
                </a:solidFill>
              </a:rPr>
              <a:t>xx</a:t>
            </a:r>
            <a:r>
              <a:rPr kumimoji="1" lang="ja-JP" altLang="en-US">
                <a:solidFill>
                  <a:schemeClr val="tx1"/>
                </a:solidFill>
              </a:rPr>
              <a:t>％削減を見込む</a:t>
            </a:r>
            <a:endParaRPr kumimoji="1" lang="en-US" altLang="ja-JP">
              <a:solidFill>
                <a:schemeClr val="tx1"/>
              </a:solidFill>
            </a:endParaRPr>
          </a:p>
        </p:txBody>
      </p:sp>
      <p:cxnSp>
        <p:nvCxnSpPr>
          <p:cNvPr id="81" name="直線コネクタ 80">
            <a:extLst>
              <a:ext uri="{FF2B5EF4-FFF2-40B4-BE49-F238E27FC236}">
                <a16:creationId xmlns:a16="http://schemas.microsoft.com/office/drawing/2014/main" id="{E7D0CEB9-ABBA-4F09-B4D9-22A5D6AB62D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17" name="正方形/長方形 16">
            <a:extLst>
              <a:ext uri="{FF2B5EF4-FFF2-40B4-BE49-F238E27FC236}">
                <a16:creationId xmlns:a16="http://schemas.microsoft.com/office/drawing/2014/main" id="{2F1EB6F5-0373-E99A-2D41-CA6EF3D6F3CD}"/>
              </a:ext>
            </a:extLst>
          </p:cNvPr>
          <p:cNvSpPr>
            <a:spLocks/>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基礎</a:t>
            </a:r>
            <a:endParaRPr lang="en-US" altLang="ja-JP" sz="2000">
              <a:latin typeface="Meiryo UI" panose="020B0604030504040204" pitchFamily="50" charset="-128"/>
              <a:ea typeface="Meiryo UI" panose="020B0604030504040204" pitchFamily="50" charset="-128"/>
              <a:cs typeface="+mj-cs"/>
            </a:endParaRPr>
          </a:p>
        </p:txBody>
      </p:sp>
      <p:sp>
        <p:nvSpPr>
          <p:cNvPr id="35" name="Rectangle 43">
            <a:extLst>
              <a:ext uri="{FF2B5EF4-FFF2-40B4-BE49-F238E27FC236}">
                <a16:creationId xmlns:a16="http://schemas.microsoft.com/office/drawing/2014/main" id="{B8EDFB08-89E6-B046-8AEF-6E2796128F77}"/>
              </a:ext>
            </a:extLst>
          </p:cNvPr>
          <p:cNvSpPr/>
          <p:nvPr/>
        </p:nvSpPr>
        <p:spPr>
          <a:xfrm>
            <a:off x="706894" y="1628300"/>
            <a:ext cx="5076000" cy="4377185"/>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t" anchorCtr="0" forceAA="0" compatLnSpc="1">
            <a:prstTxWarp prst="textNoShape">
              <a:avLst/>
            </a:prstTxWarp>
            <a:noAutofit/>
          </a:bodyPr>
          <a:lstStyle/>
          <a:p>
            <a:r>
              <a:rPr lang="ja-JP" altLang="en-US" sz="1400" b="1" i="1" dirty="0">
                <a:solidFill>
                  <a:schemeClr val="tx1"/>
                </a:solidFill>
                <a:latin typeface="Meiryo UI" panose="020B0604030504040204" pitchFamily="50" charset="-128"/>
                <a:ea typeface="Meiryo UI" panose="020B0604030504040204" pitchFamily="50" charset="-128"/>
              </a:rPr>
              <a:t>（対象年度）</a:t>
            </a:r>
            <a:endParaRPr lang="en-US" altLang="ja-JP" sz="1400" b="1" i="1" dirty="0">
              <a:solidFill>
                <a:schemeClr val="tx1"/>
              </a:solidFill>
              <a:latin typeface="Meiryo UI" panose="020B0604030504040204" pitchFamily="50" charset="-128"/>
              <a:ea typeface="Meiryo UI" panose="020B0604030504040204" pitchFamily="50" charset="-128"/>
            </a:endParaRPr>
          </a:p>
          <a:p>
            <a:pPr marL="539750" lvl="1" indent="-215900">
              <a:buClr>
                <a:schemeClr val="tx2"/>
              </a:buClr>
              <a:buSzPct val="100000"/>
              <a:buFont typeface="Trebuchet MS" panose="020B0603020202020204" pitchFamily="34" charset="0"/>
              <a:buChar char="•"/>
            </a:pPr>
            <a:r>
              <a:rPr lang="ja-JP" altLang="en-US" sz="1400" dirty="0">
                <a:solidFill>
                  <a:schemeClr val="tx1"/>
                </a:solidFill>
                <a:latin typeface="Meiryo UI" panose="020B0604030504040204" pitchFamily="50" charset="-128"/>
                <a:ea typeface="Meiryo UI" panose="020B0604030504040204" pitchFamily="50" charset="-128"/>
              </a:rPr>
              <a:t>西暦</a:t>
            </a:r>
            <a:r>
              <a:rPr lang="en-US" altLang="ja-JP" sz="1400" dirty="0">
                <a:solidFill>
                  <a:schemeClr val="tx1"/>
                </a:solidFill>
                <a:latin typeface="Meiryo UI" panose="020B0604030504040204" pitchFamily="50" charset="-128"/>
                <a:ea typeface="Meiryo UI" panose="020B0604030504040204" pitchFamily="50" charset="-128"/>
              </a:rPr>
              <a:t>xx</a:t>
            </a:r>
            <a:r>
              <a:rPr lang="ja-JP" altLang="en-US" sz="1400" dirty="0">
                <a:solidFill>
                  <a:schemeClr val="tx1"/>
                </a:solidFill>
                <a:latin typeface="Meiryo UI" panose="020B0604030504040204" pitchFamily="50" charset="-128"/>
                <a:ea typeface="Meiryo UI" panose="020B0604030504040204" pitchFamily="50" charset="-128"/>
              </a:rPr>
              <a:t>年度</a:t>
            </a:r>
            <a:endParaRPr lang="en-US" altLang="ja-JP" sz="1400" dirty="0">
              <a:solidFill>
                <a:schemeClr val="tx1"/>
              </a:solidFill>
              <a:latin typeface="Meiryo UI" panose="020B0604030504040204" pitchFamily="50" charset="-128"/>
              <a:ea typeface="Meiryo UI" panose="020B0604030504040204" pitchFamily="50" charset="-128"/>
            </a:endParaRPr>
          </a:p>
          <a:p>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b="1" dirty="0">
                <a:solidFill>
                  <a:schemeClr val="tx1"/>
                </a:solidFill>
                <a:latin typeface="Meiryo UI" panose="020B0604030504040204" pitchFamily="50" charset="-128"/>
                <a:ea typeface="Meiryo UI" panose="020B0604030504040204" pitchFamily="50" charset="-128"/>
              </a:rPr>
              <a:t>（燃費）</a:t>
            </a:r>
            <a:endParaRPr lang="en-US" altLang="ja-JP" sz="1400" b="1" dirty="0">
              <a:solidFill>
                <a:schemeClr val="tx1"/>
              </a:solidFill>
              <a:latin typeface="Meiryo UI" panose="020B0604030504040204" pitchFamily="50" charset="-128"/>
              <a:ea typeface="Meiryo UI" panose="020B0604030504040204" pitchFamily="50" charset="-128"/>
            </a:endParaRPr>
          </a:p>
          <a:p>
            <a:pPr marL="539750" lvl="1" indent="-215900">
              <a:buClr>
                <a:schemeClr val="tx2"/>
              </a:buClr>
              <a:buSzPct val="100000"/>
              <a:buFont typeface="Trebuchet MS" panose="020B0603020202020204" pitchFamily="34" charset="0"/>
              <a:buChar char="•"/>
            </a:pPr>
            <a:r>
              <a:rPr lang="en-US" altLang="ja-JP" sz="1400" dirty="0">
                <a:solidFill>
                  <a:schemeClr val="tx1"/>
                </a:solidFill>
                <a:latin typeface="Meiryo UI" panose="020B0604030504040204" pitchFamily="50" charset="-128"/>
                <a:ea typeface="Meiryo UI" panose="020B0604030504040204" pitchFamily="50" charset="-128"/>
              </a:rPr>
              <a:t>A</a:t>
            </a:r>
            <a:r>
              <a:rPr lang="ja-JP" altLang="en-US" sz="1400" dirty="0">
                <a:solidFill>
                  <a:schemeClr val="tx1"/>
                </a:solidFill>
                <a:latin typeface="Meiryo UI" panose="020B0604030504040204" pitchFamily="50" charset="-128"/>
                <a:ea typeface="Meiryo UI" panose="020B0604030504040204" pitchFamily="50" charset="-128"/>
              </a:rPr>
              <a:t>、●●</a:t>
            </a:r>
            <a:r>
              <a:rPr lang="en-US" altLang="ja-JP" sz="1400" dirty="0">
                <a:solidFill>
                  <a:schemeClr val="tx1"/>
                </a:solidFill>
                <a:latin typeface="Meiryo UI" panose="020B0604030504040204" pitchFamily="50" charset="-128"/>
                <a:ea typeface="Meiryo UI" panose="020B0604030504040204" pitchFamily="50" charset="-128"/>
              </a:rPr>
              <a:t>t/</a:t>
            </a:r>
            <a:r>
              <a:rPr lang="ja-JP" altLang="en-US" sz="1400" dirty="0">
                <a:solidFill>
                  <a:schemeClr val="tx1"/>
                </a:solidFill>
                <a:latin typeface="Meiryo UI" panose="020B0604030504040204" pitchFamily="50" charset="-128"/>
                <a:ea typeface="Meiryo UI" panose="020B0604030504040204" pitchFamily="50" charset="-128"/>
              </a:rPr>
              <a:t>年</a:t>
            </a:r>
            <a:endParaRPr lang="en-US" altLang="ja-JP" sz="1400" dirty="0">
              <a:solidFill>
                <a:schemeClr val="tx1"/>
              </a:solidFill>
              <a:latin typeface="Meiryo UI" panose="020B0604030504040204" pitchFamily="50" charset="-128"/>
              <a:ea typeface="Meiryo UI" panose="020B0604030504040204" pitchFamily="50" charset="-128"/>
            </a:endParaRPr>
          </a:p>
          <a:p>
            <a:pPr marL="539750" lvl="1" indent="-215900">
              <a:buClr>
                <a:schemeClr val="tx2"/>
              </a:buClr>
              <a:buSzPct val="100000"/>
              <a:buFont typeface="Trebuchet MS" panose="020B0603020202020204" pitchFamily="34" charset="0"/>
              <a:buChar char="•"/>
            </a:pPr>
            <a:r>
              <a:rPr lang="en-US" altLang="ja-JP" sz="1400" dirty="0">
                <a:solidFill>
                  <a:schemeClr val="tx1"/>
                </a:solidFill>
                <a:latin typeface="Meiryo UI" panose="020B0604030504040204" pitchFamily="50" charset="-128"/>
                <a:ea typeface="Meiryo UI" panose="020B0604030504040204" pitchFamily="50" charset="-128"/>
              </a:rPr>
              <a:t>B</a:t>
            </a:r>
            <a:r>
              <a:rPr lang="ja-JP" altLang="en-US" sz="1400" dirty="0">
                <a:solidFill>
                  <a:schemeClr val="tx1"/>
                </a:solidFill>
                <a:latin typeface="Meiryo UI" panose="020B0604030504040204" pitchFamily="50" charset="-128"/>
                <a:ea typeface="Meiryo UI" panose="020B0604030504040204" pitchFamily="50" charset="-128"/>
              </a:rPr>
              <a:t>、●●</a:t>
            </a:r>
            <a:r>
              <a:rPr lang="en-US" altLang="ja-JP" sz="1400" dirty="0">
                <a:solidFill>
                  <a:schemeClr val="tx1"/>
                </a:solidFill>
                <a:latin typeface="Meiryo UI" panose="020B0604030504040204" pitchFamily="50" charset="-128"/>
                <a:ea typeface="Meiryo UI" panose="020B0604030504040204" pitchFamily="50" charset="-128"/>
              </a:rPr>
              <a:t>t/</a:t>
            </a:r>
            <a:r>
              <a:rPr lang="ja-JP" altLang="en-US" sz="1400" dirty="0">
                <a:solidFill>
                  <a:schemeClr val="tx1"/>
                </a:solidFill>
                <a:latin typeface="Meiryo UI" panose="020B0604030504040204" pitchFamily="50" charset="-128"/>
                <a:ea typeface="Meiryo UI" panose="020B0604030504040204" pitchFamily="50" charset="-128"/>
              </a:rPr>
              <a:t>年</a:t>
            </a:r>
            <a:endParaRPr lang="en-US" altLang="ja-JP" sz="1400" dirty="0">
              <a:solidFill>
                <a:schemeClr val="tx1"/>
              </a:solidFill>
              <a:latin typeface="Meiryo UI" panose="020B0604030504040204" pitchFamily="50" charset="-128"/>
              <a:ea typeface="Meiryo UI" panose="020B0604030504040204" pitchFamily="50" charset="-128"/>
            </a:endParaRPr>
          </a:p>
          <a:p>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b="1" dirty="0">
                <a:solidFill>
                  <a:schemeClr val="tx1"/>
                </a:solidFill>
                <a:latin typeface="Meiryo UI" panose="020B0604030504040204" pitchFamily="50" charset="-128"/>
                <a:ea typeface="Meiryo UI" panose="020B0604030504040204" pitchFamily="50" charset="-128"/>
              </a:rPr>
              <a:t>（輸送）</a:t>
            </a:r>
            <a:endParaRPr lang="en-US" altLang="ja-JP" sz="1400" b="1" dirty="0">
              <a:solidFill>
                <a:schemeClr val="tx1"/>
              </a:solidFill>
              <a:latin typeface="Meiryo UI" panose="020B0604030504040204" pitchFamily="50" charset="-128"/>
              <a:ea typeface="Meiryo UI" panose="020B0604030504040204" pitchFamily="50" charset="-128"/>
            </a:endParaRPr>
          </a:p>
          <a:p>
            <a:pPr marL="539750" lvl="1" indent="-215900">
              <a:buClr>
                <a:schemeClr val="tx2"/>
              </a:buClr>
              <a:buSzPct val="100000"/>
              <a:buFont typeface="Trebuchet MS" panose="020B0603020202020204" pitchFamily="34" charset="0"/>
              <a:buChar char="•"/>
            </a:pPr>
            <a:r>
              <a:rPr lang="en-US" altLang="ja-JP" sz="1400" dirty="0">
                <a:solidFill>
                  <a:schemeClr val="tx1"/>
                </a:solidFill>
                <a:latin typeface="Meiryo UI" panose="020B0604030504040204" pitchFamily="50" charset="-128"/>
                <a:ea typeface="Meiryo UI" panose="020B0604030504040204" pitchFamily="50" charset="-128"/>
              </a:rPr>
              <a:t>A</a:t>
            </a:r>
            <a:r>
              <a:rPr lang="ja-JP" altLang="en-US" sz="1400" dirty="0">
                <a:solidFill>
                  <a:schemeClr val="tx1"/>
                </a:solidFill>
                <a:latin typeface="Meiryo UI" panose="020B0604030504040204" pitchFamily="50" charset="-128"/>
                <a:ea typeface="Meiryo UI" panose="020B0604030504040204" pitchFamily="50" charset="-128"/>
              </a:rPr>
              <a:t>、●●</a:t>
            </a:r>
            <a:r>
              <a:rPr lang="en-US" altLang="ja-JP" sz="1400" dirty="0">
                <a:solidFill>
                  <a:schemeClr val="tx1"/>
                </a:solidFill>
                <a:latin typeface="Meiryo UI" panose="020B0604030504040204" pitchFamily="50" charset="-128"/>
                <a:ea typeface="Meiryo UI" panose="020B0604030504040204" pitchFamily="50" charset="-128"/>
              </a:rPr>
              <a:t>t/</a:t>
            </a:r>
            <a:r>
              <a:rPr lang="ja-JP" altLang="en-US" sz="1400" dirty="0">
                <a:solidFill>
                  <a:schemeClr val="tx1"/>
                </a:solidFill>
                <a:latin typeface="Meiryo UI" panose="020B0604030504040204" pitchFamily="50" charset="-128"/>
                <a:ea typeface="Meiryo UI" panose="020B0604030504040204" pitchFamily="50" charset="-128"/>
              </a:rPr>
              <a:t>年</a:t>
            </a:r>
            <a:endParaRPr lang="en-US" altLang="ja-JP" sz="1400" dirty="0">
              <a:solidFill>
                <a:schemeClr val="tx1"/>
              </a:solidFill>
              <a:latin typeface="Meiryo UI" panose="020B0604030504040204" pitchFamily="50" charset="-128"/>
              <a:ea typeface="Meiryo UI" panose="020B0604030504040204" pitchFamily="50" charset="-128"/>
            </a:endParaRPr>
          </a:p>
          <a:p>
            <a:pPr marL="539750" lvl="1" indent="-215900">
              <a:buClr>
                <a:schemeClr val="tx2"/>
              </a:buClr>
              <a:buSzPct val="100000"/>
              <a:buFont typeface="Trebuchet MS" panose="020B0603020202020204" pitchFamily="34" charset="0"/>
              <a:buChar char="•"/>
            </a:pPr>
            <a:r>
              <a:rPr lang="en-US" altLang="ja-JP" sz="1400" dirty="0">
                <a:solidFill>
                  <a:schemeClr val="tx1"/>
                </a:solidFill>
                <a:latin typeface="Meiryo UI" panose="020B0604030504040204" pitchFamily="50" charset="-128"/>
                <a:ea typeface="Meiryo UI" panose="020B0604030504040204" pitchFamily="50" charset="-128"/>
              </a:rPr>
              <a:t>B</a:t>
            </a:r>
            <a:r>
              <a:rPr lang="ja-JP" altLang="en-US" sz="1400" dirty="0">
                <a:solidFill>
                  <a:schemeClr val="tx1"/>
                </a:solidFill>
                <a:latin typeface="Meiryo UI" panose="020B0604030504040204" pitchFamily="50" charset="-128"/>
                <a:ea typeface="Meiryo UI" panose="020B0604030504040204" pitchFamily="50" charset="-128"/>
              </a:rPr>
              <a:t>、●●</a:t>
            </a:r>
            <a:r>
              <a:rPr lang="en-US" altLang="ja-JP" sz="1400" dirty="0">
                <a:solidFill>
                  <a:schemeClr val="tx1"/>
                </a:solidFill>
                <a:latin typeface="Meiryo UI" panose="020B0604030504040204" pitchFamily="50" charset="-128"/>
                <a:ea typeface="Meiryo UI" panose="020B0604030504040204" pitchFamily="50" charset="-128"/>
              </a:rPr>
              <a:t>t/</a:t>
            </a:r>
            <a:r>
              <a:rPr lang="ja-JP" altLang="en-US" sz="1400" dirty="0">
                <a:solidFill>
                  <a:schemeClr val="tx1"/>
                </a:solidFill>
                <a:latin typeface="Meiryo UI" panose="020B0604030504040204" pitchFamily="50" charset="-128"/>
                <a:ea typeface="Meiryo UI" panose="020B0604030504040204" pitchFamily="50" charset="-128"/>
              </a:rPr>
              <a:t>年</a:t>
            </a:r>
            <a:endParaRPr lang="en-US" altLang="ja-JP" sz="1400" dirty="0">
              <a:solidFill>
                <a:schemeClr val="tx1"/>
              </a:solidFill>
              <a:latin typeface="Meiryo UI" panose="020B0604030504040204" pitchFamily="50" charset="-128"/>
              <a:ea typeface="Meiryo UI" panose="020B0604030504040204" pitchFamily="50" charset="-128"/>
            </a:endParaRPr>
          </a:p>
          <a:p>
            <a:pPr marL="323850" lvl="1">
              <a:buClr>
                <a:schemeClr val="tx2"/>
              </a:buClr>
              <a:buSzPct val="100000"/>
            </a:pPr>
            <a:endParaRPr lang="en-US" altLang="ja-JP" sz="1400" dirty="0">
              <a:solidFill>
                <a:schemeClr val="tx1"/>
              </a:solidFill>
              <a:latin typeface="Meiryo UI" panose="020B0604030504040204" pitchFamily="50" charset="-128"/>
              <a:ea typeface="Meiryo UI" panose="020B0604030504040204" pitchFamily="50" charset="-128"/>
            </a:endParaRPr>
          </a:p>
          <a:p>
            <a:pPr marL="0" lvl="1">
              <a:buClr>
                <a:schemeClr val="tx2"/>
              </a:buClr>
              <a:buSzPct val="100000"/>
            </a:pPr>
            <a:r>
              <a:rPr lang="ja-JP" altLang="en-US" sz="1400" b="1" dirty="0">
                <a:solidFill>
                  <a:schemeClr val="tx1"/>
                </a:solidFill>
                <a:latin typeface="Meiryo UI" panose="020B0604030504040204" pitchFamily="50" charset="-128"/>
                <a:ea typeface="Meiryo UI" panose="020B0604030504040204" pitchFamily="50" charset="-128"/>
              </a:rPr>
              <a:t>（</a:t>
            </a:r>
            <a:r>
              <a:rPr lang="en-US" altLang="ja-JP" sz="1400" b="1" dirty="0">
                <a:solidFill>
                  <a:schemeClr val="tx1"/>
                </a:solidFill>
                <a:latin typeface="Meiryo UI" panose="020B0604030504040204" pitchFamily="50" charset="-128"/>
                <a:ea typeface="Meiryo UI" panose="020B0604030504040204" pitchFamily="50" charset="-128"/>
              </a:rPr>
              <a:t>CO</a:t>
            </a:r>
            <a:r>
              <a:rPr lang="en-US" altLang="ja-JP" sz="1400" b="1" baseline="-25000" dirty="0">
                <a:solidFill>
                  <a:schemeClr val="tx1"/>
                </a:solidFill>
                <a:latin typeface="Meiryo UI" panose="020B0604030504040204" pitchFamily="50" charset="-128"/>
                <a:ea typeface="Meiryo UI" panose="020B0604030504040204" pitchFamily="50" charset="-128"/>
              </a:rPr>
              <a:t>2</a:t>
            </a:r>
            <a:r>
              <a:rPr lang="ja-JP" altLang="en-US" sz="1400" b="1" dirty="0">
                <a:solidFill>
                  <a:schemeClr val="tx1"/>
                </a:solidFill>
                <a:latin typeface="Meiryo UI" panose="020B0604030504040204" pitchFamily="50" charset="-128"/>
                <a:ea typeface="Meiryo UI" panose="020B0604030504040204" pitchFamily="50" charset="-128"/>
              </a:rPr>
              <a:t>削減率・量）</a:t>
            </a:r>
            <a:endParaRPr lang="en-US" altLang="ja-JP" sz="1400" b="1" dirty="0">
              <a:solidFill>
                <a:schemeClr val="tx1"/>
              </a:solidFill>
              <a:latin typeface="Meiryo UI" panose="020B0604030504040204" pitchFamily="50" charset="-128"/>
              <a:ea typeface="Meiryo UI" panose="020B0604030504040204" pitchFamily="50" charset="-128"/>
            </a:endParaRPr>
          </a:p>
          <a:p>
            <a:pPr marL="539750" lvl="1" indent="-215900">
              <a:buClr>
                <a:schemeClr val="tx2"/>
              </a:buClr>
              <a:buSzPct val="100000"/>
              <a:buFont typeface="Trebuchet MS" panose="020B0603020202020204" pitchFamily="34" charset="0"/>
              <a:buChar char="•"/>
            </a:pPr>
            <a:r>
              <a:rPr lang="en-US" altLang="ja-JP" sz="1400" dirty="0">
                <a:solidFill>
                  <a:schemeClr val="tx1"/>
                </a:solidFill>
                <a:latin typeface="Meiryo UI" panose="020B0604030504040204" pitchFamily="50" charset="-128"/>
                <a:ea typeface="Meiryo UI" panose="020B0604030504040204" pitchFamily="50" charset="-128"/>
              </a:rPr>
              <a:t>xxtCO</a:t>
            </a:r>
            <a:r>
              <a:rPr lang="en-US" altLang="ja-JP" sz="1400" baseline="-25000" dirty="0">
                <a:solidFill>
                  <a:schemeClr val="tx1"/>
                </a:solidFill>
                <a:latin typeface="Meiryo UI" panose="020B0604030504040204" pitchFamily="50" charset="-128"/>
                <a:ea typeface="Meiryo UI" panose="020B0604030504040204" pitchFamily="50" charset="-128"/>
              </a:rPr>
              <a:t>2</a:t>
            </a:r>
            <a:r>
              <a:rPr lang="en-US" altLang="ja-JP" sz="1400" dirty="0">
                <a:solidFill>
                  <a:schemeClr val="tx1"/>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年削減</a:t>
            </a:r>
            <a:br>
              <a:rPr lang="en-US" altLang="ja-JP" sz="1400" dirty="0">
                <a:solidFill>
                  <a:schemeClr val="tx1"/>
                </a:solidFill>
                <a:latin typeface="Meiryo UI" panose="020B0604030504040204" pitchFamily="50" charset="-128"/>
                <a:ea typeface="Meiryo UI" panose="020B0604030504040204" pitchFamily="50" charset="-128"/>
              </a:rPr>
            </a:br>
            <a:r>
              <a:rPr lang="ja-JP" altLang="en-US" sz="1400" dirty="0">
                <a:solidFill>
                  <a:schemeClr val="tx1"/>
                </a:solidFill>
                <a:latin typeface="Meiryo UI" panose="020B0604030504040204" pitchFamily="50" charset="-128"/>
                <a:ea typeface="Meiryo UI" panose="020B0604030504040204" pitchFamily="50" charset="-128"/>
              </a:rPr>
              <a:t>（西暦</a:t>
            </a:r>
            <a:r>
              <a:rPr lang="en-US" altLang="ja-JP" sz="1400" dirty="0">
                <a:solidFill>
                  <a:schemeClr val="tx1"/>
                </a:solidFill>
                <a:latin typeface="Meiryo UI" panose="020B0604030504040204" pitchFamily="50" charset="-128"/>
                <a:ea typeface="Meiryo UI" panose="020B0604030504040204" pitchFamily="50" charset="-128"/>
              </a:rPr>
              <a:t>xx</a:t>
            </a:r>
            <a:r>
              <a:rPr lang="ja-JP" altLang="en-US" sz="1400" dirty="0">
                <a:solidFill>
                  <a:schemeClr val="tx1"/>
                </a:solidFill>
                <a:latin typeface="Meiryo UI" panose="020B0604030504040204" pitchFamily="50" charset="-128"/>
                <a:ea typeface="Meiryo UI" panose="020B0604030504040204" pitchFamily="50" charset="-128"/>
              </a:rPr>
              <a:t>年度比</a:t>
            </a:r>
            <a:r>
              <a:rPr lang="en-US" altLang="ja-JP" sz="1400" dirty="0">
                <a:solidFill>
                  <a:schemeClr val="tx1"/>
                </a:solidFill>
                <a:latin typeface="Meiryo UI" panose="020B0604030504040204" pitchFamily="50" charset="-128"/>
                <a:ea typeface="Meiryo UI" panose="020B0604030504040204" pitchFamily="50" charset="-128"/>
              </a:rPr>
              <a:t>xx%</a:t>
            </a:r>
            <a:r>
              <a:rPr lang="ja-JP" altLang="en-US" sz="1400" dirty="0">
                <a:solidFill>
                  <a:schemeClr val="tx1"/>
                </a:solidFill>
                <a:latin typeface="Meiryo UI" panose="020B0604030504040204" pitchFamily="50" charset="-128"/>
                <a:ea typeface="Meiryo UI" panose="020B0604030504040204" pitchFamily="50" charset="-128"/>
              </a:rPr>
              <a:t>減）</a:t>
            </a:r>
            <a:endParaRPr lang="en-US" altLang="ja-JP" sz="1400" dirty="0">
              <a:solidFill>
                <a:schemeClr val="tx1"/>
              </a:solidFill>
              <a:latin typeface="Meiryo UI" panose="020B0604030504040204" pitchFamily="50" charset="-128"/>
              <a:ea typeface="Meiryo UI" panose="020B0604030504040204" pitchFamily="50" charset="-128"/>
            </a:endParaRPr>
          </a:p>
          <a:p>
            <a:pPr marL="323850" lvl="1">
              <a:buClr>
                <a:schemeClr val="tx2"/>
              </a:buClr>
              <a:buSzPct val="100000"/>
            </a:pP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b="1" dirty="0">
                <a:solidFill>
                  <a:schemeClr val="tx1"/>
                </a:solidFill>
                <a:latin typeface="Meiryo UI" panose="020B0604030504040204" pitchFamily="50" charset="-128"/>
                <a:ea typeface="Meiryo UI" panose="020B0604030504040204" pitchFamily="50" charset="-128"/>
              </a:rPr>
              <a:t>（排出削減に向けた取組）</a:t>
            </a:r>
            <a:endParaRPr lang="en-US" altLang="ja-JP" sz="1400" b="1" dirty="0">
              <a:solidFill>
                <a:schemeClr val="tx1"/>
              </a:solidFill>
              <a:latin typeface="Meiryo UI" panose="020B0604030504040204" pitchFamily="50" charset="-128"/>
              <a:ea typeface="Meiryo UI" panose="020B0604030504040204" pitchFamily="50" charset="-128"/>
            </a:endParaRPr>
          </a:p>
          <a:p>
            <a:pPr marL="539750" lvl="1" indent="-215900">
              <a:buClr>
                <a:schemeClr val="tx2"/>
              </a:buClr>
              <a:buSzPct val="100000"/>
              <a:buFont typeface="Trebuchet MS" panose="020B0603020202020204" pitchFamily="34" charset="0"/>
              <a:buChar char="•"/>
            </a:pPr>
            <a:r>
              <a:rPr lang="en-US" altLang="ja-JP" sz="1400" dirty="0">
                <a:solidFill>
                  <a:schemeClr val="tx1"/>
                </a:solidFill>
                <a:latin typeface="Meiryo UI" panose="020B0604030504040204" pitchFamily="50" charset="-128"/>
                <a:ea typeface="Meiryo UI" panose="020B0604030504040204" pitchFamily="50" charset="-128"/>
              </a:rPr>
              <a:t>xxx</a:t>
            </a:r>
          </a:p>
          <a:p>
            <a:pPr marL="539750" lvl="1" indent="-215900">
              <a:buClr>
                <a:schemeClr val="tx2"/>
              </a:buClr>
              <a:buSzPct val="100000"/>
              <a:buFont typeface="Trebuchet MS" panose="020B0603020202020204" pitchFamily="34" charset="0"/>
              <a:buChar char="•"/>
            </a:pPr>
            <a:r>
              <a:rPr lang="en-US" altLang="ja-JP" sz="1400" dirty="0">
                <a:solidFill>
                  <a:schemeClr val="tx1"/>
                </a:solidFill>
                <a:latin typeface="Meiryo UI" panose="020B0604030504040204" pitchFamily="50" charset="-128"/>
                <a:ea typeface="Meiryo UI" panose="020B0604030504040204" pitchFamily="50" charset="-128"/>
              </a:rPr>
              <a:t>xxx</a:t>
            </a:r>
          </a:p>
          <a:p>
            <a:pPr marL="539750" lvl="1" indent="-215900">
              <a:buClr>
                <a:schemeClr val="tx2"/>
              </a:buClr>
              <a:buSzPct val="100000"/>
              <a:buFont typeface="Trebuchet MS" panose="020B0603020202020204" pitchFamily="34" charset="0"/>
              <a:buChar char="•"/>
            </a:pPr>
            <a:endParaRPr lang="en-US" altLang="ja-JP" sz="1400" dirty="0">
              <a:solidFill>
                <a:schemeClr val="tx1"/>
              </a:solidFill>
              <a:latin typeface="Meiryo UI" panose="020B0604030504040204" pitchFamily="50" charset="-128"/>
              <a:ea typeface="Meiryo UI" panose="020B0604030504040204" pitchFamily="50" charset="-128"/>
            </a:endParaRPr>
          </a:p>
          <a:p>
            <a:endParaRPr lang="en-US" altLang="ja-JP" sz="1400" dirty="0">
              <a:solidFill>
                <a:schemeClr val="tx1"/>
              </a:solidFill>
              <a:latin typeface="Meiryo UI" panose="020B0604030504040204" pitchFamily="50" charset="-128"/>
              <a:ea typeface="Meiryo UI" panose="020B0604030504040204" pitchFamily="50" charset="-128"/>
            </a:endParaRPr>
          </a:p>
          <a:p>
            <a:pPr marL="539750" lvl="1" indent="-215900">
              <a:buClr>
                <a:schemeClr val="tx2"/>
              </a:buClr>
              <a:buSzPct val="100000"/>
              <a:buFont typeface="Trebuchet MS" panose="020B0603020202020204" pitchFamily="34" charset="0"/>
              <a:buChar char="•"/>
            </a:pPr>
            <a:endParaRPr lang="en-US" altLang="ja-JP" sz="1400" dirty="0">
              <a:solidFill>
                <a:schemeClr val="tx1"/>
              </a:solidFill>
              <a:latin typeface="Meiryo UI" panose="020B0604030504040204" pitchFamily="50" charset="-128"/>
              <a:ea typeface="Meiryo UI" panose="020B0604030504040204" pitchFamily="50" charset="-128"/>
            </a:endParaRPr>
          </a:p>
          <a:p>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4" name="Rectangle 43">
            <a:extLst>
              <a:ext uri="{FF2B5EF4-FFF2-40B4-BE49-F238E27FC236}">
                <a16:creationId xmlns:a16="http://schemas.microsoft.com/office/drawing/2014/main" id="{53F2F895-E970-2AC2-E6E9-B11F40FAA7DC}"/>
              </a:ext>
            </a:extLst>
          </p:cNvPr>
          <p:cNvSpPr/>
          <p:nvPr/>
        </p:nvSpPr>
        <p:spPr>
          <a:xfrm>
            <a:off x="6239438" y="1583848"/>
            <a:ext cx="5184000" cy="4377185"/>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t" anchorCtr="0" forceAA="0" compatLnSpc="1">
            <a:prstTxWarp prst="textNoShape">
              <a:avLst/>
            </a:prstTxWarp>
            <a:noAutofit/>
          </a:bodyPr>
          <a:lstStyle/>
          <a:p>
            <a:r>
              <a:rPr lang="ja-JP" altLang="en-US" sz="1400" b="1" i="1">
                <a:solidFill>
                  <a:schemeClr val="tx1"/>
                </a:solidFill>
                <a:latin typeface="Meiryo UI" panose="020B0604030504040204" pitchFamily="50" charset="-128"/>
                <a:ea typeface="Meiryo UI" panose="020B0604030504040204" pitchFamily="50" charset="-128"/>
              </a:rPr>
              <a:t>（導出過程）</a:t>
            </a:r>
            <a:endParaRPr lang="en-US" altLang="ja-JP" sz="1400" b="1" i="1">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r>
              <a:rPr lang="en-US" altLang="ja-JP" sz="1400" err="1">
                <a:solidFill>
                  <a:schemeClr val="tx1"/>
                </a:solidFill>
                <a:latin typeface="Meiryo UI" panose="020B0604030504040204" pitchFamily="50" charset="-128"/>
                <a:ea typeface="Meiryo UI" panose="020B0604030504040204" pitchFamily="50" charset="-128"/>
              </a:rPr>
              <a:t>Xxx</a:t>
            </a: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r>
              <a:rPr lang="en-US" altLang="ja-JP" sz="1400">
                <a:solidFill>
                  <a:schemeClr val="tx1"/>
                </a:solidFill>
                <a:latin typeface="Meiryo UI" panose="020B0604030504040204" pitchFamily="50" charset="-128"/>
                <a:ea typeface="Meiryo UI" panose="020B0604030504040204" pitchFamily="50" charset="-128"/>
              </a:rPr>
              <a:t>xxx</a:t>
            </a: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46038" lvl="1">
              <a:buClr>
                <a:schemeClr val="tx2"/>
              </a:buClr>
              <a:buSzPct val="100000"/>
            </a:pPr>
            <a:r>
              <a:rPr lang="ja-JP" altLang="en-US" sz="1400" b="1" i="1">
                <a:solidFill>
                  <a:schemeClr val="tx1"/>
                </a:solidFill>
                <a:latin typeface="Meiryo UI" panose="020B0604030504040204" pitchFamily="50" charset="-128"/>
                <a:ea typeface="Meiryo UI" panose="020B0604030504040204" pitchFamily="50" charset="-128"/>
              </a:rPr>
              <a:t>（出典）</a:t>
            </a: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r>
              <a:rPr lang="en-US" altLang="ja-JP" sz="1400" err="1">
                <a:solidFill>
                  <a:schemeClr val="tx1"/>
                </a:solidFill>
                <a:latin typeface="Meiryo UI" panose="020B0604030504040204" pitchFamily="50" charset="-128"/>
                <a:ea typeface="Meiryo UI" panose="020B0604030504040204" pitchFamily="50" charset="-128"/>
              </a:rPr>
              <a:t>Xxx</a:t>
            </a: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r>
              <a:rPr lang="en-US" altLang="ja-JP" sz="1400">
                <a:solidFill>
                  <a:schemeClr val="tx1"/>
                </a:solidFill>
                <a:latin typeface="Meiryo UI" panose="020B0604030504040204" pitchFamily="50" charset="-128"/>
                <a:ea typeface="Meiryo UI" panose="020B0604030504040204" pitchFamily="50" charset="-128"/>
              </a:rPr>
              <a:t>xxx</a:t>
            </a: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endParaRPr lang="en-US" altLang="ja-JP" sz="1400">
              <a:solidFill>
                <a:schemeClr val="tx1"/>
              </a:solidFill>
              <a:latin typeface="Meiryo UI" panose="020B0604030504040204" pitchFamily="50" charset="-128"/>
              <a:ea typeface="Meiryo UI" panose="020B0604030504040204" pitchFamily="50" charset="-128"/>
            </a:endParaRPr>
          </a:p>
        </p:txBody>
      </p:sp>
      <p:grpSp>
        <p:nvGrpSpPr>
          <p:cNvPr id="2" name="グループ化 1">
            <a:extLst>
              <a:ext uri="{FF2B5EF4-FFF2-40B4-BE49-F238E27FC236}">
                <a16:creationId xmlns:a16="http://schemas.microsoft.com/office/drawing/2014/main" id="{55211EF9-E065-BD92-157A-6430625008F3}"/>
              </a:ext>
            </a:extLst>
          </p:cNvPr>
          <p:cNvGrpSpPr/>
          <p:nvPr/>
        </p:nvGrpSpPr>
        <p:grpSpPr>
          <a:xfrm>
            <a:off x="765598" y="1204814"/>
            <a:ext cx="5184000" cy="288000"/>
            <a:chOff x="156000" y="1879963"/>
            <a:chExt cx="5760000" cy="288000"/>
          </a:xfrm>
        </p:grpSpPr>
        <p:sp>
          <p:nvSpPr>
            <p:cNvPr id="8" name="正方形/長方形 7">
              <a:extLst>
                <a:ext uri="{FF2B5EF4-FFF2-40B4-BE49-F238E27FC236}">
                  <a16:creationId xmlns:a16="http://schemas.microsoft.com/office/drawing/2014/main" id="{4F5EA1B1-EEF9-7498-549A-435EF5389456}"/>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1400" b="1" i="1">
                  <a:solidFill>
                    <a:schemeClr val="tx1"/>
                  </a:solidFill>
                  <a:latin typeface="Meiryo UI" panose="020B0604030504040204" pitchFamily="50" charset="-128"/>
                  <a:ea typeface="Meiryo UI" panose="020B0604030504040204" pitchFamily="50" charset="-128"/>
                </a:rPr>
                <a:t>国内</a:t>
              </a:r>
              <a:r>
                <a:rPr lang="en-US" altLang="ja-JP" sz="1400" b="1">
                  <a:solidFill>
                    <a:schemeClr val="tx1"/>
                  </a:solidFill>
                  <a:latin typeface="Meiryo UI" panose="020B0604030504040204" pitchFamily="50" charset="-128"/>
                  <a:ea typeface="Meiryo UI" panose="020B0604030504040204" pitchFamily="50" charset="-128"/>
                </a:rPr>
                <a:t>MRO</a:t>
              </a:r>
              <a:r>
                <a:rPr lang="ja-JP" altLang="en-US" sz="1400" b="1" i="1">
                  <a:solidFill>
                    <a:schemeClr val="tx1"/>
                  </a:solidFill>
                  <a:latin typeface="Meiryo UI" panose="020B0604030504040204" pitchFamily="50" charset="-128"/>
                  <a:ea typeface="Meiryo UI" panose="020B0604030504040204" pitchFamily="50" charset="-128"/>
                </a:rPr>
                <a:t>拠点整備による</a:t>
              </a:r>
              <a:r>
                <a:rPr kumimoji="1" lang="en-US" altLang="ja-JP" sz="1400" b="1">
                  <a:solidFill>
                    <a:schemeClr val="tx1"/>
                  </a:solidFill>
                  <a:latin typeface="Meiryo UI" panose="020B0604030504040204" pitchFamily="50" charset="-128"/>
                  <a:ea typeface="Meiryo UI" panose="020B0604030504040204" pitchFamily="50" charset="-128"/>
                </a:rPr>
                <a:t>CO</a:t>
              </a:r>
              <a:r>
                <a:rPr kumimoji="1" lang="en-US" altLang="ja-JP" sz="1400" b="1" baseline="-25000">
                  <a:solidFill>
                    <a:schemeClr val="tx1"/>
                  </a:solidFill>
                  <a:latin typeface="Meiryo UI" panose="020B0604030504040204" pitchFamily="50" charset="-128"/>
                  <a:ea typeface="Meiryo UI" panose="020B0604030504040204" pitchFamily="50" charset="-128"/>
                </a:rPr>
                <a:t>2</a:t>
              </a:r>
              <a:r>
                <a:rPr kumimoji="1" lang="ja-JP" altLang="en-US" sz="1400" b="1">
                  <a:solidFill>
                    <a:schemeClr val="tx1"/>
                  </a:solidFill>
                  <a:latin typeface="Meiryo UI" panose="020B0604030504040204" pitchFamily="50" charset="-128"/>
                  <a:ea typeface="Meiryo UI" panose="020B0604030504040204" pitchFamily="50" charset="-128"/>
                </a:rPr>
                <a:t>排出削減効果</a:t>
              </a:r>
            </a:p>
          </p:txBody>
        </p:sp>
        <p:cxnSp>
          <p:nvCxnSpPr>
            <p:cNvPr id="9" name="直線コネクタ 8">
              <a:extLst>
                <a:ext uri="{FF2B5EF4-FFF2-40B4-BE49-F238E27FC236}">
                  <a16:creationId xmlns:a16="http://schemas.microsoft.com/office/drawing/2014/main" id="{4C5FBECA-0D5D-B7E8-AAA3-A12122297A60}"/>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10" name="グループ化 9">
            <a:extLst>
              <a:ext uri="{FF2B5EF4-FFF2-40B4-BE49-F238E27FC236}">
                <a16:creationId xmlns:a16="http://schemas.microsoft.com/office/drawing/2014/main" id="{2C115DE4-2B71-9783-E223-B2A7699A0E61}"/>
              </a:ext>
            </a:extLst>
          </p:cNvPr>
          <p:cNvGrpSpPr/>
          <p:nvPr/>
        </p:nvGrpSpPr>
        <p:grpSpPr>
          <a:xfrm>
            <a:off x="6239438" y="1204814"/>
            <a:ext cx="5184000" cy="288000"/>
            <a:chOff x="156000" y="1879963"/>
            <a:chExt cx="5760000" cy="288000"/>
          </a:xfrm>
        </p:grpSpPr>
        <p:sp>
          <p:nvSpPr>
            <p:cNvPr id="11" name="正方形/長方形 10">
              <a:extLst>
                <a:ext uri="{FF2B5EF4-FFF2-40B4-BE49-F238E27FC236}">
                  <a16:creationId xmlns:a16="http://schemas.microsoft.com/office/drawing/2014/main" id="{2B733642-F0C2-B231-8EB7-22909FD7657B}"/>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導出根拠</a:t>
              </a:r>
            </a:p>
          </p:txBody>
        </p:sp>
        <p:cxnSp>
          <p:nvCxnSpPr>
            <p:cNvPr id="12" name="直線コネクタ 11">
              <a:extLst>
                <a:ext uri="{FF2B5EF4-FFF2-40B4-BE49-F238E27FC236}">
                  <a16:creationId xmlns:a16="http://schemas.microsoft.com/office/drawing/2014/main" id="{ADA2FBCA-B4B8-B5B4-8291-85D008CB67E9}"/>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16" name="TextBox 51">
            <a:extLst>
              <a:ext uri="{FF2B5EF4-FFF2-40B4-BE49-F238E27FC236}">
                <a16:creationId xmlns:a16="http://schemas.microsoft.com/office/drawing/2014/main" id="{878A382A-7FE5-45C3-F19A-78F79FF78AAB}"/>
              </a:ext>
            </a:extLst>
          </p:cNvPr>
          <p:cNvSpPr txBox="1"/>
          <p:nvPr/>
        </p:nvSpPr>
        <p:spPr>
          <a:xfrm>
            <a:off x="8039302" y="4521666"/>
            <a:ext cx="3384136" cy="1979801"/>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lgn="ctr"/>
            <a:r>
              <a:rPr lang="ja-JP" altLang="en-US" sz="1600">
                <a:solidFill>
                  <a:srgbClr val="2E3558"/>
                </a:solidFill>
                <a:latin typeface="+mn-ea"/>
              </a:rPr>
              <a:t>排出原単位の出典・データソース等を記載ください</a:t>
            </a:r>
            <a:endParaRPr lang="en-US" altLang="ja-JP" sz="1600">
              <a:solidFill>
                <a:srgbClr val="2E3558"/>
              </a:solidFill>
              <a:latin typeface="+mn-ea"/>
            </a:endParaRPr>
          </a:p>
          <a:p>
            <a:pPr marL="85725" indent="3175" algn="ctr"/>
            <a:endParaRPr lang="en-US" altLang="ja-JP" sz="1600">
              <a:solidFill>
                <a:srgbClr val="2E3558"/>
              </a:solidFill>
              <a:latin typeface="+mn-ea"/>
            </a:endParaRPr>
          </a:p>
          <a:p>
            <a:pPr marL="371475" indent="-285750" algn="ctr">
              <a:buFont typeface="Arial" panose="020B0604020202020204" pitchFamily="34" charset="0"/>
              <a:buChar char="•"/>
            </a:pPr>
            <a:r>
              <a:rPr lang="ja-JP" altLang="en-US" sz="1600">
                <a:solidFill>
                  <a:srgbClr val="2E3558"/>
                </a:solidFill>
                <a:latin typeface="+mn-ea"/>
              </a:rPr>
              <a:t>オープンデータを参考とした場合は可能な限り参考としたページの</a:t>
            </a:r>
            <a:r>
              <a:rPr lang="en-US" altLang="ja-JP" sz="1600">
                <a:solidFill>
                  <a:srgbClr val="2E3558"/>
                </a:solidFill>
                <a:latin typeface="+mn-ea"/>
              </a:rPr>
              <a:t>URL</a:t>
            </a:r>
            <a:r>
              <a:rPr lang="ja-JP" altLang="en-US" sz="1600">
                <a:solidFill>
                  <a:srgbClr val="2E3558"/>
                </a:solidFill>
                <a:latin typeface="+mn-ea"/>
              </a:rPr>
              <a:t>を記載ください</a:t>
            </a:r>
            <a:endParaRPr lang="en-US" altLang="ja-JP" sz="1600">
              <a:solidFill>
                <a:srgbClr val="2E3558"/>
              </a:solidFill>
              <a:latin typeface="+mn-ea"/>
            </a:endParaRPr>
          </a:p>
        </p:txBody>
      </p:sp>
      <p:sp>
        <p:nvSpPr>
          <p:cNvPr id="3" name="TextBox 51">
            <a:extLst>
              <a:ext uri="{FF2B5EF4-FFF2-40B4-BE49-F238E27FC236}">
                <a16:creationId xmlns:a16="http://schemas.microsoft.com/office/drawing/2014/main" id="{E8BA34BB-DF65-4933-43C4-1D21D9326245}"/>
              </a:ext>
            </a:extLst>
          </p:cNvPr>
          <p:cNvSpPr txBox="1"/>
          <p:nvPr/>
        </p:nvSpPr>
        <p:spPr>
          <a:xfrm>
            <a:off x="8039302" y="1666473"/>
            <a:ext cx="3384136" cy="2094294"/>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lgn="ctr"/>
            <a:r>
              <a:rPr lang="ja-JP" altLang="en-US" sz="1600">
                <a:solidFill>
                  <a:srgbClr val="2E3558"/>
                </a:solidFill>
                <a:latin typeface="+mn-ea"/>
              </a:rPr>
              <a:t>エネルギー消費量やそれに対する排出原単位（排出量を示す係数）を基に、排出削減量を導出した</a:t>
            </a:r>
            <a:br>
              <a:rPr lang="en-US" altLang="ja-JP" sz="1600">
                <a:solidFill>
                  <a:srgbClr val="2E3558"/>
                </a:solidFill>
                <a:latin typeface="+mn-ea"/>
              </a:rPr>
            </a:br>
            <a:r>
              <a:rPr lang="ja-JP" altLang="en-US" sz="1600">
                <a:solidFill>
                  <a:srgbClr val="2E3558"/>
                </a:solidFill>
                <a:latin typeface="+mn-ea"/>
              </a:rPr>
              <a:t>計算式を具体的に記載ください</a:t>
            </a:r>
            <a:endParaRPr lang="en-US" altLang="ja-JP" sz="1600">
              <a:solidFill>
                <a:srgbClr val="2E3558"/>
              </a:solidFill>
              <a:latin typeface="+mn-ea"/>
            </a:endParaRPr>
          </a:p>
          <a:p>
            <a:pPr marL="85725" algn="ctr"/>
            <a:endParaRPr lang="en-US" altLang="ja-JP" sz="1600">
              <a:solidFill>
                <a:srgbClr val="2E3558"/>
              </a:solidFill>
              <a:latin typeface="+mn-ea"/>
            </a:endParaRPr>
          </a:p>
          <a:p>
            <a:pPr marL="371475" indent="-285750">
              <a:buFont typeface="Arial" panose="020B0604020202020204" pitchFamily="34" charset="0"/>
              <a:buChar char="•"/>
            </a:pPr>
            <a:r>
              <a:rPr lang="ja-JP" altLang="en-US" sz="1600">
                <a:solidFill>
                  <a:srgbClr val="2E3558"/>
                </a:solidFill>
                <a:latin typeface="+mn-ea"/>
              </a:rPr>
              <a:t>また、上記算出において用いた評価手法とその評価手法を選択した理由も記載ください</a:t>
            </a:r>
          </a:p>
        </p:txBody>
      </p:sp>
      <p:sp>
        <p:nvSpPr>
          <p:cNvPr id="13" name="TextBox 51">
            <a:extLst>
              <a:ext uri="{FF2B5EF4-FFF2-40B4-BE49-F238E27FC236}">
                <a16:creationId xmlns:a16="http://schemas.microsoft.com/office/drawing/2014/main" id="{83A2AA53-76E1-5239-E742-56E7167EC8E3}"/>
              </a:ext>
            </a:extLst>
          </p:cNvPr>
          <p:cNvSpPr txBox="1"/>
          <p:nvPr/>
        </p:nvSpPr>
        <p:spPr>
          <a:xfrm>
            <a:off x="2441196" y="1666472"/>
            <a:ext cx="3508402" cy="321592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69652" indent="2580" defTabSz="742950"/>
            <a:r>
              <a:rPr lang="ja-JP" altLang="en-US" sz="1600" dirty="0">
                <a:solidFill>
                  <a:srgbClr val="2E3558"/>
                </a:solidFill>
                <a:latin typeface="ＭＳ Ｐゴシック" panose="020B0600070205080204" pitchFamily="50" charset="-128"/>
              </a:rPr>
              <a:t>間接補助事業を通じて、小型エンジン</a:t>
            </a:r>
            <a:r>
              <a:rPr lang="en-US" altLang="ja-JP" sz="1600" dirty="0">
                <a:solidFill>
                  <a:srgbClr val="2E3558"/>
                </a:solidFill>
                <a:latin typeface="ＭＳ Ｐゴシック" panose="020B0600070205080204" pitchFamily="50" charset="-128"/>
              </a:rPr>
              <a:t>MRO</a:t>
            </a:r>
            <a:r>
              <a:rPr lang="ja-JP" altLang="en-US" sz="1600" dirty="0">
                <a:solidFill>
                  <a:srgbClr val="2E3558"/>
                </a:solidFill>
                <a:latin typeface="ＭＳ Ｐゴシック" panose="020B0600070205080204" pitchFamily="50" charset="-128"/>
              </a:rPr>
              <a:t>事業において</a:t>
            </a:r>
            <a:r>
              <a:rPr lang="en-US" altLang="ja-JP" sz="1600" dirty="0">
                <a:solidFill>
                  <a:srgbClr val="2E3558"/>
                </a:solidFill>
                <a:latin typeface="ＭＳ Ｐゴシック" panose="020B0600070205080204" pitchFamily="50" charset="-128"/>
              </a:rPr>
              <a:t>CO2</a:t>
            </a:r>
            <a:r>
              <a:rPr lang="ja-JP" altLang="en-US" sz="1600" dirty="0">
                <a:solidFill>
                  <a:srgbClr val="2E3558"/>
                </a:solidFill>
                <a:latin typeface="ＭＳ Ｐゴシック" panose="020B0600070205080204" pitchFamily="50" charset="-128"/>
              </a:rPr>
              <a:t>排出量の削減がどの程度見込まれるか記載ください</a:t>
            </a:r>
            <a:endParaRPr lang="en-US" altLang="ja-JP" sz="1600" dirty="0">
              <a:solidFill>
                <a:srgbClr val="2E3558"/>
              </a:solidFill>
              <a:latin typeface="ＭＳ Ｐゴシック" panose="020B0600070205080204" pitchFamily="50" charset="-128"/>
            </a:endParaRPr>
          </a:p>
          <a:p>
            <a:pPr marL="69652" indent="2580" algn="ctr" defTabSz="742950"/>
            <a:endParaRPr lang="en-US" altLang="ja-JP" sz="1600" dirty="0">
              <a:solidFill>
                <a:srgbClr val="2E3558"/>
              </a:solidFill>
              <a:latin typeface="ＭＳ Ｐゴシック" panose="020B0600070205080204" pitchFamily="50" charset="-128"/>
            </a:endParaRPr>
          </a:p>
          <a:p>
            <a:pPr marL="355402" indent="-285750" defTabSz="742950">
              <a:buFont typeface="Arial" panose="020B0604020202020204" pitchFamily="34" charset="0"/>
              <a:buChar char="•"/>
            </a:pPr>
            <a:r>
              <a:rPr lang="ja-JP" altLang="en-US" sz="1600" dirty="0">
                <a:solidFill>
                  <a:srgbClr val="2E3558"/>
                </a:solidFill>
                <a:latin typeface="ＭＳ Ｐゴシック" panose="020B0600070205080204" pitchFamily="50" charset="-128"/>
              </a:rPr>
              <a:t>国内と海外で発生する見込みの</a:t>
            </a:r>
            <a:r>
              <a:rPr lang="en-US" altLang="ja-JP" sz="1600" dirty="0">
                <a:solidFill>
                  <a:srgbClr val="2E3558"/>
                </a:solidFill>
                <a:latin typeface="ＭＳ Ｐゴシック" panose="020B0600070205080204" pitchFamily="50" charset="-128"/>
              </a:rPr>
              <a:t>CO2</a:t>
            </a:r>
            <a:r>
              <a:rPr lang="ja-JP" altLang="en-US" sz="1600" dirty="0">
                <a:solidFill>
                  <a:srgbClr val="2E3558"/>
                </a:solidFill>
                <a:latin typeface="ＭＳ Ｐゴシック" panose="020B0600070205080204" pitchFamily="50" charset="-128"/>
              </a:rPr>
              <a:t>排出削減量は分けて記載してください</a:t>
            </a:r>
            <a:endParaRPr lang="en-US" altLang="ja-JP" sz="1600" dirty="0">
              <a:solidFill>
                <a:srgbClr val="2E3558"/>
              </a:solidFill>
              <a:latin typeface="ＭＳ Ｐゴシック" panose="020B0600070205080204" pitchFamily="50" charset="-128"/>
            </a:endParaRPr>
          </a:p>
          <a:p>
            <a:pPr marL="355402" indent="-285750" defTabSz="742950">
              <a:buFont typeface="Arial" panose="020B0604020202020204" pitchFamily="34" charset="0"/>
              <a:buChar char="•"/>
            </a:pPr>
            <a:r>
              <a:rPr lang="ja-JP" altLang="en-US" sz="1600" dirty="0">
                <a:solidFill>
                  <a:srgbClr val="2E3558"/>
                </a:solidFill>
                <a:latin typeface="+mn-ea"/>
              </a:rPr>
              <a:t>本事業での対策を実施しなかった場合に想定される</a:t>
            </a:r>
            <a:r>
              <a:rPr lang="en-US" altLang="ja-JP" sz="1600" dirty="0">
                <a:solidFill>
                  <a:srgbClr val="2E3558"/>
                </a:solidFill>
                <a:latin typeface="ＭＳ Ｐゴシック" panose="020B0600070205080204" pitchFamily="50" charset="-128"/>
              </a:rPr>
              <a:t>CO2</a:t>
            </a:r>
            <a:r>
              <a:rPr lang="ja-JP" altLang="en-US" sz="1600" dirty="0">
                <a:solidFill>
                  <a:srgbClr val="2E3558"/>
                </a:solidFill>
                <a:latin typeface="+mn-ea"/>
              </a:rPr>
              <a:t>排出量、その算出式、前提となる考え方についても明記ください</a:t>
            </a:r>
            <a:endParaRPr lang="en-US" altLang="ja-JP" sz="1600" dirty="0">
              <a:solidFill>
                <a:srgbClr val="2E3558"/>
              </a:solidFill>
              <a:latin typeface="+mn-ea"/>
            </a:endParaRPr>
          </a:p>
          <a:p>
            <a:pPr marL="355402" indent="-285750" algn="ctr" defTabSz="742950">
              <a:buFont typeface="Arial" panose="020B0604020202020204" pitchFamily="34" charset="0"/>
              <a:buChar char="•"/>
            </a:pPr>
            <a:endParaRPr lang="en-US" altLang="ja-JP" sz="1600" dirty="0">
              <a:solidFill>
                <a:srgbClr val="2E3558"/>
              </a:solidFill>
              <a:latin typeface="ＭＳ Ｐゴシック" panose="020B0600070205080204" pitchFamily="50" charset="-128"/>
            </a:endParaRPr>
          </a:p>
        </p:txBody>
      </p:sp>
    </p:spTree>
    <p:extLst>
      <p:ext uri="{BB962C8B-B14F-4D97-AF65-F5344CB8AC3E}">
        <p14:creationId xmlns:p14="http://schemas.microsoft.com/office/powerpoint/2010/main" val="120897897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Title 1">
            <a:extLst>
              <a:ext uri="{FF2B5EF4-FFF2-40B4-BE49-F238E27FC236}">
                <a16:creationId xmlns:a16="http://schemas.microsoft.com/office/drawing/2014/main" id="{B0CD6EF9-B9A3-4EE4-A1FB-7F0DF6D7CDD1}"/>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a:t>２．排出削減への貢献／（</a:t>
            </a:r>
            <a:r>
              <a:rPr lang="en-US" altLang="ja-JP" sz="2000"/>
              <a:t>2</a:t>
            </a:r>
            <a:r>
              <a:rPr lang="ja-JP" altLang="en-US" sz="2000"/>
              <a:t>）エンジン設計、開発への反映</a:t>
            </a:r>
            <a:endParaRPr kumimoji="1" lang="en-US" sz="2000"/>
          </a:p>
        </p:txBody>
      </p:sp>
      <p:sp>
        <p:nvSpPr>
          <p:cNvPr id="80" name="Title 1">
            <a:extLst>
              <a:ext uri="{FF2B5EF4-FFF2-40B4-BE49-F238E27FC236}">
                <a16:creationId xmlns:a16="http://schemas.microsoft.com/office/drawing/2014/main" id="{082062D8-AC25-4341-9C08-73A40AF5BF90}"/>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defTabSz="742950"/>
            <a:r>
              <a:rPr lang="ja-JP" altLang="en-US">
                <a:solidFill>
                  <a:schemeClr val="tx1"/>
                </a:solidFill>
              </a:rPr>
              <a:t>本事業をステップとして参画するエンジン事業を通して、</a:t>
            </a:r>
            <a:r>
              <a:rPr lang="en-US" altLang="ja-JP">
                <a:solidFill>
                  <a:prstClr val="black"/>
                </a:solidFill>
              </a:rPr>
              <a:t>CO</a:t>
            </a:r>
            <a:r>
              <a:rPr lang="ja-JP" altLang="en-US">
                <a:solidFill>
                  <a:prstClr val="black"/>
                </a:solidFill>
              </a:rPr>
              <a:t>₂排出量の</a:t>
            </a:r>
            <a:r>
              <a:rPr lang="en-US" altLang="ja-JP">
                <a:solidFill>
                  <a:prstClr val="black"/>
                </a:solidFill>
              </a:rPr>
              <a:t>xx</a:t>
            </a:r>
            <a:r>
              <a:rPr lang="ja-JP" altLang="en-US">
                <a:solidFill>
                  <a:prstClr val="black"/>
                </a:solidFill>
              </a:rPr>
              <a:t>％削減を見込む</a:t>
            </a:r>
            <a:endParaRPr lang="en-US" altLang="ja-JP">
              <a:solidFill>
                <a:prstClr val="black"/>
              </a:solidFill>
            </a:endParaRPr>
          </a:p>
        </p:txBody>
      </p:sp>
      <p:cxnSp>
        <p:nvCxnSpPr>
          <p:cNvPr id="81" name="直線コネクタ 80">
            <a:extLst>
              <a:ext uri="{FF2B5EF4-FFF2-40B4-BE49-F238E27FC236}">
                <a16:creationId xmlns:a16="http://schemas.microsoft.com/office/drawing/2014/main" id="{E7D0CEB9-ABBA-4F09-B4D9-22A5D6AB62D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17" name="正方形/長方形 16">
            <a:extLst>
              <a:ext uri="{FF2B5EF4-FFF2-40B4-BE49-F238E27FC236}">
                <a16:creationId xmlns:a16="http://schemas.microsoft.com/office/drawing/2014/main" id="{2F1EB6F5-0373-E99A-2D41-CA6EF3D6F3CD}"/>
              </a:ext>
            </a:extLst>
          </p:cNvPr>
          <p:cNvSpPr>
            <a:spLocks/>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基礎</a:t>
            </a:r>
            <a:endParaRPr lang="en-US" altLang="ja-JP" sz="2000">
              <a:latin typeface="Meiryo UI" panose="020B0604030504040204" pitchFamily="50" charset="-128"/>
              <a:ea typeface="Meiryo UI" panose="020B0604030504040204" pitchFamily="50" charset="-128"/>
              <a:cs typeface="+mj-cs"/>
            </a:endParaRPr>
          </a:p>
        </p:txBody>
      </p:sp>
      <p:sp>
        <p:nvSpPr>
          <p:cNvPr id="14" name="TextBox 51">
            <a:extLst>
              <a:ext uri="{FF2B5EF4-FFF2-40B4-BE49-F238E27FC236}">
                <a16:creationId xmlns:a16="http://schemas.microsoft.com/office/drawing/2014/main" id="{3B0B5B6B-5A16-296E-C5E7-BA3F916085D5}"/>
              </a:ext>
            </a:extLst>
          </p:cNvPr>
          <p:cNvSpPr txBox="1"/>
          <p:nvPr/>
        </p:nvSpPr>
        <p:spPr>
          <a:xfrm>
            <a:off x="628650" y="1229402"/>
            <a:ext cx="10934700" cy="4980597"/>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69651" defTabSz="742950"/>
            <a:r>
              <a:rPr lang="ja-JP" altLang="en-US" sz="1600" dirty="0">
                <a:solidFill>
                  <a:srgbClr val="2E3558"/>
                </a:solidFill>
                <a:latin typeface="+mn-ea"/>
                <a:cs typeface="Meiryo UI" panose="020B0604030504040204" pitchFamily="50" charset="-128"/>
              </a:rPr>
              <a:t>本事業で導入する設備等を用いてエンジン</a:t>
            </a:r>
            <a:r>
              <a:rPr lang="en-US" altLang="ja-JP" sz="1600" dirty="0">
                <a:solidFill>
                  <a:srgbClr val="2E3558"/>
                </a:solidFill>
                <a:latin typeface="+mn-ea"/>
                <a:cs typeface="Meiryo UI" panose="020B0604030504040204" pitchFamily="50" charset="-128"/>
              </a:rPr>
              <a:t>MRO</a:t>
            </a:r>
            <a:r>
              <a:rPr lang="ja-JP" altLang="en-US" sz="1600" dirty="0">
                <a:solidFill>
                  <a:srgbClr val="2E3558"/>
                </a:solidFill>
                <a:latin typeface="+mn-ea"/>
                <a:cs typeface="Meiryo UI" panose="020B0604030504040204" pitchFamily="50" charset="-128"/>
              </a:rPr>
              <a:t>を実施することで得られるデータや知見を蓄積、活用し、顧客訴求力のある低燃費なエンジンの設計や開発等に活かすことにより、</a:t>
            </a:r>
            <a:r>
              <a:rPr lang="en-US" altLang="ja-JP" sz="1600" dirty="0">
                <a:solidFill>
                  <a:srgbClr val="2E3558"/>
                </a:solidFill>
                <a:latin typeface="+mn-ea"/>
                <a:cs typeface="Meiryo UI" panose="020B0604030504040204" pitchFamily="50" charset="-128"/>
              </a:rPr>
              <a:t>CO2</a:t>
            </a:r>
            <a:r>
              <a:rPr lang="ja-JP" altLang="en-US" sz="1600" dirty="0">
                <a:solidFill>
                  <a:srgbClr val="2E3558"/>
                </a:solidFill>
                <a:latin typeface="+mn-ea"/>
                <a:cs typeface="Meiryo UI" panose="020B0604030504040204" pitchFamily="50" charset="-128"/>
              </a:rPr>
              <a:t>排出量の削減がどの程度見込まれるか等について 、定量的または合理的な根拠に基づく見通しを記載ください</a:t>
            </a:r>
            <a:endParaRPr lang="en-US" altLang="ja-JP" sz="1600" dirty="0">
              <a:solidFill>
                <a:srgbClr val="2E3558"/>
              </a:solidFill>
              <a:latin typeface="+mn-ea"/>
              <a:cs typeface="Meiryo UI" panose="020B0604030504040204" pitchFamily="50" charset="-128"/>
            </a:endParaRPr>
          </a:p>
          <a:p>
            <a:pPr marL="69651" defTabSz="742950"/>
            <a:r>
              <a:rPr lang="ja-JP" altLang="en-US" sz="1600" dirty="0">
                <a:solidFill>
                  <a:srgbClr val="2E3558"/>
                </a:solidFill>
                <a:latin typeface="+mn-ea"/>
              </a:rPr>
              <a:t>・算出の前提となる数値・根拠・その掲載先等についても記載ください</a:t>
            </a:r>
            <a:endParaRPr lang="en-US" altLang="ja-JP" sz="1600" dirty="0">
              <a:solidFill>
                <a:srgbClr val="2E3558"/>
              </a:solidFill>
              <a:latin typeface="+mn-ea"/>
            </a:endParaRPr>
          </a:p>
          <a:p>
            <a:pPr marL="69651" defTabSz="742950"/>
            <a:r>
              <a:rPr lang="ja-JP" altLang="en-US" sz="1600" dirty="0">
                <a:solidFill>
                  <a:srgbClr val="2E3558"/>
                </a:solidFill>
                <a:latin typeface="+mn-ea"/>
              </a:rPr>
              <a:t>・本事業での対策を実施しなかった場合に想定される</a:t>
            </a:r>
            <a:r>
              <a:rPr lang="en-US" altLang="ja-JP" sz="1600" dirty="0">
                <a:solidFill>
                  <a:srgbClr val="2E3558"/>
                </a:solidFill>
                <a:latin typeface="ＭＳ Ｐゴシック" panose="020B0600070205080204" pitchFamily="50" charset="-128"/>
              </a:rPr>
              <a:t>CO2</a:t>
            </a:r>
            <a:r>
              <a:rPr lang="ja-JP" altLang="en-US" sz="1600" dirty="0">
                <a:solidFill>
                  <a:srgbClr val="2E3558"/>
                </a:solidFill>
                <a:latin typeface="+mn-ea"/>
              </a:rPr>
              <a:t>排出量、その算出式、前提となる考え方についても明記ください</a:t>
            </a:r>
            <a:endParaRPr lang="en-US" altLang="ja-JP" sz="1600" dirty="0">
              <a:solidFill>
                <a:srgbClr val="2E3558"/>
              </a:solidFill>
              <a:latin typeface="+mn-ea"/>
            </a:endParaRPr>
          </a:p>
        </p:txBody>
      </p:sp>
    </p:spTree>
    <p:extLst>
      <p:ext uri="{BB962C8B-B14F-4D97-AF65-F5344CB8AC3E}">
        <p14:creationId xmlns:p14="http://schemas.microsoft.com/office/powerpoint/2010/main" val="27443190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AAF3A6-8E34-2F4D-EDC1-5E2E396C2D7C}"/>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BC7D9B87-3C2B-EA3F-5DFA-1F9243782F90}"/>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639" imgH="639" progId="TCLayout.ActiveDocument.1">
                  <p:embed/>
                </p:oleObj>
              </mc:Choice>
              <mc:Fallback>
                <p:oleObj name="think-cellスライド" r:id="rId4" imgW="639" imgH="639" progId="TCLayout.ActiveDocument.1">
                  <p:embed/>
                  <p:pic>
                    <p:nvPicPr>
                      <p:cNvPr id="5" name="think-cell data - do not delete" hidden="1">
                        <a:extLst>
                          <a:ext uri="{FF2B5EF4-FFF2-40B4-BE49-F238E27FC236}">
                            <a16:creationId xmlns:a16="http://schemas.microsoft.com/office/drawing/2014/main" id="{BC7D9B87-3C2B-EA3F-5DFA-1F9243782F90}"/>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75" name="Title 1">
            <a:extLst>
              <a:ext uri="{FF2B5EF4-FFF2-40B4-BE49-F238E27FC236}">
                <a16:creationId xmlns:a16="http://schemas.microsoft.com/office/drawing/2014/main" id="{2530F005-8CF0-5EE5-ABF2-E1BD273D4F69}"/>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lvl="0">
              <a:defRPr/>
            </a:pPr>
            <a:r>
              <a:rPr kumimoji="0"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２．排出削減への貢献／</a:t>
            </a:r>
            <a:r>
              <a:rPr lang="ja-JP" altLang="en-US" sz="2000">
                <a:solidFill>
                  <a:srgbClr val="000000"/>
                </a:solidFill>
              </a:rPr>
              <a:t>（</a:t>
            </a:r>
            <a:r>
              <a:rPr lang="en-US" altLang="ja-JP" sz="2000">
                <a:solidFill>
                  <a:srgbClr val="000000"/>
                </a:solidFill>
              </a:rPr>
              <a:t>3</a:t>
            </a:r>
            <a:r>
              <a:rPr lang="ja-JP" altLang="en-US" sz="2000">
                <a:solidFill>
                  <a:srgbClr val="000000"/>
                </a:solidFill>
              </a:rPr>
              <a:t>）ＧＸ製品・サービスの社会実装への貢献</a:t>
            </a:r>
            <a:endParaRPr lang="en-US" sz="2000">
              <a:solidFill>
                <a:srgbClr val="000000"/>
              </a:solidFill>
            </a:endParaRPr>
          </a:p>
        </p:txBody>
      </p:sp>
      <p:sp>
        <p:nvSpPr>
          <p:cNvPr id="80" name="Title 1">
            <a:extLst>
              <a:ext uri="{FF2B5EF4-FFF2-40B4-BE49-F238E27FC236}">
                <a16:creationId xmlns:a16="http://schemas.microsoft.com/office/drawing/2014/main" id="{2DE7EEB4-7577-205C-7C72-855D5BF023C2}"/>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ja-JP"/>
              <a:t>サプライチェーン全体でのＧＸを推進すべく、ＧＸ率先実行宣言を行っている</a:t>
            </a:r>
          </a:p>
        </p:txBody>
      </p:sp>
      <p:cxnSp>
        <p:nvCxnSpPr>
          <p:cNvPr id="2" name="直線コネクタ 1">
            <a:extLst>
              <a:ext uri="{FF2B5EF4-FFF2-40B4-BE49-F238E27FC236}">
                <a16:creationId xmlns:a16="http://schemas.microsoft.com/office/drawing/2014/main" id="{BCF3798C-0B76-F572-1CB3-D694F9BBDDA5}"/>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4" name="TextBox 51">
            <a:extLst>
              <a:ext uri="{FF2B5EF4-FFF2-40B4-BE49-F238E27FC236}">
                <a16:creationId xmlns:a16="http://schemas.microsoft.com/office/drawing/2014/main" id="{53CB6412-098D-02BA-9C1A-8D88F16FB64D}"/>
              </a:ext>
            </a:extLst>
          </p:cNvPr>
          <p:cNvSpPr txBox="1"/>
          <p:nvPr/>
        </p:nvSpPr>
        <p:spPr>
          <a:xfrm>
            <a:off x="628650" y="1229402"/>
            <a:ext cx="10934700" cy="4980597"/>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69652" indent="2580" defTabSz="742950">
              <a:defRPr/>
            </a:pPr>
            <a:r>
              <a:rPr lang="ja-JP" altLang="en-US" sz="1600">
                <a:solidFill>
                  <a:srgbClr val="2E3558"/>
                </a:solidFill>
                <a:latin typeface="+mj-ea"/>
                <a:cs typeface="Meiryo UI" panose="020B0604030504040204" pitchFamily="50" charset="-128"/>
              </a:rPr>
              <a:t>サプライチェーン全体でのＧＸを推進するためのＧＸ率先実行宣言を行っている場合、その内容について以下の項目を参考に具体的に</a:t>
            </a:r>
            <a:r>
              <a:rPr lang="ja-JP" altLang="en-US" sz="1600">
                <a:solidFill>
                  <a:srgbClr val="2E3558"/>
                </a:solidFill>
                <a:latin typeface="+mn-ea"/>
              </a:rPr>
              <a:t>記載ください</a:t>
            </a:r>
            <a:endParaRPr lang="en-US" altLang="ja-JP" sz="1600">
              <a:solidFill>
                <a:srgbClr val="2E3558"/>
              </a:solidFill>
              <a:latin typeface="+mn-ea"/>
            </a:endParaRPr>
          </a:p>
          <a:p>
            <a:pPr marL="69652" indent="2580" defTabSz="742950">
              <a:defRPr/>
            </a:pPr>
            <a:r>
              <a:rPr lang="ja-JP" altLang="en-US" sz="1200">
                <a:solidFill>
                  <a:srgbClr val="2E3558"/>
                </a:solidFill>
              </a:rPr>
              <a:t>・</a:t>
            </a:r>
            <a:r>
              <a:rPr lang="ja-JP" altLang="en-US" sz="1400">
                <a:solidFill>
                  <a:srgbClr val="2E3558"/>
                </a:solidFill>
              </a:rPr>
              <a:t>早期の社会実装に貢献する</a:t>
            </a:r>
            <a:r>
              <a:rPr lang="en-US" altLang="ja-JP" sz="1400">
                <a:solidFill>
                  <a:srgbClr val="2E3558"/>
                </a:solidFill>
              </a:rPr>
              <a:t>GX</a:t>
            </a:r>
            <a:r>
              <a:rPr lang="ja-JP" altLang="en-US" sz="1400">
                <a:solidFill>
                  <a:srgbClr val="2E3558"/>
                </a:solidFill>
              </a:rPr>
              <a:t>製品、貢献のための具体的な行動内容、サーキュラーエコノミーの推進について</a:t>
            </a:r>
            <a:endParaRPr lang="en-US" altLang="ja-JP" sz="1400">
              <a:solidFill>
                <a:srgbClr val="2E3558"/>
              </a:solidFill>
            </a:endParaRPr>
          </a:p>
          <a:p>
            <a:pPr marL="69652" indent="2580" defTabSz="742950">
              <a:defRPr/>
            </a:pPr>
            <a:r>
              <a:rPr lang="ja-JP" altLang="en-US" sz="1400">
                <a:solidFill>
                  <a:srgbClr val="2E3558"/>
                </a:solidFill>
                <a:latin typeface="+mn-ea"/>
              </a:rPr>
              <a:t>・</a:t>
            </a:r>
            <a:r>
              <a:rPr lang="en-US" altLang="ja-JP" sz="1400">
                <a:solidFill>
                  <a:srgbClr val="2E3558"/>
                </a:solidFill>
                <a:latin typeface="+mn-ea"/>
              </a:rPr>
              <a:t>Scope1</a:t>
            </a:r>
            <a:r>
              <a:rPr lang="ja-JP" altLang="en-US" sz="1400">
                <a:solidFill>
                  <a:srgbClr val="2E3558"/>
                </a:solidFill>
                <a:latin typeface="+mn-ea"/>
              </a:rPr>
              <a:t>～</a:t>
            </a:r>
            <a:r>
              <a:rPr lang="en-US" altLang="ja-JP" sz="1400">
                <a:solidFill>
                  <a:srgbClr val="2E3558"/>
                </a:solidFill>
                <a:latin typeface="+mn-ea"/>
              </a:rPr>
              <a:t>3</a:t>
            </a:r>
            <a:r>
              <a:rPr lang="ja-JP" altLang="en-US" sz="1400">
                <a:solidFill>
                  <a:srgbClr val="2E3558"/>
                </a:solidFill>
                <a:latin typeface="+mn-ea"/>
              </a:rPr>
              <a:t>の温室効果ガス削減目標の設定をしている場合、その内容及び目標に対する取組の関係性</a:t>
            </a:r>
            <a:endParaRPr lang="en-US" altLang="ja-JP" sz="1400">
              <a:solidFill>
                <a:srgbClr val="2E3558"/>
              </a:solidFill>
              <a:latin typeface="+mn-ea"/>
            </a:endParaRPr>
          </a:p>
          <a:p>
            <a:pPr marL="69652" indent="2580" defTabSz="742950">
              <a:defRPr/>
            </a:pPr>
            <a:r>
              <a:rPr lang="ja-JP" altLang="en-US" sz="1400">
                <a:solidFill>
                  <a:srgbClr val="2E3558"/>
                </a:solidFill>
              </a:rPr>
              <a:t>・</a:t>
            </a:r>
            <a:r>
              <a:rPr lang="en-US" altLang="ja-JP" sz="1400">
                <a:solidFill>
                  <a:srgbClr val="2E3558"/>
                </a:solidFill>
              </a:rPr>
              <a:t>GX</a:t>
            </a:r>
            <a:r>
              <a:rPr lang="ja-JP" altLang="en-US" sz="1400">
                <a:solidFill>
                  <a:srgbClr val="2E3558"/>
                </a:solidFill>
              </a:rPr>
              <a:t>製品の社会実装促進に向けた目標の設定をしている場合、その内容（時間軸・定量的目標）</a:t>
            </a:r>
            <a:endParaRPr lang="en-US" altLang="ja-JP" sz="1400">
              <a:solidFill>
                <a:srgbClr val="2E3558"/>
              </a:solidFill>
              <a:latin typeface="+mn-ea"/>
            </a:endParaRPr>
          </a:p>
        </p:txBody>
      </p:sp>
      <p:sp>
        <p:nvSpPr>
          <p:cNvPr id="3" name="正方形/長方形 2">
            <a:extLst>
              <a:ext uri="{FF2B5EF4-FFF2-40B4-BE49-F238E27FC236}">
                <a16:creationId xmlns:a16="http://schemas.microsoft.com/office/drawing/2014/main" id="{9D735B45-2858-09C8-709C-E60F458A8990}"/>
              </a:ext>
            </a:extLst>
          </p:cNvPr>
          <p:cNvSpPr/>
          <p:nvPr/>
        </p:nvSpPr>
        <p:spPr>
          <a:xfrm>
            <a:off x="11152486" y="85758"/>
            <a:ext cx="953793" cy="324000"/>
          </a:xfrm>
          <a:prstGeom prst="rect">
            <a:avLst/>
          </a:prstGeom>
          <a:ln w="28575">
            <a:solidFill>
              <a:schemeClr val="bg1">
                <a:lumMod val="65000"/>
              </a:schemeClr>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加点</a:t>
            </a:r>
          </a:p>
        </p:txBody>
      </p:sp>
    </p:spTree>
    <p:extLst>
      <p:ext uri="{BB962C8B-B14F-4D97-AF65-F5344CB8AC3E}">
        <p14:creationId xmlns:p14="http://schemas.microsoft.com/office/powerpoint/2010/main" val="411789977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37C069A-96FF-4DC6-B902-B9C519ABB687}"/>
              </a:ext>
            </a:extLst>
          </p:cNvPr>
          <p:cNvSpPr/>
          <p:nvPr>
            <p:custDataLst>
              <p:tags r:id="rId2"/>
            </p:custDataLst>
          </p:nvPr>
        </p:nvSpPr>
        <p:spPr>
          <a:xfrm>
            <a:off x="774720" y="1827160"/>
            <a:ext cx="10598331" cy="3203680"/>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74320" tIns="274320" rIns="274320" bIns="137160" numCol="1" spcCol="0" rtlCol="0" fromWordArt="0" anchor="ctr" anchorCtr="0" forceAA="0" compatLnSpc="1">
            <a:prstTxWarp prst="textNoShape">
              <a:avLst/>
            </a:prstTxWarp>
            <a:noAutofit/>
          </a:bodyPr>
          <a:lstStyle/>
          <a:p>
            <a:pPr algn="ctr">
              <a:lnSpc>
                <a:spcPts val="6000"/>
              </a:lnSpc>
            </a:pPr>
            <a:r>
              <a:rPr kumimoji="1" lang="ja-JP" altLang="en-US" sz="5400">
                <a:solidFill>
                  <a:schemeClr val="tx1"/>
                </a:solidFill>
                <a:latin typeface="Meiryo UI" panose="020B0604030504040204" pitchFamily="50" charset="-128"/>
                <a:ea typeface="Meiryo UI" panose="020B0604030504040204" pitchFamily="50" charset="-128"/>
              </a:rPr>
              <a:t>３．民間企業のみでは投資判断が真に困難な事業への適格性</a:t>
            </a:r>
            <a:endParaRPr kumimoji="1" lang="en-US" sz="5400">
              <a:solidFill>
                <a:schemeClr val="tx1"/>
              </a:solidFill>
              <a:latin typeface="Meiryo UI" panose="020B0604030504040204" pitchFamily="50" charset="-128"/>
              <a:ea typeface="Meiryo UI" panose="020B0604030504040204" pitchFamily="50" charset="-128"/>
            </a:endParaRPr>
          </a:p>
        </p:txBody>
      </p:sp>
      <p:sp>
        <p:nvSpPr>
          <p:cNvPr id="2" name="テキスト ボックス 1">
            <a:extLst>
              <a:ext uri="{FF2B5EF4-FFF2-40B4-BE49-F238E27FC236}">
                <a16:creationId xmlns:a16="http://schemas.microsoft.com/office/drawing/2014/main" id="{791EC0B3-2F6E-537C-4BC8-85F7F3BFB406}"/>
              </a:ext>
            </a:extLst>
          </p:cNvPr>
          <p:cNvSpPr txBox="1"/>
          <p:nvPr/>
        </p:nvSpPr>
        <p:spPr>
          <a:xfrm>
            <a:off x="5155473" y="4624925"/>
            <a:ext cx="1680755" cy="130628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3600">
                <a:solidFill>
                  <a:schemeClr val="tx1"/>
                </a:solidFill>
                <a:latin typeface="Meiryo UI" panose="020B0604030504040204" pitchFamily="50" charset="-128"/>
                <a:ea typeface="Meiryo UI" panose="020B0604030504040204" pitchFamily="50" charset="-128"/>
              </a:rPr>
              <a:t>提案事業名</a:t>
            </a:r>
            <a:br>
              <a:rPr kumimoji="1" lang="en-US" altLang="ja-JP" sz="3600">
                <a:solidFill>
                  <a:schemeClr val="tx1"/>
                </a:solidFill>
                <a:latin typeface="Meiryo UI" panose="020B0604030504040204" pitchFamily="50" charset="-128"/>
                <a:ea typeface="Meiryo UI" panose="020B0604030504040204" pitchFamily="50" charset="-128"/>
              </a:rPr>
            </a:br>
            <a:r>
              <a:rPr kumimoji="1" lang="ja-JP" altLang="en-US" sz="3600">
                <a:solidFill>
                  <a:schemeClr val="tx1"/>
                </a:solidFill>
                <a:latin typeface="Meiryo UI" panose="020B0604030504040204" pitchFamily="50" charset="-128"/>
                <a:ea typeface="Meiryo UI" panose="020B0604030504040204" pitchFamily="50" charset="-128"/>
              </a:rPr>
              <a:t>提案者名</a:t>
            </a:r>
          </a:p>
        </p:txBody>
      </p:sp>
      <p:sp>
        <p:nvSpPr>
          <p:cNvPr id="4" name="吹き出し: 四角形 48">
            <a:extLst>
              <a:ext uri="{FF2B5EF4-FFF2-40B4-BE49-F238E27FC236}">
                <a16:creationId xmlns:a16="http://schemas.microsoft.com/office/drawing/2014/main" id="{6FD590BE-1B23-E679-BEA9-79B9AAC6357F}"/>
              </a:ext>
            </a:extLst>
          </p:cNvPr>
          <p:cNvSpPr/>
          <p:nvPr/>
        </p:nvSpPr>
        <p:spPr>
          <a:xfrm flipH="1">
            <a:off x="8584263" y="172646"/>
            <a:ext cx="3434499" cy="754144"/>
          </a:xfrm>
          <a:prstGeom prst="wedgeRectCallout">
            <a:avLst>
              <a:gd name="adj1" fmla="val 49946"/>
              <a:gd name="adj2" fmla="val -20"/>
            </a:avLst>
          </a:prstGeom>
          <a:solidFill>
            <a:schemeClr val="bg1"/>
          </a:solidFill>
          <a:ln w="9525" cap="rnd" cmpd="sng" algn="ctr">
            <a:solidFill>
              <a:schemeClr val="tx1"/>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600">
                <a:solidFill>
                  <a:schemeClr val="tx1"/>
                </a:solidFill>
                <a:latin typeface="Meiryo UI" panose="020B0604030504040204" pitchFamily="50" charset="-128"/>
                <a:ea typeface="Meiryo UI" panose="020B0604030504040204" pitchFamily="50" charset="-128"/>
              </a:rPr>
              <a:t>※</a:t>
            </a:r>
            <a:r>
              <a:rPr kumimoji="1" lang="ja-JP" altLang="en-US" sz="1600">
                <a:solidFill>
                  <a:schemeClr val="tx1"/>
                </a:solidFill>
                <a:latin typeface="Meiryo UI" panose="020B0604030504040204" pitchFamily="50" charset="-128"/>
                <a:ea typeface="Meiryo UI" panose="020B0604030504040204" pitchFamily="50" charset="-128"/>
              </a:rPr>
              <a:t>本ページは幹事会社のみ提出</a:t>
            </a:r>
            <a:endParaRPr kumimoji="1" lang="en-US" altLang="ja-JP" sz="1600">
              <a:solidFill>
                <a:schemeClr val="tx1"/>
              </a:solidFill>
              <a:latin typeface="Meiryo UI" panose="020B0604030504040204" pitchFamily="50" charset="-128"/>
              <a:ea typeface="Meiryo UI" panose="020B0604030504040204" pitchFamily="50" charset="-128"/>
            </a:endParaRPr>
          </a:p>
          <a:p>
            <a:pPr algn="ctr"/>
            <a:r>
              <a:rPr kumimoji="1" lang="ja-JP" altLang="en-US" sz="1200">
                <a:solidFill>
                  <a:schemeClr val="tx1"/>
                </a:solidFill>
                <a:latin typeface="Meiryo UI" panose="020B0604030504040204" pitchFamily="50" charset="-128"/>
                <a:ea typeface="Meiryo UI" panose="020B0604030504040204" pitchFamily="50" charset="-128"/>
              </a:rPr>
              <a:t>（共同申請として提案する場合のみ）</a:t>
            </a:r>
            <a:endParaRPr kumimoji="1" lang="en-US" altLang="ja-JP" sz="1200">
              <a:solidFill>
                <a:schemeClr val="tx1"/>
              </a:solidFill>
              <a:latin typeface="Meiryo UI" panose="020B0604030504040204" pitchFamily="50" charset="-128"/>
              <a:ea typeface="Meiryo UI" panose="020B0604030504040204" pitchFamily="50" charset="-128"/>
            </a:endParaRPr>
          </a:p>
        </p:txBody>
      </p:sp>
    </p:spTree>
    <p:custDataLst>
      <p:tags r:id="rId1"/>
    </p:custDataLst>
    <p:extLst>
      <p:ext uri="{BB962C8B-B14F-4D97-AF65-F5344CB8AC3E}">
        <p14:creationId xmlns:p14="http://schemas.microsoft.com/office/powerpoint/2010/main" val="359622422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4" name="think-cell data - do not delete" hidden="1">
            <a:extLst>
              <a:ext uri="{FF2B5EF4-FFF2-40B4-BE49-F238E27FC236}">
                <a16:creationId xmlns:a16="http://schemas.microsoft.com/office/drawing/2014/main" id="{5CB71D63-05B6-6B29-E8F6-CF51F00B2420}"/>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353" imgH="353" progId="TCLayout.ActiveDocument.1">
                  <p:embed/>
                </p:oleObj>
              </mc:Choice>
              <mc:Fallback>
                <p:oleObj name="think-cellスライド" r:id="rId4" imgW="353" imgH="353" progId="TCLayout.ActiveDocument.1">
                  <p:embed/>
                  <p:pic>
                    <p:nvPicPr>
                      <p:cNvPr id="54" name="think-cell data - do not delete" hidden="1">
                        <a:extLst>
                          <a:ext uri="{FF2B5EF4-FFF2-40B4-BE49-F238E27FC236}">
                            <a16:creationId xmlns:a16="http://schemas.microsoft.com/office/drawing/2014/main" id="{5CB71D63-05B6-6B29-E8F6-CF51F00B2420}"/>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grpSp>
        <p:nvGrpSpPr>
          <p:cNvPr id="53" name="グループ化 52">
            <a:extLst>
              <a:ext uri="{FF2B5EF4-FFF2-40B4-BE49-F238E27FC236}">
                <a16:creationId xmlns:a16="http://schemas.microsoft.com/office/drawing/2014/main" id="{7D8F6610-8BDC-0983-FC20-FF864B2926A2}"/>
              </a:ext>
            </a:extLst>
          </p:cNvPr>
          <p:cNvGrpSpPr/>
          <p:nvPr/>
        </p:nvGrpSpPr>
        <p:grpSpPr>
          <a:xfrm>
            <a:off x="765598" y="1894564"/>
            <a:ext cx="10660255" cy="2936556"/>
            <a:chOff x="765598" y="1894564"/>
            <a:chExt cx="10660255" cy="3325084"/>
          </a:xfrm>
        </p:grpSpPr>
        <p:sp>
          <p:nvSpPr>
            <p:cNvPr id="8" name="TextBox 39">
              <a:extLst>
                <a:ext uri="{FF2B5EF4-FFF2-40B4-BE49-F238E27FC236}">
                  <a16:creationId xmlns:a16="http://schemas.microsoft.com/office/drawing/2014/main" id="{53A6AB8E-4744-5005-C9A5-04D2E0DB34B2}"/>
                </a:ext>
              </a:extLst>
            </p:cNvPr>
            <p:cNvSpPr txBox="1"/>
            <p:nvPr/>
          </p:nvSpPr>
          <p:spPr>
            <a:xfrm>
              <a:off x="765598" y="1894564"/>
              <a:ext cx="1279835" cy="1044000"/>
            </a:xfrm>
            <a:prstGeom prst="rect">
              <a:avLst/>
            </a:prstGeom>
            <a:solidFill>
              <a:schemeClr val="bg1">
                <a:lumMod val="8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IRR</a:t>
              </a:r>
            </a:p>
            <a:p>
              <a:pPr marL="0" marR="0" lvl="0" indent="0" algn="l" defTabSz="914400" rtl="0" eaLnBrk="1" fontAlgn="auto" latinLnBrk="0" hangingPunct="1">
                <a:lnSpc>
                  <a:spcPct val="100000"/>
                </a:lnSpc>
                <a:spcBef>
                  <a:spcPts val="0"/>
                </a:spcBef>
                <a:spcAft>
                  <a:spcPts val="0"/>
                </a:spcAft>
                <a:buClrTx/>
                <a:buSzTx/>
                <a:buFontTx/>
                <a:buNone/>
                <a:tabLst>
                  <a:tab pos="177800" algn="l"/>
                </a:tabLst>
                <a:defRPr/>
              </a:pPr>
              <a:r>
                <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	Equity IRR</a:t>
              </a:r>
              <a:r>
                <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	Project IRR</a:t>
              </a:r>
              <a:r>
                <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の</a:t>
              </a:r>
              <a:br>
                <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いずれに該当す</a:t>
              </a:r>
              <a:r>
                <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るか明記すること</a:t>
              </a:r>
              <a:endParaRPr kumimoji="1" 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2" name="TextBox 40">
              <a:extLst>
                <a:ext uri="{FF2B5EF4-FFF2-40B4-BE49-F238E27FC236}">
                  <a16:creationId xmlns:a16="http://schemas.microsoft.com/office/drawing/2014/main" id="{D5E4CAE6-1F7E-ECE6-BB86-2B6A803A66A6}"/>
                </a:ext>
              </a:extLst>
            </p:cNvPr>
            <p:cNvSpPr txBox="1"/>
            <p:nvPr/>
          </p:nvSpPr>
          <p:spPr>
            <a:xfrm>
              <a:off x="765598" y="3038259"/>
              <a:ext cx="1279835" cy="1044000"/>
            </a:xfrm>
            <a:prstGeom prst="rect">
              <a:avLst/>
            </a:prstGeom>
            <a:solidFill>
              <a:schemeClr val="bg1">
                <a:lumMod val="8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投資回収期間</a:t>
              </a:r>
              <a:endParaRPr kumimoji="1" 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6" name="TextBox 39">
              <a:extLst>
                <a:ext uri="{FF2B5EF4-FFF2-40B4-BE49-F238E27FC236}">
                  <a16:creationId xmlns:a16="http://schemas.microsoft.com/office/drawing/2014/main" id="{4E69EAF5-CFA0-1C47-C2EA-A50AD868B5C5}"/>
                </a:ext>
              </a:extLst>
            </p:cNvPr>
            <p:cNvSpPr txBox="1"/>
            <p:nvPr/>
          </p:nvSpPr>
          <p:spPr>
            <a:xfrm>
              <a:off x="2193419" y="1894564"/>
              <a:ext cx="1279835" cy="1044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a:t>
              </a:r>
              <a:endParaRPr kumimoji="1" 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7" name="TextBox 40">
              <a:extLst>
                <a:ext uri="{FF2B5EF4-FFF2-40B4-BE49-F238E27FC236}">
                  <a16:creationId xmlns:a16="http://schemas.microsoft.com/office/drawing/2014/main" id="{463DCCC9-0BE3-4849-8F9B-A7ECE32F5EAC}"/>
                </a:ext>
              </a:extLst>
            </p:cNvPr>
            <p:cNvSpPr txBox="1"/>
            <p:nvPr/>
          </p:nvSpPr>
          <p:spPr>
            <a:xfrm>
              <a:off x="2193419" y="3038259"/>
              <a:ext cx="1279835" cy="1044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a:t>
              </a:r>
              <a:endParaRPr kumimoji="1" 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4" name="TextBox 39">
              <a:extLst>
                <a:ext uri="{FF2B5EF4-FFF2-40B4-BE49-F238E27FC236}">
                  <a16:creationId xmlns:a16="http://schemas.microsoft.com/office/drawing/2014/main" id="{BACE2BB9-06B6-4364-F157-DBE7F39F368E}"/>
                </a:ext>
              </a:extLst>
            </p:cNvPr>
            <p:cNvSpPr txBox="1"/>
            <p:nvPr/>
          </p:nvSpPr>
          <p:spPr>
            <a:xfrm>
              <a:off x="3578897" y="1894564"/>
              <a:ext cx="1279835" cy="1044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a:t>
              </a:r>
              <a:endParaRPr kumimoji="1" 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5" name="TextBox 40">
              <a:extLst>
                <a:ext uri="{FF2B5EF4-FFF2-40B4-BE49-F238E27FC236}">
                  <a16:creationId xmlns:a16="http://schemas.microsoft.com/office/drawing/2014/main" id="{5CA606AE-A7B0-D4CD-6AA3-FC1EDE32E013}"/>
                </a:ext>
              </a:extLst>
            </p:cNvPr>
            <p:cNvSpPr txBox="1"/>
            <p:nvPr/>
          </p:nvSpPr>
          <p:spPr>
            <a:xfrm>
              <a:off x="3578897" y="3038259"/>
              <a:ext cx="1279835" cy="1044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a:t>
              </a:r>
              <a:endParaRPr kumimoji="1" 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9" name="TextBox 39">
              <a:extLst>
                <a:ext uri="{FF2B5EF4-FFF2-40B4-BE49-F238E27FC236}">
                  <a16:creationId xmlns:a16="http://schemas.microsoft.com/office/drawing/2014/main" id="{617F5AE3-1EB6-7CF8-5CD4-71E0605AAB96}"/>
                </a:ext>
              </a:extLst>
            </p:cNvPr>
            <p:cNvSpPr txBox="1"/>
            <p:nvPr/>
          </p:nvSpPr>
          <p:spPr>
            <a:xfrm>
              <a:off x="4964374" y="1898662"/>
              <a:ext cx="1279835" cy="1044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a:t>
              </a:r>
              <a:endParaRPr kumimoji="1" 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0" name="TextBox 40">
              <a:extLst>
                <a:ext uri="{FF2B5EF4-FFF2-40B4-BE49-F238E27FC236}">
                  <a16:creationId xmlns:a16="http://schemas.microsoft.com/office/drawing/2014/main" id="{F811B640-2A69-B230-DC9D-1CC41E59AC0E}"/>
                </a:ext>
              </a:extLst>
            </p:cNvPr>
            <p:cNvSpPr txBox="1"/>
            <p:nvPr/>
          </p:nvSpPr>
          <p:spPr>
            <a:xfrm>
              <a:off x="4964375" y="3038259"/>
              <a:ext cx="1279835" cy="1044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a:t>
              </a:r>
              <a:endParaRPr kumimoji="1" 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6" name="TextBox 39">
              <a:extLst>
                <a:ext uri="{FF2B5EF4-FFF2-40B4-BE49-F238E27FC236}">
                  <a16:creationId xmlns:a16="http://schemas.microsoft.com/office/drawing/2014/main" id="{61D88752-68A7-D0DD-077E-83AFF48E7C33}"/>
                </a:ext>
              </a:extLst>
            </p:cNvPr>
            <p:cNvSpPr txBox="1"/>
            <p:nvPr/>
          </p:nvSpPr>
          <p:spPr>
            <a:xfrm>
              <a:off x="6349853" y="1894564"/>
              <a:ext cx="5076000" cy="1044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pPr marL="177800" marR="0" lvl="0" indent="-1778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a:t>
              </a:r>
              <a:endParaRPr kumimoji="1" 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7" name="TextBox 40">
              <a:extLst>
                <a:ext uri="{FF2B5EF4-FFF2-40B4-BE49-F238E27FC236}">
                  <a16:creationId xmlns:a16="http://schemas.microsoft.com/office/drawing/2014/main" id="{DEFBEA9D-F973-A617-A537-6B1854320136}"/>
                </a:ext>
              </a:extLst>
            </p:cNvPr>
            <p:cNvSpPr txBox="1"/>
            <p:nvPr/>
          </p:nvSpPr>
          <p:spPr>
            <a:xfrm>
              <a:off x="6349853" y="3038259"/>
              <a:ext cx="5076000" cy="1044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pPr marL="177800" marR="0" lvl="0" indent="-1778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a:t>
              </a:r>
              <a:endParaRPr kumimoji="1" 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2" name="TextBox 40">
              <a:extLst>
                <a:ext uri="{FF2B5EF4-FFF2-40B4-BE49-F238E27FC236}">
                  <a16:creationId xmlns:a16="http://schemas.microsoft.com/office/drawing/2014/main" id="{A73617A8-6A93-9005-875A-6D540D53D210}"/>
                </a:ext>
              </a:extLst>
            </p:cNvPr>
            <p:cNvSpPr txBox="1"/>
            <p:nvPr/>
          </p:nvSpPr>
          <p:spPr>
            <a:xfrm>
              <a:off x="765598" y="4175648"/>
              <a:ext cx="1279835" cy="1044000"/>
            </a:xfrm>
            <a:prstGeom prst="rect">
              <a:avLst/>
            </a:prstGeom>
            <a:solidFill>
              <a:schemeClr val="bg1">
                <a:lumMod val="8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研究・開発コスト</a:t>
              </a:r>
              <a:endParaRPr kumimoji="1" 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3" name="TextBox 40">
              <a:extLst>
                <a:ext uri="{FF2B5EF4-FFF2-40B4-BE49-F238E27FC236}">
                  <a16:creationId xmlns:a16="http://schemas.microsoft.com/office/drawing/2014/main" id="{71D99FBD-B11D-AA62-57CB-54AA12F275FF}"/>
                </a:ext>
              </a:extLst>
            </p:cNvPr>
            <p:cNvSpPr txBox="1"/>
            <p:nvPr/>
          </p:nvSpPr>
          <p:spPr>
            <a:xfrm>
              <a:off x="2193419" y="4175648"/>
              <a:ext cx="1279835" cy="1044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a:t>
              </a:r>
              <a:endParaRPr kumimoji="1" 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50" name="TextBox 40">
              <a:extLst>
                <a:ext uri="{FF2B5EF4-FFF2-40B4-BE49-F238E27FC236}">
                  <a16:creationId xmlns:a16="http://schemas.microsoft.com/office/drawing/2014/main" id="{9BEF8DD5-885A-2D7D-F14A-86EE94D2BB7E}"/>
                </a:ext>
              </a:extLst>
            </p:cNvPr>
            <p:cNvSpPr txBox="1"/>
            <p:nvPr/>
          </p:nvSpPr>
          <p:spPr>
            <a:xfrm>
              <a:off x="3578897" y="4175648"/>
              <a:ext cx="1279835" cy="1044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a:t>
              </a:r>
              <a:endParaRPr kumimoji="1" 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51" name="TextBox 40">
              <a:extLst>
                <a:ext uri="{FF2B5EF4-FFF2-40B4-BE49-F238E27FC236}">
                  <a16:creationId xmlns:a16="http://schemas.microsoft.com/office/drawing/2014/main" id="{2FF990CE-A119-72AE-97A2-21D97B387736}"/>
                </a:ext>
              </a:extLst>
            </p:cNvPr>
            <p:cNvSpPr txBox="1"/>
            <p:nvPr/>
          </p:nvSpPr>
          <p:spPr>
            <a:xfrm>
              <a:off x="4964375" y="4175648"/>
              <a:ext cx="1279835" cy="1044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a:t>
              </a:r>
              <a:endParaRPr kumimoji="1" 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52" name="TextBox 40">
              <a:extLst>
                <a:ext uri="{FF2B5EF4-FFF2-40B4-BE49-F238E27FC236}">
                  <a16:creationId xmlns:a16="http://schemas.microsoft.com/office/drawing/2014/main" id="{D784F567-1907-0CB6-55C7-78D058ACD0B8}"/>
                </a:ext>
              </a:extLst>
            </p:cNvPr>
            <p:cNvSpPr txBox="1"/>
            <p:nvPr/>
          </p:nvSpPr>
          <p:spPr>
            <a:xfrm>
              <a:off x="6349853" y="4175648"/>
              <a:ext cx="5076000" cy="1044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pPr marL="177800" marR="0" lvl="0" indent="-1778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a:t>
              </a:r>
              <a:endParaRPr kumimoji="1" 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pSp>
      <p:cxnSp>
        <p:nvCxnSpPr>
          <p:cNvPr id="3" name="Straight Connector 22">
            <a:extLst>
              <a:ext uri="{FF2B5EF4-FFF2-40B4-BE49-F238E27FC236}">
                <a16:creationId xmlns:a16="http://schemas.microsoft.com/office/drawing/2014/main" id="{BBC3EA99-7C85-BB5F-F52E-0A85A34CE4DE}"/>
              </a:ext>
            </a:extLst>
          </p:cNvPr>
          <p:cNvCxnSpPr>
            <a:cxnSpLocks/>
          </p:cNvCxnSpPr>
          <p:nvPr/>
        </p:nvCxnSpPr>
        <p:spPr>
          <a:xfrm>
            <a:off x="765599" y="1833495"/>
            <a:ext cx="1279835"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5" name="TextBox 34">
            <a:extLst>
              <a:ext uri="{FF2B5EF4-FFF2-40B4-BE49-F238E27FC236}">
                <a16:creationId xmlns:a16="http://schemas.microsoft.com/office/drawing/2014/main" id="{49B661E2-6A69-7566-6A43-D4F8CF92D1D4}"/>
              </a:ext>
            </a:extLst>
          </p:cNvPr>
          <p:cNvSpPr txBox="1"/>
          <p:nvPr/>
        </p:nvSpPr>
        <p:spPr>
          <a:xfrm>
            <a:off x="765598" y="1578059"/>
            <a:ext cx="1279835" cy="252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基準</a:t>
            </a:r>
            <a:endParaRPr kumimoji="1" lang="en-US" sz="12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75" name="Title 1">
            <a:extLst>
              <a:ext uri="{FF2B5EF4-FFF2-40B4-BE49-F238E27FC236}">
                <a16:creationId xmlns:a16="http://schemas.microsoft.com/office/drawing/2014/main" id="{B0CD6EF9-B9A3-4EE4-A1FB-7F0DF6D7CDD1}"/>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３．民間企業のみでは投資判断が真に困難な事業への適格性／</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a:t>
            </a:r>
            <a:r>
              <a:rPr kumimoji="1" lang="en-US" altLang="ja-JP"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1</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）経済的基準</a:t>
            </a:r>
            <a:endParaRPr kumimoji="1" 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endParaRPr>
          </a:p>
        </p:txBody>
      </p:sp>
      <p:sp>
        <p:nvSpPr>
          <p:cNvPr id="80" name="Title 1">
            <a:extLst>
              <a:ext uri="{FF2B5EF4-FFF2-40B4-BE49-F238E27FC236}">
                <a16:creationId xmlns:a16="http://schemas.microsoft.com/office/drawing/2014/main" id="{082062D8-AC25-4341-9C08-73A40AF5BF90}"/>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ja-JP" alt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補助を前提としない場合は</a:t>
            </a:r>
            <a:r>
              <a:rPr kumimoji="1" lang="en-US" altLang="ja-JP"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xx</a:t>
            </a:r>
            <a:r>
              <a:rPr kumimoji="1" lang="ja-JP" alt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であったが、補助対象となることで</a:t>
            </a:r>
            <a:r>
              <a:rPr kumimoji="1" lang="en-US" altLang="ja-JP"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xx</a:t>
            </a:r>
            <a:r>
              <a:rPr kumimoji="1" lang="ja-JP" alt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となる見込み</a:t>
            </a:r>
            <a:endParaRPr kumimoji="1" 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endParaRPr>
          </a:p>
        </p:txBody>
      </p:sp>
      <p:cxnSp>
        <p:nvCxnSpPr>
          <p:cNvPr id="81" name="直線コネクタ 80">
            <a:extLst>
              <a:ext uri="{FF2B5EF4-FFF2-40B4-BE49-F238E27FC236}">
                <a16:creationId xmlns:a16="http://schemas.microsoft.com/office/drawing/2014/main" id="{E7D0CEB9-ABBA-4F09-B4D9-22A5D6AB62D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cxnSp>
        <p:nvCxnSpPr>
          <p:cNvPr id="14" name="Straight Connector 22">
            <a:extLst>
              <a:ext uri="{FF2B5EF4-FFF2-40B4-BE49-F238E27FC236}">
                <a16:creationId xmlns:a16="http://schemas.microsoft.com/office/drawing/2014/main" id="{CA40F6C2-2C0E-5583-53DE-4539681073A6}"/>
              </a:ext>
            </a:extLst>
          </p:cNvPr>
          <p:cNvCxnSpPr>
            <a:cxnSpLocks/>
          </p:cNvCxnSpPr>
          <p:nvPr/>
        </p:nvCxnSpPr>
        <p:spPr>
          <a:xfrm>
            <a:off x="2193419" y="1833495"/>
            <a:ext cx="1279835"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5" name="TextBox 34">
            <a:extLst>
              <a:ext uri="{FF2B5EF4-FFF2-40B4-BE49-F238E27FC236}">
                <a16:creationId xmlns:a16="http://schemas.microsoft.com/office/drawing/2014/main" id="{D24EFBCA-7A77-6324-EC29-5A0D032E476F}"/>
              </a:ext>
            </a:extLst>
          </p:cNvPr>
          <p:cNvSpPr txBox="1"/>
          <p:nvPr/>
        </p:nvSpPr>
        <p:spPr>
          <a:xfrm>
            <a:off x="2193419" y="1578059"/>
            <a:ext cx="1279835" cy="252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補助がない場合</a:t>
            </a:r>
            <a:endParaRPr kumimoji="1" lang="zh-TW" altLang="en-US" sz="12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22" name="Straight Connector 22">
            <a:extLst>
              <a:ext uri="{FF2B5EF4-FFF2-40B4-BE49-F238E27FC236}">
                <a16:creationId xmlns:a16="http://schemas.microsoft.com/office/drawing/2014/main" id="{B45667A8-95E8-3636-DCD4-BC1AC5347DB0}"/>
              </a:ext>
            </a:extLst>
          </p:cNvPr>
          <p:cNvCxnSpPr>
            <a:cxnSpLocks/>
          </p:cNvCxnSpPr>
          <p:nvPr/>
        </p:nvCxnSpPr>
        <p:spPr>
          <a:xfrm>
            <a:off x="3578897" y="1833495"/>
            <a:ext cx="1279835"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3" name="TextBox 34">
            <a:extLst>
              <a:ext uri="{FF2B5EF4-FFF2-40B4-BE49-F238E27FC236}">
                <a16:creationId xmlns:a16="http://schemas.microsoft.com/office/drawing/2014/main" id="{B0404232-819A-E4A3-4D0D-6F90F0F7585D}"/>
              </a:ext>
            </a:extLst>
          </p:cNvPr>
          <p:cNvSpPr txBox="1"/>
          <p:nvPr/>
        </p:nvSpPr>
        <p:spPr>
          <a:xfrm>
            <a:off x="3578897" y="1578059"/>
            <a:ext cx="1279835" cy="252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補助がある場合</a:t>
            </a:r>
            <a:endParaRPr kumimoji="1" lang="zh-TW" altLang="en-US" sz="12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27" name="Straight Connector 22">
            <a:extLst>
              <a:ext uri="{FF2B5EF4-FFF2-40B4-BE49-F238E27FC236}">
                <a16:creationId xmlns:a16="http://schemas.microsoft.com/office/drawing/2014/main" id="{7FD102AB-D069-68F1-0FB6-FE1881BE0184}"/>
              </a:ext>
            </a:extLst>
          </p:cNvPr>
          <p:cNvCxnSpPr>
            <a:cxnSpLocks/>
          </p:cNvCxnSpPr>
          <p:nvPr/>
        </p:nvCxnSpPr>
        <p:spPr>
          <a:xfrm>
            <a:off x="4964375" y="1833495"/>
            <a:ext cx="1279835"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8" name="TextBox 34">
            <a:extLst>
              <a:ext uri="{FF2B5EF4-FFF2-40B4-BE49-F238E27FC236}">
                <a16:creationId xmlns:a16="http://schemas.microsoft.com/office/drawing/2014/main" id="{BBB90D36-10CB-D03B-7CC5-08C914D441E1}"/>
              </a:ext>
            </a:extLst>
          </p:cNvPr>
          <p:cNvSpPr txBox="1"/>
          <p:nvPr/>
        </p:nvSpPr>
        <p:spPr>
          <a:xfrm>
            <a:off x="4964375" y="1578059"/>
            <a:ext cx="1279835" cy="252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自社の基準値</a:t>
            </a:r>
            <a:endParaRPr kumimoji="1" lang="zh-TW" altLang="en-US" sz="12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34" name="Straight Connector 22">
            <a:extLst>
              <a:ext uri="{FF2B5EF4-FFF2-40B4-BE49-F238E27FC236}">
                <a16:creationId xmlns:a16="http://schemas.microsoft.com/office/drawing/2014/main" id="{AE9FBFA3-B87D-2B33-D372-6A858D93D2B2}"/>
              </a:ext>
            </a:extLst>
          </p:cNvPr>
          <p:cNvCxnSpPr>
            <a:cxnSpLocks/>
          </p:cNvCxnSpPr>
          <p:nvPr/>
        </p:nvCxnSpPr>
        <p:spPr>
          <a:xfrm>
            <a:off x="6349853" y="1833495"/>
            <a:ext cx="5068749"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35" name="TextBox 34">
            <a:extLst>
              <a:ext uri="{FF2B5EF4-FFF2-40B4-BE49-F238E27FC236}">
                <a16:creationId xmlns:a16="http://schemas.microsoft.com/office/drawing/2014/main" id="{F783D534-D2F6-4E0C-0C16-74CE0C2AC8A8}"/>
              </a:ext>
            </a:extLst>
          </p:cNvPr>
          <p:cNvSpPr txBox="1"/>
          <p:nvPr/>
        </p:nvSpPr>
        <p:spPr>
          <a:xfrm>
            <a:off x="6349853" y="1578059"/>
            <a:ext cx="5068749" cy="252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導出過程（計算式により、定量的に記載すること）</a:t>
            </a:r>
            <a:endParaRPr kumimoji="1" lang="zh-TW" altLang="en-US" sz="12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9" name="正方形/長方形 8">
            <a:extLst>
              <a:ext uri="{FF2B5EF4-FFF2-40B4-BE49-F238E27FC236}">
                <a16:creationId xmlns:a16="http://schemas.microsoft.com/office/drawing/2014/main" id="{E4B881E6-EBEE-039A-1363-7227A4CBA30F}"/>
              </a:ext>
            </a:extLst>
          </p:cNvPr>
          <p:cNvSpPr/>
          <p:nvPr/>
        </p:nvSpPr>
        <p:spPr>
          <a:xfrm>
            <a:off x="6436486" y="3986851"/>
            <a:ext cx="4716000" cy="2700000"/>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審査基</a:t>
            </a:r>
            <a:r>
              <a:rPr kumimoji="1" lang="ja-JP" altLang="en-US" sz="1400" b="0" i="0" u="none" strike="sng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準</a:t>
            </a: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のイメージ</a:t>
            </a:r>
            <a:endParaRPr kumimoji="1" lang="en-US" altLang="ja-JP" sz="1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補助がない場合及び補助がある場合の赤枠を両方とも満たすこと</a:t>
            </a:r>
            <a:endPar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r" defTabSz="914400" rtl="0" eaLnBrk="1" fontAlgn="auto" latinLnBrk="0" hangingPunct="1">
              <a:lnSpc>
                <a:spcPct val="100000"/>
              </a:lnSpc>
              <a:spcBef>
                <a:spcPts val="60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凡例：〇基準値に達する、✕基準値に達しない</a:t>
            </a:r>
            <a:endParaRPr kumimoji="1" 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aphicFrame>
        <p:nvGraphicFramePr>
          <p:cNvPr id="21" name="表 25">
            <a:extLst>
              <a:ext uri="{FF2B5EF4-FFF2-40B4-BE49-F238E27FC236}">
                <a16:creationId xmlns:a16="http://schemas.microsoft.com/office/drawing/2014/main" id="{3A385799-A9CD-302D-6802-9BF964F6C280}"/>
              </a:ext>
            </a:extLst>
          </p:cNvPr>
          <p:cNvGraphicFramePr>
            <a:graphicFrameLocks noGrp="1"/>
          </p:cNvGraphicFramePr>
          <p:nvPr/>
        </p:nvGraphicFramePr>
        <p:xfrm>
          <a:off x="6556249" y="4831121"/>
          <a:ext cx="3384000" cy="1795200"/>
        </p:xfrm>
        <a:graphic>
          <a:graphicData uri="http://schemas.openxmlformats.org/drawingml/2006/table">
            <a:tbl>
              <a:tblPr firstRow="1" bandRow="1">
                <a:tableStyleId>{5C22544A-7EE6-4342-B048-85BDC9FD1C3A}</a:tableStyleId>
              </a:tblPr>
              <a:tblGrid>
                <a:gridCol w="540000">
                  <a:extLst>
                    <a:ext uri="{9D8B030D-6E8A-4147-A177-3AD203B41FA5}">
                      <a16:colId xmlns:a16="http://schemas.microsoft.com/office/drawing/2014/main" val="1541622440"/>
                    </a:ext>
                  </a:extLst>
                </a:gridCol>
                <a:gridCol w="936000">
                  <a:extLst>
                    <a:ext uri="{9D8B030D-6E8A-4147-A177-3AD203B41FA5}">
                      <a16:colId xmlns:a16="http://schemas.microsoft.com/office/drawing/2014/main" val="1048493979"/>
                    </a:ext>
                  </a:extLst>
                </a:gridCol>
                <a:gridCol w="432000">
                  <a:extLst>
                    <a:ext uri="{9D8B030D-6E8A-4147-A177-3AD203B41FA5}">
                      <a16:colId xmlns:a16="http://schemas.microsoft.com/office/drawing/2014/main" val="79989130"/>
                    </a:ext>
                  </a:extLst>
                </a:gridCol>
                <a:gridCol w="540000">
                  <a:extLst>
                    <a:ext uri="{9D8B030D-6E8A-4147-A177-3AD203B41FA5}">
                      <a16:colId xmlns:a16="http://schemas.microsoft.com/office/drawing/2014/main" val="3555249619"/>
                    </a:ext>
                  </a:extLst>
                </a:gridCol>
                <a:gridCol w="936000">
                  <a:extLst>
                    <a:ext uri="{9D8B030D-6E8A-4147-A177-3AD203B41FA5}">
                      <a16:colId xmlns:a16="http://schemas.microsoft.com/office/drawing/2014/main" val="1863338362"/>
                    </a:ext>
                  </a:extLst>
                </a:gridCol>
              </a:tblGrid>
              <a:tr h="144000">
                <a:tc gridSpan="2">
                  <a:txBody>
                    <a:bodyPr/>
                    <a:lstStyle/>
                    <a:p>
                      <a:pPr algn="ctr"/>
                      <a:r>
                        <a:rPr lang="ja-JP" altLang="en-US" sz="1000">
                          <a:latin typeface="Meiryo UI" panose="020B0604030504040204" pitchFamily="50" charset="-128"/>
                          <a:ea typeface="Meiryo UI" panose="020B0604030504040204" pitchFamily="50" charset="-128"/>
                        </a:rPr>
                        <a:t>補助がない場合</a:t>
                      </a: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tx1">
                        <a:lumMod val="50000"/>
                        <a:lumOff val="50000"/>
                      </a:schemeClr>
                    </a:solidFill>
                  </a:tcPr>
                </a:tc>
                <a:tc hMerge="1">
                  <a:txBody>
                    <a:bodyPr/>
                    <a:lstStyle/>
                    <a:p>
                      <a:endParaRPr lang="en-US"/>
                    </a:p>
                  </a:txBody>
                  <a:tcPr/>
                </a:tc>
                <a:tc>
                  <a:txBody>
                    <a:bodyPr/>
                    <a:lstStyle/>
                    <a:p>
                      <a:pPr algn="ct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a:r>
                        <a:rPr lang="ja-JP" altLang="en-US" sz="1000">
                          <a:solidFill>
                            <a:schemeClr val="bg1"/>
                          </a:solidFill>
                          <a:latin typeface="Meiryo UI" panose="020B0604030504040204" pitchFamily="50" charset="-128"/>
                          <a:ea typeface="Meiryo UI" panose="020B0604030504040204" pitchFamily="50" charset="-128"/>
                        </a:rPr>
                        <a:t>補助がある場合</a:t>
                      </a:r>
                      <a:endParaRPr lang="en-US" sz="1000">
                        <a:solidFill>
                          <a:schemeClr val="bg1"/>
                        </a:solidFill>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tx1">
                        <a:lumMod val="50000"/>
                        <a:lumOff val="50000"/>
                      </a:schemeClr>
                    </a:solidFill>
                  </a:tcPr>
                </a:tc>
                <a:tc hMerge="1">
                  <a:txBody>
                    <a:bodyPr/>
                    <a:lstStyle/>
                    <a:p>
                      <a:endParaRPr lang="en-US">
                        <a:solidFill>
                          <a:schemeClr val="bg1"/>
                        </a:solidFill>
                      </a:endParaRPr>
                    </a:p>
                  </a:txBody>
                  <a:tcPr>
                    <a:solidFill>
                      <a:schemeClr val="tx1">
                        <a:lumMod val="50000"/>
                        <a:lumOff val="50000"/>
                      </a:schemeClr>
                    </a:solidFill>
                  </a:tcPr>
                </a:tc>
                <a:extLst>
                  <a:ext uri="{0D108BD9-81ED-4DB2-BD59-A6C34878D82A}">
                    <a16:rowId xmlns:a16="http://schemas.microsoft.com/office/drawing/2014/main" val="3866111226"/>
                  </a:ext>
                </a:extLst>
              </a:tr>
              <a:tr h="144000">
                <a:tc>
                  <a:txBody>
                    <a:bodyPr/>
                    <a:lstStyle/>
                    <a:p>
                      <a:pPr algn="ctr"/>
                      <a:r>
                        <a:rPr lang="en-US" altLang="ja-JP" sz="1000">
                          <a:latin typeface="Meiryo UI" panose="020B0604030504040204" pitchFamily="50" charset="-128"/>
                          <a:ea typeface="Meiryo UI" panose="020B0604030504040204" pitchFamily="50" charset="-128"/>
                        </a:rPr>
                        <a:t>IRR</a:t>
                      </a: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ctr"/>
                      <a:r>
                        <a:rPr lang="ja-JP" altLang="en-US" sz="1000">
                          <a:latin typeface="Meiryo UI" panose="020B0604030504040204" pitchFamily="50" charset="-128"/>
                          <a:ea typeface="Meiryo UI" panose="020B0604030504040204" pitchFamily="50" charset="-128"/>
                        </a:rPr>
                        <a:t>投資回収年数</a:t>
                      </a: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ct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altLang="ja-JP" sz="1000">
                          <a:latin typeface="Meiryo UI" panose="020B0604030504040204" pitchFamily="50" charset="-128"/>
                          <a:ea typeface="Meiryo UI" panose="020B0604030504040204" pitchFamily="50" charset="-128"/>
                        </a:rPr>
                        <a:t>IRR</a:t>
                      </a: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ctr"/>
                      <a:r>
                        <a:rPr lang="ja-JP" altLang="en-US" sz="1000">
                          <a:latin typeface="Meiryo UI" panose="020B0604030504040204" pitchFamily="50" charset="-128"/>
                          <a:ea typeface="Meiryo UI" panose="020B0604030504040204" pitchFamily="50" charset="-128"/>
                        </a:rPr>
                        <a:t>投資回収年数</a:t>
                      </a: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2729302372"/>
                  </a:ext>
                </a:extLst>
              </a:tr>
              <a:tr h="144000">
                <a:tc>
                  <a:txBody>
                    <a:bodyPr/>
                    <a:lstStyle/>
                    <a:p>
                      <a:pPr algn="ctr"/>
                      <a:r>
                        <a:rPr lang="ja-JP" altLang="en-US" sz="1000">
                          <a:latin typeface="Meiryo UI" panose="020B0604030504040204" pitchFamily="50" charset="-128"/>
                          <a:ea typeface="Meiryo UI" panose="020B0604030504040204" pitchFamily="50" charset="-128"/>
                        </a:rPr>
                        <a:t>○</a:t>
                      </a: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chemeClr val="bg1"/>
                    </a:solidFill>
                  </a:tcPr>
                </a:tc>
                <a:tc>
                  <a:txBody>
                    <a:bodyPr/>
                    <a:lstStyle/>
                    <a:p>
                      <a:pPr algn="ctr"/>
                      <a:r>
                        <a:rPr lang="ja-JP" altLang="en-US" sz="1000">
                          <a:latin typeface="Meiryo UI" panose="020B0604030504040204" pitchFamily="50" charset="-128"/>
                          <a:ea typeface="Meiryo UI" panose="020B0604030504040204" pitchFamily="50" charset="-128"/>
                        </a:rPr>
                        <a:t>○</a:t>
                      </a: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chemeClr val="bg1"/>
                    </a:solidFill>
                  </a:tcPr>
                </a:tc>
                <a:tc>
                  <a:txBody>
                    <a:bodyPr/>
                    <a:lstStyle/>
                    <a:p>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chemeClr val="bg1"/>
                    </a:solidFill>
                  </a:tcPr>
                </a:tc>
                <a:tc>
                  <a:txBody>
                    <a:bodyPr/>
                    <a:lstStyle/>
                    <a:p>
                      <a:pPr algn="ct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chemeClr val="bg1"/>
                    </a:solidFill>
                  </a:tcPr>
                </a:tc>
                <a:extLst>
                  <a:ext uri="{0D108BD9-81ED-4DB2-BD59-A6C34878D82A}">
                    <a16:rowId xmlns:a16="http://schemas.microsoft.com/office/drawing/2014/main" val="2983339503"/>
                  </a:ext>
                </a:extLst>
              </a:tr>
              <a:tr h="144000">
                <a:tc>
                  <a:txBody>
                    <a:bodyPr/>
                    <a:lstStyle/>
                    <a:p>
                      <a:pPr algn="ctr"/>
                      <a:r>
                        <a:rPr lang="ja-JP" altLang="en-US" sz="1000">
                          <a:latin typeface="Meiryo UI" panose="020B0604030504040204" pitchFamily="50" charset="-128"/>
                          <a:ea typeface="Meiryo UI" panose="020B0604030504040204" pitchFamily="50" charset="-128"/>
                        </a:rPr>
                        <a:t>○</a:t>
                      </a:r>
                      <a:endParaRPr lang="en-US" sz="1000">
                        <a:latin typeface="Meiryo UI" panose="020B0604030504040204" pitchFamily="50" charset="-128"/>
                        <a:ea typeface="Meiryo UI" panose="020B0604030504040204" pitchFamily="50" charset="-128"/>
                      </a:endParaRPr>
                    </a:p>
                  </a:txBody>
                  <a:tcPr marL="72000" marR="72000" marT="36000" marB="36000">
                    <a:lnL w="28575" cap="flat" cmpd="sng" algn="ctr">
                      <a:solidFill>
                        <a:srgbClr val="FF0000"/>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28575" cap="flat" cmpd="sng" algn="ctr">
                      <a:solidFill>
                        <a:srgbClr val="FF0000"/>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lang="ja-JP" altLang="en-US" sz="1000">
                          <a:latin typeface="Meiryo UI" panose="020B0604030504040204" pitchFamily="50" charset="-128"/>
                          <a:ea typeface="Meiryo UI" panose="020B0604030504040204" pitchFamily="50" charset="-128"/>
                        </a:rPr>
                        <a:t>✕</a:t>
                      </a: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endParaRPr lang="en-US" sz="1000">
                        <a:latin typeface="Meiryo UI" panose="020B0604030504040204" pitchFamily="50" charset="-128"/>
                        <a:ea typeface="Meiryo UI" panose="020B0604030504040204" pitchFamily="50" charset="-128"/>
                      </a:endParaRPr>
                    </a:p>
                  </a:txBody>
                  <a:tcPr marL="72000" marR="72000" marT="36000" marB="36000">
                    <a:lnL w="28575" cap="flat" cmpd="sng" algn="ctr">
                      <a:solidFill>
                        <a:srgbClr val="FF0000"/>
                      </a:solidFill>
                      <a:prstDash val="solid"/>
                      <a:round/>
                      <a:headEnd type="none" w="med" len="med"/>
                      <a:tailEnd type="none" w="med" len="med"/>
                    </a:lnL>
                    <a:lnR w="28575" cap="flat" cmpd="sng" algn="ctr">
                      <a:solidFill>
                        <a:srgbClr val="FF0000"/>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0"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72000" marR="72000" marT="36000" marB="36000" anchor="ctr">
                    <a:lnL w="28575" cap="flat" cmpd="sng" algn="ctr">
                      <a:solidFill>
                        <a:srgbClr val="FF0000"/>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chemeClr val="bg1"/>
                    </a:solidFill>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0"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72000" marR="72000" marT="36000" marB="36000" anchor="ctr">
                    <a:lnL w="6350" cap="flat" cmpd="sng" algn="ctr">
                      <a:solidFill>
                        <a:schemeClr val="tx1">
                          <a:lumMod val="50000"/>
                          <a:lumOff val="50000"/>
                        </a:schemeClr>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chemeClr val="bg1"/>
                    </a:solidFill>
                  </a:tcPr>
                </a:tc>
                <a:extLst>
                  <a:ext uri="{0D108BD9-81ED-4DB2-BD59-A6C34878D82A}">
                    <a16:rowId xmlns:a16="http://schemas.microsoft.com/office/drawing/2014/main" val="4158115606"/>
                  </a:ext>
                </a:extLst>
              </a:tr>
              <a:tr h="144000">
                <a:tc>
                  <a:txBody>
                    <a:bodyPr/>
                    <a:lstStyle/>
                    <a:p>
                      <a:pPr algn="ctr"/>
                      <a:r>
                        <a:rPr lang="ja-JP" altLang="en-US" sz="1000">
                          <a:latin typeface="Meiryo UI" panose="020B0604030504040204" pitchFamily="50" charset="-128"/>
                          <a:ea typeface="Meiryo UI" panose="020B0604030504040204" pitchFamily="50" charset="-128"/>
                        </a:rPr>
                        <a:t>✕</a:t>
                      </a:r>
                      <a:endParaRPr lang="en-US" sz="1000">
                        <a:latin typeface="Meiryo UI" panose="020B0604030504040204" pitchFamily="50" charset="-128"/>
                        <a:ea typeface="Meiryo UI" panose="020B0604030504040204" pitchFamily="50" charset="-128"/>
                      </a:endParaRPr>
                    </a:p>
                  </a:txBody>
                  <a:tcPr marL="72000" marR="72000" marT="36000" marB="36000">
                    <a:lnL w="28575" cap="flat" cmpd="sng" algn="ctr">
                      <a:solidFill>
                        <a:srgbClr val="FF0000"/>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lang="ja-JP" altLang="en-US" sz="1000">
                          <a:latin typeface="Meiryo UI" panose="020B0604030504040204" pitchFamily="50" charset="-128"/>
                          <a:ea typeface="Meiryo UI" panose="020B0604030504040204" pitchFamily="50" charset="-128"/>
                        </a:rPr>
                        <a:t>○</a:t>
                      </a: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28575" cap="flat" cmpd="sng" algn="ctr">
                      <a:solidFill>
                        <a:srgbClr val="FF0000"/>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lang="en-US" sz="1000">
                        <a:latin typeface="Meiryo UI" panose="020B0604030504040204" pitchFamily="50" charset="-128"/>
                        <a:ea typeface="Meiryo UI" panose="020B0604030504040204" pitchFamily="50" charset="-128"/>
                      </a:endParaRPr>
                    </a:p>
                  </a:txBody>
                  <a:tcPr marL="72000" marR="72000" marT="36000" marB="36000">
                    <a:lnL w="28575" cap="flat" cmpd="sng" algn="ctr">
                      <a:solidFill>
                        <a:srgbClr val="FF0000"/>
                      </a:solidFill>
                      <a:prstDash val="solid"/>
                      <a:round/>
                      <a:headEnd type="none" w="med" len="med"/>
                      <a:tailEnd type="none" w="med" len="med"/>
                    </a:lnL>
                    <a:lnR w="28575" cap="flat" cmpd="sng" algn="ctr">
                      <a:solidFill>
                        <a:srgbClr val="FF0000"/>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r>
                        <a:rPr lang="ja-JP" altLang="en-US" sz="1100">
                          <a:latin typeface="Meiryo UI" panose="020B0604030504040204" pitchFamily="50" charset="-128"/>
                          <a:ea typeface="Meiryo UI" panose="020B0604030504040204" pitchFamily="50" charset="-128"/>
                        </a:rPr>
                        <a:t>✕</a:t>
                      </a:r>
                      <a:endParaRPr lang="en-US" sz="11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vMerge="1">
                  <a:txBody>
                    <a:bodyPr/>
                    <a:lstStyle/>
                    <a:p>
                      <a:r>
                        <a:rPr lang="ja-JP" altLang="en-US" sz="1100">
                          <a:latin typeface="Meiryo UI" panose="020B0604030504040204" pitchFamily="50" charset="-128"/>
                          <a:ea typeface="Meiryo UI" panose="020B0604030504040204" pitchFamily="50" charset="-128"/>
                        </a:rPr>
                        <a:t>○</a:t>
                      </a:r>
                      <a:endParaRPr lang="en-US" sz="11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14464522"/>
                  </a:ext>
                </a:extLst>
              </a:tr>
              <a:tr h="144000">
                <a:tc>
                  <a:txBody>
                    <a:bodyPr/>
                    <a:lstStyle/>
                    <a:p>
                      <a:pPr algn="ctr"/>
                      <a:r>
                        <a:rPr lang="ja-JP" altLang="en-US" sz="1000">
                          <a:latin typeface="Meiryo UI" panose="020B0604030504040204" pitchFamily="50" charset="-128"/>
                          <a:ea typeface="Meiryo UI" panose="020B0604030504040204" pitchFamily="50" charset="-128"/>
                        </a:rPr>
                        <a:t>✕</a:t>
                      </a:r>
                      <a:endParaRPr lang="en-US" sz="1000">
                        <a:latin typeface="Meiryo UI" panose="020B0604030504040204" pitchFamily="50" charset="-128"/>
                        <a:ea typeface="Meiryo UI" panose="020B0604030504040204" pitchFamily="50" charset="-128"/>
                      </a:endParaRPr>
                    </a:p>
                  </a:txBody>
                  <a:tcPr marL="72000" marR="72000" marT="36000" marB="36000">
                    <a:lnL w="28575" cap="flat" cmpd="sng" algn="ctr">
                      <a:solidFill>
                        <a:srgbClr val="FF0000"/>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chemeClr val="bg1"/>
                    </a:solidFill>
                  </a:tcPr>
                </a:tc>
                <a:tc>
                  <a:txBody>
                    <a:bodyPr/>
                    <a:lstStyle/>
                    <a:p>
                      <a:pPr algn="ctr"/>
                      <a:r>
                        <a:rPr lang="ja-JP" altLang="en-US" sz="1000">
                          <a:latin typeface="Meiryo UI" panose="020B0604030504040204" pitchFamily="50" charset="-128"/>
                          <a:ea typeface="Meiryo UI" panose="020B0604030504040204" pitchFamily="50" charset="-128"/>
                        </a:rPr>
                        <a:t>✕</a:t>
                      </a: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28575" cap="flat" cmpd="sng" algn="ctr">
                      <a:solidFill>
                        <a:srgbClr val="FF0000"/>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chemeClr val="bg1"/>
                    </a:solidFill>
                  </a:tcPr>
                </a:tc>
                <a:tc>
                  <a:txBody>
                    <a:bodyPr/>
                    <a:lstStyle/>
                    <a:p>
                      <a:endParaRPr lang="en-US" sz="1000">
                        <a:latin typeface="Meiryo UI" panose="020B0604030504040204" pitchFamily="50" charset="-128"/>
                        <a:ea typeface="Meiryo UI" panose="020B0604030504040204" pitchFamily="50" charset="-128"/>
                      </a:endParaRPr>
                    </a:p>
                  </a:txBody>
                  <a:tcPr marL="72000" marR="72000" marT="36000" marB="36000">
                    <a:lnL w="28575" cap="flat" cmpd="sng" algn="ctr">
                      <a:solidFill>
                        <a:srgbClr val="FF0000"/>
                      </a:solidFill>
                      <a:prstDash val="solid"/>
                      <a:round/>
                      <a:headEnd type="none" w="med" len="med"/>
                      <a:tailEnd type="none" w="med" len="med"/>
                    </a:lnL>
                    <a:lnR w="28575" cap="flat" cmpd="sng" algn="ctr">
                      <a:solidFill>
                        <a:srgbClr val="FF0000"/>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r>
                        <a:rPr lang="ja-JP" altLang="en-US" sz="1100">
                          <a:latin typeface="Meiryo UI" panose="020B0604030504040204" pitchFamily="50" charset="-128"/>
                          <a:ea typeface="Meiryo UI" panose="020B0604030504040204" pitchFamily="50" charset="-128"/>
                        </a:rPr>
                        <a:t>✕</a:t>
                      </a:r>
                      <a:endParaRPr lang="en-US" sz="11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vMerge="1">
                  <a:txBody>
                    <a:bodyPr/>
                    <a:lstStyle/>
                    <a:p>
                      <a:r>
                        <a:rPr lang="ja-JP" altLang="en-US" sz="1100">
                          <a:latin typeface="Meiryo UI" panose="020B0604030504040204" pitchFamily="50" charset="-128"/>
                          <a:ea typeface="Meiryo UI" panose="020B0604030504040204" pitchFamily="50" charset="-128"/>
                        </a:rPr>
                        <a:t>✕</a:t>
                      </a:r>
                      <a:endParaRPr lang="en-US" sz="11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901247129"/>
                  </a:ext>
                </a:extLst>
              </a:tr>
              <a:tr h="216000">
                <a:tc>
                  <a:txBody>
                    <a:bodyPr/>
                    <a:lstStyle/>
                    <a:p>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noFill/>
                      <a:prstDash val="solid"/>
                      <a:round/>
                      <a:headEnd type="none" w="med" len="med"/>
                      <a:tailEnd type="none" w="med" len="med"/>
                    </a:lnL>
                    <a:lnR w="6350" cap="flat" cmpd="sng" algn="ctr">
                      <a:noFill/>
                      <a:prstDash val="solid"/>
                      <a:round/>
                      <a:headEnd type="none" w="med" len="med"/>
                      <a:tailEnd type="none" w="med" len="med"/>
                    </a:lnR>
                    <a:lnT w="28575" cap="flat" cmpd="sng" algn="ctr">
                      <a:solidFill>
                        <a:srgbClr val="FF0000"/>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noFill/>
                      <a:prstDash val="solid"/>
                      <a:round/>
                      <a:headEnd type="none" w="med" len="med"/>
                      <a:tailEnd type="none" w="med" len="med"/>
                    </a:lnL>
                    <a:lnR w="6350" cap="flat" cmpd="sng" algn="ctr">
                      <a:noFill/>
                      <a:prstDash val="solid"/>
                      <a:round/>
                      <a:headEnd type="none" w="med" len="med"/>
                      <a:tailEnd type="none" w="med" len="med"/>
                    </a:lnR>
                    <a:lnT w="28575" cap="flat" cmpd="sng" algn="ctr">
                      <a:solidFill>
                        <a:srgbClr val="FF0000"/>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no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rowSpan="2"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いずれか又は両方とも</a:t>
                      </a:r>
                      <a:endParaRPr kumimoji="0"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0"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72000" marR="72000" marT="36000" marB="36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28575" cap="flat" cmpd="sng" algn="ctr">
                      <a:solidFill>
                        <a:srgbClr val="FF0000"/>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rowSpan="2"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0"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12277120"/>
                  </a:ext>
                </a:extLst>
              </a:tr>
              <a:tr h="216000">
                <a:tc>
                  <a:txBody>
                    <a:bodyPr/>
                    <a:lstStyle/>
                    <a:p>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no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vMerge="1">
                  <a:txBody>
                    <a:bodyPr/>
                    <a:lstStyle/>
                    <a:p>
                      <a:r>
                        <a:rPr lang="ja-JP" altLang="en-US" sz="1100">
                          <a:latin typeface="Meiryo UI" panose="020B0604030504040204" pitchFamily="50" charset="-128"/>
                          <a:ea typeface="Meiryo UI" panose="020B0604030504040204" pitchFamily="50" charset="-128"/>
                        </a:rPr>
                        <a:t>✕</a:t>
                      </a:r>
                      <a:endParaRPr lang="en-US" sz="11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hMerge="1" vMerge="1">
                  <a:txBody>
                    <a:bodyPr/>
                    <a:lstStyle/>
                    <a:p>
                      <a:r>
                        <a:rPr lang="ja-JP" altLang="en-US" sz="1100">
                          <a:latin typeface="Meiryo UI" panose="020B0604030504040204" pitchFamily="50" charset="-128"/>
                          <a:ea typeface="Meiryo UI" panose="020B0604030504040204" pitchFamily="50" charset="-128"/>
                        </a:rPr>
                        <a:t>✕</a:t>
                      </a:r>
                      <a:endParaRPr lang="en-US" sz="11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644052775"/>
                  </a:ext>
                </a:extLst>
              </a:tr>
            </a:tbl>
          </a:graphicData>
        </a:graphic>
      </p:graphicFrame>
      <p:cxnSp>
        <p:nvCxnSpPr>
          <p:cNvPr id="10" name="直線矢印コネクタ 9">
            <a:extLst>
              <a:ext uri="{FF2B5EF4-FFF2-40B4-BE49-F238E27FC236}">
                <a16:creationId xmlns:a16="http://schemas.microsoft.com/office/drawing/2014/main" id="{1B5BD8E6-F1AB-B348-A7EF-E139DE30E82E}"/>
              </a:ext>
            </a:extLst>
          </p:cNvPr>
          <p:cNvCxnSpPr>
            <a:cxnSpLocks/>
          </p:cNvCxnSpPr>
          <p:nvPr/>
        </p:nvCxnSpPr>
        <p:spPr>
          <a:xfrm>
            <a:off x="8034879" y="5839751"/>
            <a:ext cx="439321" cy="0"/>
          </a:xfrm>
          <a:prstGeom prst="straightConnector1">
            <a:avLst/>
          </a:prstGeom>
          <a:ln w="2857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11" name="正方形/長方形 10">
            <a:extLst>
              <a:ext uri="{FF2B5EF4-FFF2-40B4-BE49-F238E27FC236}">
                <a16:creationId xmlns:a16="http://schemas.microsoft.com/office/drawing/2014/main" id="{2ECCDDE0-72DB-70DB-39E0-98040723B3CB}"/>
              </a:ext>
            </a:extLst>
          </p:cNvPr>
          <p:cNvSpPr/>
          <p:nvPr/>
        </p:nvSpPr>
        <p:spPr>
          <a:xfrm>
            <a:off x="7686155" y="5710681"/>
            <a:ext cx="311611" cy="720000"/>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 name="正方形/長方形 12">
            <a:extLst>
              <a:ext uri="{FF2B5EF4-FFF2-40B4-BE49-F238E27FC236}">
                <a16:creationId xmlns:a16="http://schemas.microsoft.com/office/drawing/2014/main" id="{369606ED-E313-5E58-ECD9-4257C84F03A6}"/>
              </a:ext>
            </a:extLst>
          </p:cNvPr>
          <p:cNvSpPr/>
          <p:nvPr/>
        </p:nvSpPr>
        <p:spPr>
          <a:xfrm>
            <a:off x="8437087" y="5710681"/>
            <a:ext cx="1431162" cy="720000"/>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8" name="正方形/長方形 17">
            <a:extLst>
              <a:ext uri="{FF2B5EF4-FFF2-40B4-BE49-F238E27FC236}">
                <a16:creationId xmlns:a16="http://schemas.microsoft.com/office/drawing/2014/main" id="{DF6294FB-199E-E7B9-CE22-FE098282DAC9}"/>
              </a:ext>
            </a:extLst>
          </p:cNvPr>
          <p:cNvSpPr/>
          <p:nvPr/>
        </p:nvSpPr>
        <p:spPr>
          <a:xfrm>
            <a:off x="8480714" y="5886387"/>
            <a:ext cx="1431162" cy="720000"/>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32" name="直線矢印コネクタ 31">
            <a:extLst>
              <a:ext uri="{FF2B5EF4-FFF2-40B4-BE49-F238E27FC236}">
                <a16:creationId xmlns:a16="http://schemas.microsoft.com/office/drawing/2014/main" id="{C4CDC373-E73C-2482-394D-351C1E0D9119}"/>
              </a:ext>
            </a:extLst>
          </p:cNvPr>
          <p:cNvCxnSpPr>
            <a:cxnSpLocks/>
          </p:cNvCxnSpPr>
          <p:nvPr/>
        </p:nvCxnSpPr>
        <p:spPr>
          <a:xfrm>
            <a:off x="8034879" y="5839751"/>
            <a:ext cx="439321" cy="576000"/>
          </a:xfrm>
          <a:prstGeom prst="bentConnector3">
            <a:avLst>
              <a:gd name="adj1" fmla="val 50000"/>
            </a:avLst>
          </a:prstGeom>
          <a:ln w="2857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47" name="直線矢印コネクタ 46">
            <a:extLst>
              <a:ext uri="{FF2B5EF4-FFF2-40B4-BE49-F238E27FC236}">
                <a16:creationId xmlns:a16="http://schemas.microsoft.com/office/drawing/2014/main" id="{57D0C63D-DA7A-DE5B-1784-2B5A460E85BF}"/>
              </a:ext>
            </a:extLst>
          </p:cNvPr>
          <p:cNvCxnSpPr>
            <a:cxnSpLocks/>
          </p:cNvCxnSpPr>
          <p:nvPr/>
        </p:nvCxnSpPr>
        <p:spPr>
          <a:xfrm>
            <a:off x="8028737" y="5397858"/>
            <a:ext cx="2268000" cy="0"/>
          </a:xfrm>
          <a:prstGeom prst="straightConnector1">
            <a:avLst/>
          </a:prstGeom>
          <a:ln w="2857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48" name="正方形/長方形 47">
            <a:extLst>
              <a:ext uri="{FF2B5EF4-FFF2-40B4-BE49-F238E27FC236}">
                <a16:creationId xmlns:a16="http://schemas.microsoft.com/office/drawing/2014/main" id="{514D727C-0AD1-827C-D5DF-A7ECD4841410}"/>
              </a:ext>
            </a:extLst>
          </p:cNvPr>
          <p:cNvSpPr/>
          <p:nvPr/>
        </p:nvSpPr>
        <p:spPr>
          <a:xfrm>
            <a:off x="7686155" y="5487086"/>
            <a:ext cx="311611" cy="229414"/>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9" name="正方形/長方形 48">
            <a:extLst>
              <a:ext uri="{FF2B5EF4-FFF2-40B4-BE49-F238E27FC236}">
                <a16:creationId xmlns:a16="http://schemas.microsoft.com/office/drawing/2014/main" id="{E0DD29C9-F87B-090D-65D0-32F6D8DFD651}"/>
              </a:ext>
            </a:extLst>
          </p:cNvPr>
          <p:cNvSpPr/>
          <p:nvPr/>
        </p:nvSpPr>
        <p:spPr>
          <a:xfrm>
            <a:off x="10270457" y="5284215"/>
            <a:ext cx="792754" cy="229414"/>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審査基準を</a:t>
            </a:r>
            <a:endPar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満たさない</a:t>
            </a:r>
            <a:endParaRPr kumimoji="1" 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55" name="直線矢印コネクタ 54">
            <a:extLst>
              <a:ext uri="{FF2B5EF4-FFF2-40B4-BE49-F238E27FC236}">
                <a16:creationId xmlns:a16="http://schemas.microsoft.com/office/drawing/2014/main" id="{A2F95F48-6D53-D3FC-8286-F0E629073009}"/>
              </a:ext>
            </a:extLst>
          </p:cNvPr>
          <p:cNvCxnSpPr>
            <a:cxnSpLocks/>
          </p:cNvCxnSpPr>
          <p:nvPr/>
        </p:nvCxnSpPr>
        <p:spPr>
          <a:xfrm>
            <a:off x="9940249" y="5848343"/>
            <a:ext cx="356488" cy="0"/>
          </a:xfrm>
          <a:prstGeom prst="straightConnector1">
            <a:avLst/>
          </a:prstGeom>
          <a:ln w="2857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56" name="正方形/長方形 55">
            <a:extLst>
              <a:ext uri="{FF2B5EF4-FFF2-40B4-BE49-F238E27FC236}">
                <a16:creationId xmlns:a16="http://schemas.microsoft.com/office/drawing/2014/main" id="{FF953BCB-54EB-674A-C5EB-78FECA0BB89C}"/>
              </a:ext>
            </a:extLst>
          </p:cNvPr>
          <p:cNvSpPr/>
          <p:nvPr/>
        </p:nvSpPr>
        <p:spPr>
          <a:xfrm>
            <a:off x="10296737" y="5733636"/>
            <a:ext cx="792754" cy="229414"/>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審査基準を</a:t>
            </a:r>
            <a:endParaRPr kumimoji="1" lang="en-US" altLang="ja-JP"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満たす</a:t>
            </a:r>
            <a:endParaRPr kumimoji="1" lang="en-US"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cxnSp>
        <p:nvCxnSpPr>
          <p:cNvPr id="62" name="直線矢印コネクタ 61">
            <a:extLst>
              <a:ext uri="{FF2B5EF4-FFF2-40B4-BE49-F238E27FC236}">
                <a16:creationId xmlns:a16="http://schemas.microsoft.com/office/drawing/2014/main" id="{F6100DB7-B253-C122-57C4-871F5016C7EA}"/>
              </a:ext>
            </a:extLst>
          </p:cNvPr>
          <p:cNvCxnSpPr>
            <a:cxnSpLocks/>
          </p:cNvCxnSpPr>
          <p:nvPr/>
        </p:nvCxnSpPr>
        <p:spPr>
          <a:xfrm>
            <a:off x="9940249" y="6400664"/>
            <a:ext cx="362692" cy="0"/>
          </a:xfrm>
          <a:prstGeom prst="straightConnector1">
            <a:avLst/>
          </a:prstGeom>
          <a:ln w="2857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63" name="正方形/長方形 62">
            <a:extLst>
              <a:ext uri="{FF2B5EF4-FFF2-40B4-BE49-F238E27FC236}">
                <a16:creationId xmlns:a16="http://schemas.microsoft.com/office/drawing/2014/main" id="{DD8255A2-0E98-0EA0-A302-0C5121CCD64D}"/>
              </a:ext>
            </a:extLst>
          </p:cNvPr>
          <p:cNvSpPr/>
          <p:nvPr/>
        </p:nvSpPr>
        <p:spPr>
          <a:xfrm>
            <a:off x="10302941" y="6285957"/>
            <a:ext cx="792754" cy="229414"/>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審査基準を</a:t>
            </a:r>
            <a:endPar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満たさない</a:t>
            </a:r>
            <a:endParaRPr kumimoji="1" 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pSp>
        <p:nvGrpSpPr>
          <p:cNvPr id="7" name="グループ化 6">
            <a:extLst>
              <a:ext uri="{FF2B5EF4-FFF2-40B4-BE49-F238E27FC236}">
                <a16:creationId xmlns:a16="http://schemas.microsoft.com/office/drawing/2014/main" id="{1F2D26B4-78ED-EF06-5028-86E09CA01556}"/>
              </a:ext>
            </a:extLst>
          </p:cNvPr>
          <p:cNvGrpSpPr/>
          <p:nvPr/>
        </p:nvGrpSpPr>
        <p:grpSpPr>
          <a:xfrm>
            <a:off x="765598" y="1204814"/>
            <a:ext cx="5184000" cy="288000"/>
            <a:chOff x="156000" y="1879963"/>
            <a:chExt cx="5760000" cy="288000"/>
          </a:xfrm>
        </p:grpSpPr>
        <p:sp>
          <p:nvSpPr>
            <p:cNvPr id="19" name="正方形/長方形 18">
              <a:extLst>
                <a:ext uri="{FF2B5EF4-FFF2-40B4-BE49-F238E27FC236}">
                  <a16:creationId xmlns:a16="http://schemas.microsoft.com/office/drawing/2014/main" id="{DAAE4DE1-CFC6-7150-2EA1-01D2760BD3C8}"/>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TW" altLang="en-US" sz="1400" b="1" i="1"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投資判断基準</a:t>
              </a:r>
            </a:p>
          </p:txBody>
        </p:sp>
        <p:cxnSp>
          <p:nvCxnSpPr>
            <p:cNvPr id="20" name="直線コネクタ 19">
              <a:extLst>
                <a:ext uri="{FF2B5EF4-FFF2-40B4-BE49-F238E27FC236}">
                  <a16:creationId xmlns:a16="http://schemas.microsoft.com/office/drawing/2014/main" id="{435FDC45-0491-8E26-5A59-82D7B2298029}"/>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31" name="グループ化 30">
            <a:extLst>
              <a:ext uri="{FF2B5EF4-FFF2-40B4-BE49-F238E27FC236}">
                <a16:creationId xmlns:a16="http://schemas.microsoft.com/office/drawing/2014/main" id="{DEEC365F-F341-ED6D-7EDA-31ED52C0C6AC}"/>
              </a:ext>
            </a:extLst>
          </p:cNvPr>
          <p:cNvGrpSpPr/>
          <p:nvPr/>
        </p:nvGrpSpPr>
        <p:grpSpPr>
          <a:xfrm>
            <a:off x="765598" y="4879487"/>
            <a:ext cx="5184000" cy="288000"/>
            <a:chOff x="156000" y="1879963"/>
            <a:chExt cx="5760000" cy="288000"/>
          </a:xfrm>
        </p:grpSpPr>
        <p:sp>
          <p:nvSpPr>
            <p:cNvPr id="33" name="正方形/長方形 32">
              <a:extLst>
                <a:ext uri="{FF2B5EF4-FFF2-40B4-BE49-F238E27FC236}">
                  <a16:creationId xmlns:a16="http://schemas.microsoft.com/office/drawing/2014/main" id="{140DD3C5-ED8A-8FE1-0BFD-8474A638943C}"/>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1" i="1"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その他の投資判断基準</a:t>
              </a:r>
            </a:p>
          </p:txBody>
        </p:sp>
        <p:cxnSp>
          <p:nvCxnSpPr>
            <p:cNvPr id="38" name="直線コネクタ 37">
              <a:extLst>
                <a:ext uri="{FF2B5EF4-FFF2-40B4-BE49-F238E27FC236}">
                  <a16:creationId xmlns:a16="http://schemas.microsoft.com/office/drawing/2014/main" id="{ECC5B974-7238-150C-D75F-24BA8D8E44AB}"/>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44" name="TextBox 24">
            <a:extLst>
              <a:ext uri="{FF2B5EF4-FFF2-40B4-BE49-F238E27FC236}">
                <a16:creationId xmlns:a16="http://schemas.microsoft.com/office/drawing/2014/main" id="{998937A7-666B-84AE-33D0-7275EC0AC9EE}"/>
              </a:ext>
            </a:extLst>
          </p:cNvPr>
          <p:cNvSpPr txBox="1"/>
          <p:nvPr/>
        </p:nvSpPr>
        <p:spPr>
          <a:xfrm>
            <a:off x="765596" y="5227456"/>
            <a:ext cx="5330404" cy="792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324000" marR="0" lvl="1" indent="-216000" algn="l" defTabSz="914400" rtl="0" eaLnBrk="1" fontAlgn="auto" latinLnBrk="0" hangingPunct="1">
              <a:lnSpc>
                <a:spcPct val="100000"/>
              </a:lnSpc>
              <a:spcBef>
                <a:spcPts val="0"/>
              </a:spcBef>
              <a:spcAft>
                <a:spcPts val="0"/>
              </a:spcAft>
              <a:buClr>
                <a:srgbClr val="000000"/>
              </a:buClr>
              <a:buSzPct val="100000"/>
              <a:buFont typeface="Trebuchet MS" panose="020B0603020202020204" pitchFamily="34" charset="0"/>
              <a:buChar char="•"/>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p>
          <a:p>
            <a:pPr marL="648000" marR="0" lvl="2" indent="-216000" algn="l" defTabSz="914400" rtl="0" eaLnBrk="1" fontAlgn="auto" latinLnBrk="0" hangingPunct="1">
              <a:lnSpc>
                <a:spcPct val="100000"/>
              </a:lnSpc>
              <a:spcBef>
                <a:spcPts val="0"/>
              </a:spcBef>
              <a:spcAft>
                <a:spcPts val="0"/>
              </a:spcAft>
              <a:buClr>
                <a:srgbClr val="000000"/>
              </a:buClr>
              <a:buSzPct val="100000"/>
              <a:buFont typeface="Trebuchet MS" panose="020B0603020202020204" pitchFamily="34" charset="0"/>
              <a:buChar char="–"/>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p>
        </p:txBody>
      </p:sp>
      <p:sp>
        <p:nvSpPr>
          <p:cNvPr id="45" name="TextBox 51">
            <a:extLst>
              <a:ext uri="{FF2B5EF4-FFF2-40B4-BE49-F238E27FC236}">
                <a16:creationId xmlns:a16="http://schemas.microsoft.com/office/drawing/2014/main" id="{FEB19F37-5FC5-2CC5-AB29-7C4273F42AF0}"/>
              </a:ext>
            </a:extLst>
          </p:cNvPr>
          <p:cNvSpPr txBox="1"/>
          <p:nvPr/>
        </p:nvSpPr>
        <p:spPr>
          <a:xfrm>
            <a:off x="1988951" y="5252716"/>
            <a:ext cx="3960647" cy="839408"/>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marR="0" lvl="0" indent="3175" algn="l" defTabSz="9144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自社における投資判断の考え方、本事業実施による影響及びその導出過程を定量的な観点も</a:t>
            </a:r>
            <a:br>
              <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b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含め記載ください</a:t>
            </a:r>
          </a:p>
        </p:txBody>
      </p:sp>
      <p:sp>
        <p:nvSpPr>
          <p:cNvPr id="46" name="TextBox 51">
            <a:extLst>
              <a:ext uri="{FF2B5EF4-FFF2-40B4-BE49-F238E27FC236}">
                <a16:creationId xmlns:a16="http://schemas.microsoft.com/office/drawing/2014/main" id="{B51E98E5-73F4-5074-631A-75FB761DD8C3}"/>
              </a:ext>
            </a:extLst>
          </p:cNvPr>
          <p:cNvSpPr txBox="1"/>
          <p:nvPr/>
        </p:nvSpPr>
        <p:spPr>
          <a:xfrm>
            <a:off x="2389206" y="1963236"/>
            <a:ext cx="8878671" cy="2304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事業計画が、補助を前提としない場合には、投資計画の</a:t>
            </a:r>
            <a:r>
              <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IRR</a:t>
            </a: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a:t>
            </a:r>
            <a:r>
              <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internal rate of return</a:t>
            </a: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：内部利益率）や</a:t>
            </a:r>
            <a:br>
              <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b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投資回収期間、研究・開発コスト等が投資判断に至る水準には達しないが、</a:t>
            </a:r>
            <a:br>
              <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b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補助対象となることで投資判断に至る水準に達する計画であるなど、</a:t>
            </a:r>
            <a:br>
              <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b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民間企業のみでは経済性の確保が困難な計画となっていることを示してください</a:t>
            </a:r>
            <a:br>
              <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b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（右下の「審査基準のイメージ」を参照）</a:t>
            </a:r>
          </a:p>
          <a:p>
            <a:pPr marL="371475"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IRR</a:t>
            </a: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や投資回収期間以外に、自社の投資判断において重視している基準があれば、その基準の補助がない場合／ある場合の数値を記載ください</a:t>
            </a:r>
          </a:p>
        </p:txBody>
      </p:sp>
      <p:sp>
        <p:nvSpPr>
          <p:cNvPr id="4" name="正方形/長方形 3">
            <a:extLst>
              <a:ext uri="{FF2B5EF4-FFF2-40B4-BE49-F238E27FC236}">
                <a16:creationId xmlns:a16="http://schemas.microsoft.com/office/drawing/2014/main" id="{1F658D09-F534-664F-F686-C8BC6D56B06B}"/>
              </a:ext>
            </a:extLst>
          </p:cNvPr>
          <p:cNvSpPr/>
          <p:nvPr/>
        </p:nvSpPr>
        <p:spPr>
          <a:xfrm>
            <a:off x="11152486" y="85758"/>
            <a:ext cx="953793" cy="324000"/>
          </a:xfrm>
          <a:prstGeom prst="rect">
            <a:avLst/>
          </a:prstGeom>
          <a:ln w="28575">
            <a:solidFill>
              <a:schemeClr val="bg1">
                <a:lumMod val="65000"/>
              </a:schemeClr>
            </a:solidFill>
          </a:ln>
        </p:spPr>
        <p:txBody>
          <a:bodyPr vert="horz" wrap="square" lIns="0" tIns="0" rIns="0" bIns="0" rtlCol="0" anchor="ctr">
            <a:noAutofit/>
          </a:body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ja-JP" altLang="en-US" sz="2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加点</a:t>
            </a:r>
          </a:p>
        </p:txBody>
      </p:sp>
    </p:spTree>
    <p:extLst>
      <p:ext uri="{BB962C8B-B14F-4D97-AF65-F5344CB8AC3E}">
        <p14:creationId xmlns:p14="http://schemas.microsoft.com/office/powerpoint/2010/main" val="65292011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Title 1">
            <a:extLst>
              <a:ext uri="{FF2B5EF4-FFF2-40B4-BE49-F238E27FC236}">
                <a16:creationId xmlns:a16="http://schemas.microsoft.com/office/drawing/2014/main" id="{B0CD6EF9-B9A3-4EE4-A1FB-7F0DF6D7CDD1}"/>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３．民間企業のみでは投資判断が真に困難な事業への適格性／</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a:t>
            </a:r>
            <a:r>
              <a:rPr kumimoji="1" lang="en-US" altLang="ja-JP"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2</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）技術的基準</a:t>
            </a:r>
            <a:endParaRPr kumimoji="1" 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endParaRPr>
          </a:p>
        </p:txBody>
      </p:sp>
      <p:sp>
        <p:nvSpPr>
          <p:cNvPr id="80" name="Title 1">
            <a:extLst>
              <a:ext uri="{FF2B5EF4-FFF2-40B4-BE49-F238E27FC236}">
                <a16:creationId xmlns:a16="http://schemas.microsoft.com/office/drawing/2014/main" id="{082062D8-AC25-4341-9C08-73A40AF5BF90}"/>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en-US" altLang="ja-JP"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xx</a:t>
            </a:r>
            <a:r>
              <a:rPr kumimoji="1" lang="ja-JP" alt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の観点から、実施する実証実験の内容は先進性を有する</a:t>
            </a:r>
            <a:endParaRPr kumimoji="1" 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endParaRPr>
          </a:p>
        </p:txBody>
      </p:sp>
      <p:cxnSp>
        <p:nvCxnSpPr>
          <p:cNvPr id="81" name="直線コネクタ 80">
            <a:extLst>
              <a:ext uri="{FF2B5EF4-FFF2-40B4-BE49-F238E27FC236}">
                <a16:creationId xmlns:a16="http://schemas.microsoft.com/office/drawing/2014/main" id="{E7D0CEB9-ABBA-4F09-B4D9-22A5D6AB62D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19" name="TextBox 35" descr="ｔ">
            <a:extLst>
              <a:ext uri="{FF2B5EF4-FFF2-40B4-BE49-F238E27FC236}">
                <a16:creationId xmlns:a16="http://schemas.microsoft.com/office/drawing/2014/main" id="{86592024-6AEC-E6A6-0502-741CE9482E85}"/>
              </a:ext>
            </a:extLst>
          </p:cNvPr>
          <p:cNvSpPr txBox="1"/>
          <p:nvPr/>
        </p:nvSpPr>
        <p:spPr>
          <a:xfrm>
            <a:off x="765598" y="2060451"/>
            <a:ext cx="5184000" cy="1641958"/>
          </a:xfrm>
          <a:prstGeom prst="rect">
            <a:avLst/>
          </a:prstGeom>
          <a:solidFill>
            <a:schemeClr val="bg1"/>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t" anchorCtr="0" forceAA="0" compatLnSpc="1">
            <a:prstTxWarp prst="textNoShape">
              <a:avLst/>
            </a:prstTxWarp>
            <a:noAutofit/>
          </a:bodyPr>
          <a:lstStyle/>
          <a:p>
            <a:pPr marL="0" marR="0" lvl="1" indent="0" algn="l" defTabSz="914400" rtl="0" eaLnBrk="1" fontAlgn="auto" latinLnBrk="0" hangingPunct="1">
              <a:lnSpc>
                <a:spcPct val="100000"/>
              </a:lnSpc>
              <a:spcBef>
                <a:spcPts val="0"/>
              </a:spcBef>
              <a:spcAft>
                <a:spcPts val="0"/>
              </a:spcAft>
              <a:buClr>
                <a:srgbClr val="000000"/>
              </a:buClr>
              <a:buSzPct val="100000"/>
              <a:buFontTx/>
              <a:buNone/>
              <a:tabLst/>
              <a:defRPr/>
            </a:pP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（設定根拠）</a:t>
            </a:r>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55600" marR="0" lvl="1" indent="-182563" algn="l" defTabSz="914400" rtl="0" eaLnBrk="1" fontAlgn="auto" latinLnBrk="0" hangingPunct="1">
              <a:lnSpc>
                <a:spcPct val="100000"/>
              </a:lnSpc>
              <a:spcBef>
                <a:spcPts val="0"/>
              </a:spcBef>
              <a:spcAft>
                <a:spcPts val="0"/>
              </a:spcAft>
              <a:buClr>
                <a:srgbClr val="000000"/>
              </a:buClr>
              <a:buSzPct val="100000"/>
              <a:buFont typeface="Trebuchet MS" panose="020B0603020202020204" pitchFamily="34" charset="0"/>
              <a:buChar char="•"/>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p>
          <a:p>
            <a:pPr marL="355600" marR="0" lvl="1" indent="-182563" algn="l" defTabSz="914400" rtl="0" eaLnBrk="1" fontAlgn="auto" latinLnBrk="0" hangingPunct="1">
              <a:lnSpc>
                <a:spcPct val="100000"/>
              </a:lnSpc>
              <a:spcBef>
                <a:spcPts val="0"/>
              </a:spcBef>
              <a:spcAft>
                <a:spcPts val="0"/>
              </a:spcAft>
              <a:buClr>
                <a:srgbClr val="000000"/>
              </a:buClr>
              <a:buSzPct val="100000"/>
              <a:buFont typeface="Trebuchet MS" panose="020B0603020202020204" pitchFamily="34" charset="0"/>
              <a:buChar char="•"/>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p>
        </p:txBody>
      </p:sp>
      <p:sp>
        <p:nvSpPr>
          <p:cNvPr id="20" name="TextBox 35" descr="ｔ">
            <a:extLst>
              <a:ext uri="{FF2B5EF4-FFF2-40B4-BE49-F238E27FC236}">
                <a16:creationId xmlns:a16="http://schemas.microsoft.com/office/drawing/2014/main" id="{3BDF1C5A-B13B-874E-453F-A24EE0E62985}"/>
              </a:ext>
            </a:extLst>
          </p:cNvPr>
          <p:cNvSpPr txBox="1"/>
          <p:nvPr/>
        </p:nvSpPr>
        <p:spPr>
          <a:xfrm>
            <a:off x="765598" y="1572901"/>
            <a:ext cx="3998869" cy="407464"/>
          </a:xfrm>
          <a:prstGeom prst="rect">
            <a:avLst/>
          </a:prstGeom>
          <a:solidFill>
            <a:schemeClr val="bg1"/>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ctr" anchorCtr="0" forceAA="0" compatLnSpc="1">
            <a:prstTxWarp prst="textNoShape">
              <a:avLst/>
            </a:prstTxWarp>
            <a:noAutofit/>
          </a:bodyPr>
          <a:lstStyle/>
          <a:p>
            <a:pPr marL="0" marR="0" lvl="1" indent="0" algn="l" defTabSz="914400" rtl="0" eaLnBrk="1" fontAlgn="auto" latinLnBrk="0" hangingPunct="1">
              <a:lnSpc>
                <a:spcPct val="100000"/>
              </a:lnSpc>
              <a:spcBef>
                <a:spcPts val="0"/>
              </a:spcBef>
              <a:spcAft>
                <a:spcPts val="0"/>
              </a:spcAft>
              <a:buClr>
                <a:srgbClr val="000000"/>
              </a:buClr>
              <a:buSzPct val="100000"/>
              <a:buFontTx/>
              <a:buNone/>
              <a:tabLst/>
              <a:defRPr/>
            </a:pPr>
            <a:r>
              <a:rPr kumimoji="1" lang="en-US" altLang="ja-JP"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TRL</a:t>
            </a:r>
            <a:r>
              <a:rPr kumimoji="1" lang="ja-JP" altLang="en-US"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a:t>
            </a:r>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3" name="TextBox 35" descr="ｔ">
            <a:extLst>
              <a:ext uri="{FF2B5EF4-FFF2-40B4-BE49-F238E27FC236}">
                <a16:creationId xmlns:a16="http://schemas.microsoft.com/office/drawing/2014/main" id="{9B214298-023A-0520-F372-807F8D84F990}"/>
              </a:ext>
            </a:extLst>
          </p:cNvPr>
          <p:cNvSpPr txBox="1"/>
          <p:nvPr/>
        </p:nvSpPr>
        <p:spPr>
          <a:xfrm>
            <a:off x="6231521" y="1628300"/>
            <a:ext cx="5323912" cy="2609871"/>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t" anchorCtr="0" forceAA="0" compatLnSpc="1">
            <a:prstTxWarp prst="textNoShape">
              <a:avLst/>
            </a:prstTxWarp>
            <a:noAutofit/>
          </a:bodyPr>
          <a:lstStyle/>
          <a:p>
            <a:pPr marL="355600" marR="0" lvl="1" indent="-182563" algn="l" defTabSz="914400" rtl="0" eaLnBrk="1" fontAlgn="auto" latinLnBrk="0" hangingPunct="1">
              <a:lnSpc>
                <a:spcPct val="100000"/>
              </a:lnSpc>
              <a:spcBef>
                <a:spcPts val="0"/>
              </a:spcBef>
              <a:spcAft>
                <a:spcPts val="0"/>
              </a:spcAft>
              <a:buClr>
                <a:srgbClr val="000000"/>
              </a:buClr>
              <a:buSzPct val="100000"/>
              <a:buFont typeface="Trebuchet MS" panose="020B0603020202020204" pitchFamily="34" charset="0"/>
              <a:buChar char="•"/>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p>
          <a:p>
            <a:pPr marL="355600" marR="0" lvl="1" indent="-182563" algn="l" defTabSz="914400" rtl="0" eaLnBrk="1" fontAlgn="auto" latinLnBrk="0" hangingPunct="1">
              <a:lnSpc>
                <a:spcPct val="100000"/>
              </a:lnSpc>
              <a:spcBef>
                <a:spcPts val="0"/>
              </a:spcBef>
              <a:spcAft>
                <a:spcPts val="0"/>
              </a:spcAft>
              <a:buClr>
                <a:srgbClr val="000000"/>
              </a:buClr>
              <a:buSzPct val="100000"/>
              <a:buFont typeface="Trebuchet MS" panose="020B0603020202020204" pitchFamily="34" charset="0"/>
              <a:buChar char="•"/>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p>
        </p:txBody>
      </p:sp>
      <p:grpSp>
        <p:nvGrpSpPr>
          <p:cNvPr id="5" name="グループ化 4">
            <a:extLst>
              <a:ext uri="{FF2B5EF4-FFF2-40B4-BE49-F238E27FC236}">
                <a16:creationId xmlns:a16="http://schemas.microsoft.com/office/drawing/2014/main" id="{62EABAE4-0467-FB78-63EE-F43520141557}"/>
              </a:ext>
            </a:extLst>
          </p:cNvPr>
          <p:cNvGrpSpPr/>
          <p:nvPr/>
        </p:nvGrpSpPr>
        <p:grpSpPr>
          <a:xfrm>
            <a:off x="765598" y="1204814"/>
            <a:ext cx="5184000" cy="288000"/>
            <a:chOff x="156000" y="1879963"/>
            <a:chExt cx="5760000" cy="288000"/>
          </a:xfrm>
        </p:grpSpPr>
        <p:sp>
          <p:nvSpPr>
            <p:cNvPr id="8" name="正方形/長方形 7">
              <a:extLst>
                <a:ext uri="{FF2B5EF4-FFF2-40B4-BE49-F238E27FC236}">
                  <a16:creationId xmlns:a16="http://schemas.microsoft.com/office/drawing/2014/main" id="{3799E601-2193-BE27-DDE2-CE284AE77BE3}"/>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TRL</a:t>
              </a:r>
              <a:r>
                <a:rPr kumimoji="0" lang="ja-JP" altLang="en-US"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en-US" altLang="ja-JP"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Technology Readiness Level</a:t>
              </a:r>
              <a:r>
                <a:rPr kumimoji="0" lang="ja-JP" altLang="en-US"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cxnSp>
          <p:nvCxnSpPr>
            <p:cNvPr id="9" name="直線コネクタ 8">
              <a:extLst>
                <a:ext uri="{FF2B5EF4-FFF2-40B4-BE49-F238E27FC236}">
                  <a16:creationId xmlns:a16="http://schemas.microsoft.com/office/drawing/2014/main" id="{076DE088-5B9E-E177-ED9D-0EDC5905C171}"/>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10" name="グループ化 9">
            <a:extLst>
              <a:ext uri="{FF2B5EF4-FFF2-40B4-BE49-F238E27FC236}">
                <a16:creationId xmlns:a16="http://schemas.microsoft.com/office/drawing/2014/main" id="{4B64B03F-3817-7665-65D4-434DCD01A1CC}"/>
              </a:ext>
            </a:extLst>
          </p:cNvPr>
          <p:cNvGrpSpPr/>
          <p:nvPr/>
        </p:nvGrpSpPr>
        <p:grpSpPr>
          <a:xfrm>
            <a:off x="6239438" y="1204814"/>
            <a:ext cx="5184000" cy="288000"/>
            <a:chOff x="156000" y="1879963"/>
            <a:chExt cx="5760000" cy="288000"/>
          </a:xfrm>
        </p:grpSpPr>
        <p:sp>
          <p:nvSpPr>
            <p:cNvPr id="13" name="正方形/長方形 12">
              <a:extLst>
                <a:ext uri="{FF2B5EF4-FFF2-40B4-BE49-F238E27FC236}">
                  <a16:creationId xmlns:a16="http://schemas.microsoft.com/office/drawing/2014/main" id="{A1421886-3FF6-D265-030B-17CEAE4E0380}"/>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国際水準に基づく技術実証の先進性</a:t>
              </a:r>
            </a:p>
          </p:txBody>
        </p:sp>
        <p:cxnSp>
          <p:nvCxnSpPr>
            <p:cNvPr id="16" name="直線コネクタ 15">
              <a:extLst>
                <a:ext uri="{FF2B5EF4-FFF2-40B4-BE49-F238E27FC236}">
                  <a16:creationId xmlns:a16="http://schemas.microsoft.com/office/drawing/2014/main" id="{26F0FA8F-5455-E655-02BA-F2F5498A5699}"/>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17" name="グループ化 16">
            <a:extLst>
              <a:ext uri="{FF2B5EF4-FFF2-40B4-BE49-F238E27FC236}">
                <a16:creationId xmlns:a16="http://schemas.microsoft.com/office/drawing/2014/main" id="{B179935C-02AE-8DA0-4EF5-BE84694F58EB}"/>
              </a:ext>
            </a:extLst>
          </p:cNvPr>
          <p:cNvGrpSpPr/>
          <p:nvPr/>
        </p:nvGrpSpPr>
        <p:grpSpPr>
          <a:xfrm>
            <a:off x="765597" y="4658334"/>
            <a:ext cx="10657837" cy="288000"/>
            <a:chOff x="156000" y="1879963"/>
            <a:chExt cx="5760000" cy="288000"/>
          </a:xfrm>
        </p:grpSpPr>
        <p:sp>
          <p:nvSpPr>
            <p:cNvPr id="18" name="正方形/長方形 17">
              <a:extLst>
                <a:ext uri="{FF2B5EF4-FFF2-40B4-BE49-F238E27FC236}">
                  <a16:creationId xmlns:a16="http://schemas.microsoft.com/office/drawing/2014/main" id="{3CDB7653-978E-8DF3-D892-78BE3FB859D2}"/>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商用目的での使用が限定的であることに対する追加の説明</a:t>
              </a:r>
            </a:p>
          </p:txBody>
        </p:sp>
        <p:cxnSp>
          <p:nvCxnSpPr>
            <p:cNvPr id="24" name="直線コネクタ 23">
              <a:extLst>
                <a:ext uri="{FF2B5EF4-FFF2-40B4-BE49-F238E27FC236}">
                  <a16:creationId xmlns:a16="http://schemas.microsoft.com/office/drawing/2014/main" id="{EA7BD145-7A30-3AE7-38F7-933E96E18B08}"/>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25" name="TextBox 35" descr="ｔ">
            <a:extLst>
              <a:ext uri="{FF2B5EF4-FFF2-40B4-BE49-F238E27FC236}">
                <a16:creationId xmlns:a16="http://schemas.microsoft.com/office/drawing/2014/main" id="{6DABBC12-9C16-A7F6-FF22-6C3F10A8D772}"/>
              </a:ext>
            </a:extLst>
          </p:cNvPr>
          <p:cNvSpPr txBox="1"/>
          <p:nvPr/>
        </p:nvSpPr>
        <p:spPr>
          <a:xfrm>
            <a:off x="772087" y="5075443"/>
            <a:ext cx="10657837" cy="9406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t" anchorCtr="0" forceAA="0" compatLnSpc="1">
            <a:prstTxWarp prst="textNoShape">
              <a:avLst/>
            </a:prstTxWarp>
            <a:noAutofit/>
          </a:bodyPr>
          <a:lstStyle/>
          <a:p>
            <a:pPr marL="355600" marR="0" lvl="1" indent="-182563" algn="l" defTabSz="914400" rtl="0" eaLnBrk="1" fontAlgn="auto" latinLnBrk="0" hangingPunct="1">
              <a:lnSpc>
                <a:spcPct val="100000"/>
              </a:lnSpc>
              <a:spcBef>
                <a:spcPts val="0"/>
              </a:spcBef>
              <a:spcAft>
                <a:spcPts val="0"/>
              </a:spcAft>
              <a:buClr>
                <a:srgbClr val="000000"/>
              </a:buClr>
              <a:buSzPct val="100000"/>
              <a:buFont typeface="Trebuchet MS" panose="020B0603020202020204" pitchFamily="34" charset="0"/>
              <a:buChar char="•"/>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p>
          <a:p>
            <a:pPr marL="355600" marR="0" lvl="1" indent="-182563" algn="l" defTabSz="914400" rtl="0" eaLnBrk="1" fontAlgn="auto" latinLnBrk="0" hangingPunct="1">
              <a:lnSpc>
                <a:spcPct val="100000"/>
              </a:lnSpc>
              <a:spcBef>
                <a:spcPts val="0"/>
              </a:spcBef>
              <a:spcAft>
                <a:spcPts val="0"/>
              </a:spcAft>
              <a:buClr>
                <a:srgbClr val="000000"/>
              </a:buClr>
              <a:buSzPct val="100000"/>
              <a:buFont typeface="Trebuchet MS" panose="020B0603020202020204" pitchFamily="34" charset="0"/>
              <a:buChar char="•"/>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p>
        </p:txBody>
      </p:sp>
      <p:cxnSp>
        <p:nvCxnSpPr>
          <p:cNvPr id="26" name="Straight Connector 40">
            <a:extLst>
              <a:ext uri="{FF2B5EF4-FFF2-40B4-BE49-F238E27FC236}">
                <a16:creationId xmlns:a16="http://schemas.microsoft.com/office/drawing/2014/main" id="{E1FE0F58-5AEC-E34B-B12E-E39CE2737C76}"/>
              </a:ext>
            </a:extLst>
          </p:cNvPr>
          <p:cNvCxnSpPr>
            <a:cxnSpLocks/>
          </p:cNvCxnSpPr>
          <p:nvPr/>
        </p:nvCxnSpPr>
        <p:spPr>
          <a:xfrm flipV="1">
            <a:off x="6096000" y="1204814"/>
            <a:ext cx="0" cy="3251072"/>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sp>
        <p:nvSpPr>
          <p:cNvPr id="2" name="正方形/長方形 1">
            <a:extLst>
              <a:ext uri="{FF2B5EF4-FFF2-40B4-BE49-F238E27FC236}">
                <a16:creationId xmlns:a16="http://schemas.microsoft.com/office/drawing/2014/main" id="{7228FCFD-0C70-4201-D94C-DA2E4D6F9FB9}"/>
              </a:ext>
            </a:extLst>
          </p:cNvPr>
          <p:cNvSpPr/>
          <p:nvPr/>
        </p:nvSpPr>
        <p:spPr>
          <a:xfrm>
            <a:off x="11152486" y="85758"/>
            <a:ext cx="953793" cy="324000"/>
          </a:xfrm>
          <a:prstGeom prst="rect">
            <a:avLst/>
          </a:prstGeom>
          <a:ln w="28575">
            <a:solidFill>
              <a:schemeClr val="bg1">
                <a:lumMod val="65000"/>
              </a:schemeClr>
            </a:solidFill>
          </a:ln>
        </p:spPr>
        <p:txBody>
          <a:bodyPr vert="horz" wrap="square" lIns="0" tIns="0" rIns="0" bIns="0" rtlCol="0" anchor="ctr">
            <a:noAutofit/>
          </a:body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ja-JP" altLang="en-US" sz="2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加点</a:t>
            </a:r>
          </a:p>
        </p:txBody>
      </p:sp>
      <p:sp>
        <p:nvSpPr>
          <p:cNvPr id="4" name="TextBox 51">
            <a:extLst>
              <a:ext uri="{FF2B5EF4-FFF2-40B4-BE49-F238E27FC236}">
                <a16:creationId xmlns:a16="http://schemas.microsoft.com/office/drawing/2014/main" id="{81A90452-05D6-244D-B10A-B70B5D0DCD07}"/>
              </a:ext>
            </a:extLst>
          </p:cNvPr>
          <p:cNvSpPr txBox="1"/>
          <p:nvPr/>
        </p:nvSpPr>
        <p:spPr>
          <a:xfrm>
            <a:off x="2389206" y="2233849"/>
            <a:ext cx="8878671" cy="1800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marR="0" lvl="0" indent="0" algn="ctr" defTabSz="914400" rtl="0" eaLnBrk="1" fontAlgn="auto" latinLnBrk="0" hangingPunct="1">
              <a:lnSpc>
                <a:spcPct val="100000"/>
              </a:lnSpc>
              <a:spcBef>
                <a:spcPts val="0"/>
              </a:spcBef>
              <a:spcAft>
                <a:spcPts val="0"/>
              </a:spcAft>
              <a:buClrTx/>
              <a:buSzTx/>
              <a:buFontTx/>
              <a:buNone/>
              <a:tabLst/>
              <a:defRPr/>
            </a:pPr>
            <a:r>
              <a:rPr kumimoji="0" lang="en-US" altLang="ja-JP"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TRL</a:t>
            </a:r>
            <a:r>
              <a:rPr kumimoji="0" lang="ja-JP" altLang="en-US"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 （</a:t>
            </a:r>
            <a:r>
              <a:rPr kumimoji="0" lang="en-US" altLang="ja-JP"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Technology Readiness Level</a:t>
            </a:r>
            <a:r>
              <a:rPr kumimoji="0" lang="ja-JP" altLang="en-US"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）などを用いつつ、</a:t>
            </a:r>
            <a:r>
              <a:rPr kumimoji="0" lang="ja-JP" altLang="en-US" sz="1600" b="0" i="0" u="sng"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商用目的での使用が限定的であること、</a:t>
            </a:r>
            <a:br>
              <a:rPr kumimoji="0" lang="en-US" altLang="ja-JP" sz="1600" b="0" i="0" u="sng"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br>
            <a:r>
              <a:rPr kumimoji="0" lang="ja-JP" altLang="en-US" sz="1600" b="0" i="0" u="sng"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技術実証の内容等の先進性のいずれか</a:t>
            </a:r>
            <a:r>
              <a:rPr kumimoji="0" lang="ja-JP" altLang="en-US"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を記載してください（</a:t>
            </a:r>
            <a:r>
              <a:rPr kumimoji="0" lang="en-US" altLang="ja-JP"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1</a:t>
            </a:r>
            <a:r>
              <a:rPr kumimoji="0" lang="ja-JP" altLang="en-US"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つ以上の記載を求めます）</a:t>
            </a:r>
            <a:endParaRPr kumimoji="0" lang="en-US" altLang="ja-JP"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endParaRPr>
          </a:p>
          <a:p>
            <a:pPr marL="371475"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補助対象事業で用いられる技術が、商用目的での使用が限定的であることを</a:t>
            </a:r>
            <a:r>
              <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TRL</a:t>
            </a: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やその設定根拠とともに</a:t>
            </a:r>
            <a:br>
              <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b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記載ください</a:t>
            </a:r>
          </a:p>
          <a:p>
            <a:pPr marL="371475"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国際水準に照らし合わせて、技術実証の内容等が先進性を有する場合、その内容を記載ください</a:t>
            </a:r>
          </a:p>
        </p:txBody>
      </p:sp>
    </p:spTree>
    <p:extLst>
      <p:ext uri="{BB962C8B-B14F-4D97-AF65-F5344CB8AC3E}">
        <p14:creationId xmlns:p14="http://schemas.microsoft.com/office/powerpoint/2010/main" val="34847255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Title 1">
            <a:extLst>
              <a:ext uri="{FF2B5EF4-FFF2-40B4-BE49-F238E27FC236}">
                <a16:creationId xmlns:a16="http://schemas.microsoft.com/office/drawing/2014/main" id="{B0CD6EF9-B9A3-4EE4-A1FB-7F0DF6D7CDD1}"/>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３．民間企業のみでは投資判断が真に困難な事業への適格性／</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a:t>
            </a:r>
            <a:r>
              <a:rPr kumimoji="1" lang="en-US" altLang="ja-JP"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3</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）その他定性的基準</a:t>
            </a:r>
            <a:endParaRPr kumimoji="1" 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endParaRPr>
          </a:p>
        </p:txBody>
      </p:sp>
      <p:sp>
        <p:nvSpPr>
          <p:cNvPr id="80" name="Title 1">
            <a:extLst>
              <a:ext uri="{FF2B5EF4-FFF2-40B4-BE49-F238E27FC236}">
                <a16:creationId xmlns:a16="http://schemas.microsoft.com/office/drawing/2014/main" id="{082062D8-AC25-4341-9C08-73A40AF5BF90}"/>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ja-JP" alt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本事業は自社にとって大規模な投資である</a:t>
            </a:r>
            <a:endParaRPr kumimoji="1" 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endParaRPr>
          </a:p>
        </p:txBody>
      </p:sp>
      <p:cxnSp>
        <p:nvCxnSpPr>
          <p:cNvPr id="81" name="直線コネクタ 80">
            <a:extLst>
              <a:ext uri="{FF2B5EF4-FFF2-40B4-BE49-F238E27FC236}">
                <a16:creationId xmlns:a16="http://schemas.microsoft.com/office/drawing/2014/main" id="{E7D0CEB9-ABBA-4F09-B4D9-22A5D6AB62D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14" name="正方形/長方形 13">
            <a:extLst>
              <a:ext uri="{FF2B5EF4-FFF2-40B4-BE49-F238E27FC236}">
                <a16:creationId xmlns:a16="http://schemas.microsoft.com/office/drawing/2014/main" id="{F6C69D70-3F13-BE64-78D8-CFCA177C5CC8}"/>
              </a:ext>
            </a:extLst>
          </p:cNvPr>
          <p:cNvSpPr/>
          <p:nvPr/>
        </p:nvSpPr>
        <p:spPr>
          <a:xfrm>
            <a:off x="11152486" y="85758"/>
            <a:ext cx="953793" cy="324000"/>
          </a:xfrm>
          <a:prstGeom prst="rect">
            <a:avLst/>
          </a:prstGeom>
          <a:ln w="28575">
            <a:solidFill>
              <a:schemeClr val="bg1">
                <a:lumMod val="65000"/>
              </a:schemeClr>
            </a:solidFill>
          </a:ln>
        </p:spPr>
        <p:txBody>
          <a:bodyPr vert="horz" wrap="square" lIns="0" tIns="0" rIns="0" bIns="0" rtlCol="0" anchor="ctr">
            <a:noAutofit/>
          </a:body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ja-JP" altLang="en-US" sz="2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加点</a:t>
            </a:r>
          </a:p>
        </p:txBody>
      </p:sp>
      <p:sp>
        <p:nvSpPr>
          <p:cNvPr id="19" name="TextBox 35" descr="ｔ">
            <a:extLst>
              <a:ext uri="{FF2B5EF4-FFF2-40B4-BE49-F238E27FC236}">
                <a16:creationId xmlns:a16="http://schemas.microsoft.com/office/drawing/2014/main" id="{F750846A-40B6-CE3D-8BFA-FC75BFC44BBB}"/>
              </a:ext>
            </a:extLst>
          </p:cNvPr>
          <p:cNvSpPr txBox="1"/>
          <p:nvPr/>
        </p:nvSpPr>
        <p:spPr>
          <a:xfrm>
            <a:off x="765596" y="1639725"/>
            <a:ext cx="8887361" cy="407464"/>
          </a:xfrm>
          <a:prstGeom prst="rect">
            <a:avLst/>
          </a:prstGeom>
          <a:solidFill>
            <a:schemeClr val="bg1"/>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ctr" anchorCtr="0" forceAA="0" compatLnSpc="1">
            <a:prstTxWarp prst="textNoShape">
              <a:avLst/>
            </a:prstTxWarp>
            <a:noAutofit/>
          </a:bodyPr>
          <a:lstStyle/>
          <a:p>
            <a:pPr marL="0" marR="0" lvl="1" indent="0" algn="l" defTabSz="914400" rtl="0" eaLnBrk="1" fontAlgn="auto" latinLnBrk="0" hangingPunct="1">
              <a:lnSpc>
                <a:spcPct val="100000"/>
              </a:lnSpc>
              <a:spcBef>
                <a:spcPts val="0"/>
              </a:spcBef>
              <a:spcAft>
                <a:spcPts val="0"/>
              </a:spcAft>
              <a:buClr>
                <a:srgbClr val="000000"/>
              </a:buClr>
              <a:buSzPct val="100000"/>
              <a:buFontTx/>
              <a:buNone/>
              <a:tabLst/>
              <a:defRPr/>
            </a:pPr>
            <a:r>
              <a:rPr kumimoji="1" lang="zh-TW"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補助対象事業総事業費比率</a:t>
            </a: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会社全体の売上高（直近３事業年度の平均）</a:t>
            </a:r>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0" name="TextBox 35" descr="ｔ">
            <a:extLst>
              <a:ext uri="{FF2B5EF4-FFF2-40B4-BE49-F238E27FC236}">
                <a16:creationId xmlns:a16="http://schemas.microsoft.com/office/drawing/2014/main" id="{BC5BE5A4-DE0C-FF18-61B2-E75EF07EC476}"/>
              </a:ext>
            </a:extLst>
          </p:cNvPr>
          <p:cNvSpPr txBox="1"/>
          <p:nvPr/>
        </p:nvSpPr>
        <p:spPr>
          <a:xfrm>
            <a:off x="1113521" y="2095645"/>
            <a:ext cx="1956644" cy="407464"/>
          </a:xfrm>
          <a:prstGeom prst="rect">
            <a:avLst/>
          </a:prstGeom>
          <a:solidFill>
            <a:schemeClr val="bg1"/>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ctr" anchorCtr="0" forceAA="0" compatLnSpc="1">
            <a:prstTxWarp prst="textNoShape">
              <a:avLst/>
            </a:prstTxWarp>
            <a:noAutofit/>
          </a:bodyPr>
          <a:lstStyle/>
          <a:p>
            <a:pPr marL="0" marR="0" lvl="1" indent="0" algn="l" defTabSz="914400" rtl="0" eaLnBrk="1" fontAlgn="auto" latinLnBrk="0" hangingPunct="1">
              <a:lnSpc>
                <a:spcPct val="100000"/>
              </a:lnSpc>
              <a:spcBef>
                <a:spcPts val="0"/>
              </a:spcBef>
              <a:spcAft>
                <a:spcPts val="0"/>
              </a:spcAft>
              <a:buClr>
                <a:srgbClr val="000000"/>
              </a:buClr>
              <a:buSzPct val="100000"/>
              <a:buFontTx/>
              <a:buNone/>
              <a:tabLst/>
              <a:defRPr/>
            </a:pPr>
            <a:r>
              <a:rPr kumimoji="1" lang="ja-JP" altLang="en-US" sz="18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8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a:t>
            </a:r>
            <a:endParaRPr kumimoji="1" lang="en-US" altLang="ja-JP" sz="1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6" name="TextBox 35" descr="ｔ">
            <a:extLst>
              <a:ext uri="{FF2B5EF4-FFF2-40B4-BE49-F238E27FC236}">
                <a16:creationId xmlns:a16="http://schemas.microsoft.com/office/drawing/2014/main" id="{69AB5FFF-E771-B9D0-1F8E-3DB2F50B2ADE}"/>
              </a:ext>
            </a:extLst>
          </p:cNvPr>
          <p:cNvSpPr txBox="1"/>
          <p:nvPr/>
        </p:nvSpPr>
        <p:spPr>
          <a:xfrm>
            <a:off x="765595" y="3898972"/>
            <a:ext cx="8950157" cy="407464"/>
          </a:xfrm>
          <a:prstGeom prst="rect">
            <a:avLst/>
          </a:prstGeom>
          <a:solidFill>
            <a:schemeClr val="bg1"/>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ctr" anchorCtr="0" forceAA="0" compatLnSpc="1">
            <a:prstTxWarp prst="textNoShape">
              <a:avLst/>
            </a:prstTxWarp>
            <a:noAutofit/>
          </a:bodyPr>
          <a:lstStyle/>
          <a:p>
            <a:pPr marL="0" marR="0" lvl="1" indent="0" algn="l" defTabSz="914400" rtl="0" eaLnBrk="1" fontAlgn="auto" latinLnBrk="0" hangingPunct="1">
              <a:lnSpc>
                <a:spcPct val="100000"/>
              </a:lnSpc>
              <a:spcBef>
                <a:spcPts val="0"/>
              </a:spcBef>
              <a:spcAft>
                <a:spcPts val="0"/>
              </a:spcAft>
              <a:buClr>
                <a:srgbClr val="000000"/>
              </a:buClr>
              <a:buSzPct val="100000"/>
              <a:buFontTx/>
              <a:buNone/>
              <a:tabLst/>
              <a:defRPr/>
            </a:pPr>
            <a:r>
              <a:rPr kumimoji="1" lang="zh-TW"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補助対象事業総事業費比率</a:t>
            </a: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÷EBITDA</a:t>
            </a: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（直近３事業年度の平均）</a:t>
            </a:r>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8" name="TextBox 35" descr="ｔ">
            <a:extLst>
              <a:ext uri="{FF2B5EF4-FFF2-40B4-BE49-F238E27FC236}">
                <a16:creationId xmlns:a16="http://schemas.microsoft.com/office/drawing/2014/main" id="{3BF17CCC-7584-1D31-1DE4-0EA661632D28}"/>
              </a:ext>
            </a:extLst>
          </p:cNvPr>
          <p:cNvSpPr txBox="1"/>
          <p:nvPr/>
        </p:nvSpPr>
        <p:spPr>
          <a:xfrm>
            <a:off x="1176316" y="4354892"/>
            <a:ext cx="1956644" cy="407464"/>
          </a:xfrm>
          <a:prstGeom prst="rect">
            <a:avLst/>
          </a:prstGeom>
          <a:solidFill>
            <a:schemeClr val="bg1"/>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ctr" anchorCtr="0" forceAA="0" compatLnSpc="1">
            <a:prstTxWarp prst="textNoShape">
              <a:avLst/>
            </a:prstTxWarp>
            <a:noAutofit/>
          </a:bodyPr>
          <a:lstStyle/>
          <a:p>
            <a:pPr marL="0" marR="0" lvl="1" indent="0" algn="l" defTabSz="914400" rtl="0" eaLnBrk="1" fontAlgn="auto" latinLnBrk="0" hangingPunct="1">
              <a:lnSpc>
                <a:spcPct val="100000"/>
              </a:lnSpc>
              <a:spcBef>
                <a:spcPts val="0"/>
              </a:spcBef>
              <a:spcAft>
                <a:spcPts val="0"/>
              </a:spcAft>
              <a:buClr>
                <a:srgbClr val="000000"/>
              </a:buClr>
              <a:buSzPct val="100000"/>
              <a:buFontTx/>
              <a:buNone/>
              <a:tabLst/>
              <a:defRPr/>
            </a:pPr>
            <a:r>
              <a:rPr kumimoji="1" lang="ja-JP" altLang="en-US" sz="18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8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a:t>
            </a:r>
            <a:endParaRPr kumimoji="1" lang="en-US" altLang="ja-JP" sz="1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pSp>
        <p:nvGrpSpPr>
          <p:cNvPr id="4" name="グループ化 3">
            <a:extLst>
              <a:ext uri="{FF2B5EF4-FFF2-40B4-BE49-F238E27FC236}">
                <a16:creationId xmlns:a16="http://schemas.microsoft.com/office/drawing/2014/main" id="{DD6D03CC-C6A5-1B14-2D82-F7AC452B2B69}"/>
              </a:ext>
            </a:extLst>
          </p:cNvPr>
          <p:cNvGrpSpPr/>
          <p:nvPr/>
        </p:nvGrpSpPr>
        <p:grpSpPr>
          <a:xfrm>
            <a:off x="765597" y="1228313"/>
            <a:ext cx="10657837" cy="288000"/>
            <a:chOff x="156000" y="1879963"/>
            <a:chExt cx="5760000" cy="288000"/>
          </a:xfrm>
        </p:grpSpPr>
        <p:sp>
          <p:nvSpPr>
            <p:cNvPr id="10" name="正方形/長方形 9">
              <a:extLst>
                <a:ext uri="{FF2B5EF4-FFF2-40B4-BE49-F238E27FC236}">
                  <a16:creationId xmlns:a16="http://schemas.microsoft.com/office/drawing/2014/main" id="{6C6F335B-2D55-BDED-C390-381991560A2A}"/>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会社全体の売上高、</a:t>
              </a:r>
              <a:r>
                <a:rPr kumimoji="1" lang="en-US" altLang="ja-JP"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EBITDA</a:t>
              </a:r>
              <a:r>
                <a:rPr kumimoji="1" lang="ja-JP" altLang="en-US"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に対する補助対象事業総事業費比率</a:t>
              </a:r>
            </a:p>
          </p:txBody>
        </p:sp>
        <p:cxnSp>
          <p:nvCxnSpPr>
            <p:cNvPr id="11" name="直線コネクタ 10">
              <a:extLst>
                <a:ext uri="{FF2B5EF4-FFF2-40B4-BE49-F238E27FC236}">
                  <a16:creationId xmlns:a16="http://schemas.microsoft.com/office/drawing/2014/main" id="{1194843E-E531-5F89-5C99-DE7B728257F8}"/>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3" name="TextBox 51">
            <a:extLst>
              <a:ext uri="{FF2B5EF4-FFF2-40B4-BE49-F238E27FC236}">
                <a16:creationId xmlns:a16="http://schemas.microsoft.com/office/drawing/2014/main" id="{F180EB7B-3E55-A2B3-BB9C-21438E36FEA6}"/>
              </a:ext>
            </a:extLst>
          </p:cNvPr>
          <p:cNvSpPr txBox="1"/>
          <p:nvPr/>
        </p:nvSpPr>
        <p:spPr>
          <a:xfrm>
            <a:off x="6563434" y="2170600"/>
            <a:ext cx="4860000" cy="1800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補助対象事業の総事業費が、企業規模に対して</a:t>
            </a:r>
            <a:br>
              <a:rPr kumimoji="0" lang="en-US" altLang="ja-JP"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br>
            <a:r>
              <a:rPr kumimoji="0" lang="ja-JP" altLang="en-US"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大規模なものである場合は、会社全体の売上高、</a:t>
            </a:r>
            <a:r>
              <a:rPr kumimoji="0" lang="en-US" altLang="ja-JP"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EBITDA</a:t>
            </a:r>
            <a:r>
              <a:rPr kumimoji="0" lang="ja-JP" altLang="en-US"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（直近３事業年度の平均）に対する</a:t>
            </a:r>
            <a:br>
              <a:rPr kumimoji="0" lang="en-US" altLang="ja-JP"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br>
            <a:r>
              <a:rPr kumimoji="0" lang="ja-JP" altLang="en-US"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補助対象事業の総事業費比率を記載ください</a:t>
            </a:r>
          </a:p>
        </p:txBody>
      </p:sp>
    </p:spTree>
    <p:extLst>
      <p:ext uri="{BB962C8B-B14F-4D97-AF65-F5344CB8AC3E}">
        <p14:creationId xmlns:p14="http://schemas.microsoft.com/office/powerpoint/2010/main" val="162780634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34317DD1-E762-45B1-9691-5A674889553C}"/>
              </a:ext>
            </a:extLst>
          </p:cNvPr>
          <p:cNvSpPr/>
          <p:nvPr>
            <p:custDataLst>
              <p:tags r:id="rId2"/>
            </p:custDataLst>
          </p:nvPr>
        </p:nvSpPr>
        <p:spPr>
          <a:xfrm>
            <a:off x="1054498" y="735211"/>
            <a:ext cx="3448081" cy="3489100"/>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252000" rIns="0" bIns="0" numCol="1" spcCol="0" rtlCol="0" fromWordArt="0" anchor="t" anchorCtr="0" forceAA="0" compatLnSpc="1">
            <a:prstTxWarp prst="textNoShape">
              <a:avLst/>
            </a:prstTxWarp>
            <a:noAutofit/>
          </a:bodyPr>
          <a:lstStyle/>
          <a:p>
            <a:pPr>
              <a:spcBef>
                <a:spcPct val="0"/>
              </a:spcBef>
              <a:spcAft>
                <a:spcPct val="0"/>
              </a:spcAft>
            </a:pPr>
            <a:r>
              <a:rPr kumimoji="1" lang="ja-JP" altLang="en-US" sz="4000">
                <a:solidFill>
                  <a:schemeClr val="tx1"/>
                </a:solidFill>
                <a:latin typeface="Trebuchet MS" panose="020B0603020202020204" pitchFamily="34" charset="0"/>
                <a:ea typeface="Meiryo UI" panose="020B0604030504040204" pitchFamily="50" charset="-128"/>
              </a:rPr>
              <a:t> 目次</a:t>
            </a:r>
            <a:endParaRPr kumimoji="1" lang="en-US" sz="4000">
              <a:solidFill>
                <a:schemeClr val="tx1"/>
              </a:solidFill>
              <a:latin typeface="Trebuchet MS" panose="020B0603020202020204" pitchFamily="34" charset="0"/>
              <a:ea typeface="Meiryo UI" panose="020B0604030504040204" pitchFamily="50" charset="-128"/>
            </a:endParaRPr>
          </a:p>
        </p:txBody>
      </p:sp>
      <p:sp>
        <p:nvSpPr>
          <p:cNvPr id="24" name="Rectangle 23">
            <a:extLst>
              <a:ext uri="{FF2B5EF4-FFF2-40B4-BE49-F238E27FC236}">
                <a16:creationId xmlns:a16="http://schemas.microsoft.com/office/drawing/2014/main" id="{B8C00903-167C-46E5-9B21-3A4C805FC94F}"/>
              </a:ext>
            </a:extLst>
          </p:cNvPr>
          <p:cNvSpPr/>
          <p:nvPr/>
        </p:nvSpPr>
        <p:spPr>
          <a:xfrm>
            <a:off x="2796737" y="1091512"/>
            <a:ext cx="6598528" cy="4268279"/>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36000" rIns="91440" bIns="0" numCol="1" spcCol="0" rtlCol="0" fromWordArt="0" anchor="t" anchorCtr="0" forceAA="0" compatLnSpc="1">
            <a:prstTxWarp prst="textNoShape">
              <a:avLst/>
            </a:prstTxWarp>
            <a:spAutoFit/>
          </a:bodyPr>
          <a:lstStyle/>
          <a:p>
            <a:pPr>
              <a:spcBef>
                <a:spcPts val="600"/>
              </a:spcBef>
            </a:pPr>
            <a:r>
              <a:rPr kumimoji="1" lang="en-US" altLang="ja-JP" sz="1600">
                <a:solidFill>
                  <a:schemeClr val="tx1"/>
                </a:solidFill>
                <a:latin typeface="Meiryo UI" panose="020B0604030504040204" pitchFamily="50" charset="-128"/>
                <a:ea typeface="Meiryo UI" panose="020B0604030504040204" pitchFamily="50" charset="-128"/>
              </a:rPr>
              <a:t>0.</a:t>
            </a:r>
            <a:r>
              <a:rPr kumimoji="1" lang="ja-JP" altLang="en-US" sz="1600">
                <a:solidFill>
                  <a:schemeClr val="tx1"/>
                </a:solidFill>
                <a:latin typeface="Meiryo UI" panose="020B0604030504040204" pitchFamily="50" charset="-128"/>
                <a:ea typeface="Meiryo UI" panose="020B0604030504040204" pitchFamily="50" charset="-128"/>
              </a:rPr>
              <a:t> 共同申請者内における各主体の役割分担</a:t>
            </a:r>
            <a:endParaRPr kumimoji="1" lang="en-US" altLang="ja-JP" sz="16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1</a:t>
            </a:r>
            <a:r>
              <a:rPr kumimoji="1" lang="ja-JP" altLang="en-US" sz="1200">
                <a:solidFill>
                  <a:schemeClr val="tx1"/>
                </a:solidFill>
                <a:latin typeface="Meiryo UI" panose="020B0604030504040204" pitchFamily="50" charset="-128"/>
                <a:ea typeface="Meiryo UI" panose="020B0604030504040204" pitchFamily="50" charset="-128"/>
              </a:rPr>
              <a:t>）各主体の役割</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2</a:t>
            </a:r>
            <a:r>
              <a:rPr kumimoji="1" lang="ja-JP" altLang="en-US" sz="1200">
                <a:solidFill>
                  <a:schemeClr val="tx1"/>
                </a:solidFill>
                <a:latin typeface="Meiryo UI" panose="020B0604030504040204" pitchFamily="50" charset="-128"/>
                <a:ea typeface="Meiryo UI" panose="020B0604030504040204" pitchFamily="50" charset="-128"/>
              </a:rPr>
              <a:t>）各主体の概要</a:t>
            </a:r>
            <a:endParaRPr kumimoji="1" lang="en-US" altLang="ja-JP" sz="1200">
              <a:solidFill>
                <a:schemeClr val="tx1"/>
              </a:solidFill>
              <a:latin typeface="Meiryo UI" panose="020B0604030504040204" pitchFamily="50" charset="-128"/>
              <a:ea typeface="Meiryo UI" panose="020B0604030504040204" pitchFamily="50" charset="-128"/>
            </a:endParaRPr>
          </a:p>
          <a:p>
            <a:pPr marL="342900" indent="-342900">
              <a:spcBef>
                <a:spcPts val="600"/>
              </a:spcBef>
              <a:buFont typeface="+mj-lt"/>
              <a:buAutoNum type="arabicPeriod"/>
            </a:pPr>
            <a:r>
              <a:rPr kumimoji="1" lang="ja-JP" altLang="en-US" sz="1600">
                <a:solidFill>
                  <a:schemeClr val="tx1"/>
                </a:solidFill>
                <a:latin typeface="Meiryo UI" panose="020B0604030504040204" pitchFamily="50" charset="-128"/>
                <a:ea typeface="Meiryo UI" panose="020B0604030504040204" pitchFamily="50" charset="-128"/>
              </a:rPr>
              <a:t>事業戦略・事業計画</a:t>
            </a:r>
            <a:endParaRPr lang="en-US" altLang="ja-JP" sz="1600">
              <a:solidFill>
                <a:schemeClr val="tx1"/>
              </a:solidFill>
              <a:latin typeface="Meiryo UI" panose="020B0604030504040204" pitchFamily="50" charset="-128"/>
              <a:ea typeface="Meiryo UI" panose="020B0604030504040204" pitchFamily="50" charset="-128"/>
              <a:cs typeface="Mangal" panose="02040503050203030202" pitchFamily="18" charset="0"/>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1</a:t>
            </a:r>
            <a:r>
              <a:rPr kumimoji="1" lang="ja-JP" altLang="en-US" sz="1200">
                <a:solidFill>
                  <a:schemeClr val="tx1"/>
                </a:solidFill>
                <a:latin typeface="Meiryo UI" panose="020B0604030504040204" pitchFamily="50" charset="-128"/>
                <a:ea typeface="Meiryo UI" panose="020B0604030504040204" pitchFamily="50" charset="-128"/>
              </a:rPr>
              <a:t>）事業の目的及び内容</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2</a:t>
            </a:r>
            <a:r>
              <a:rPr kumimoji="1" lang="ja-JP" altLang="en-US" sz="1200">
                <a:solidFill>
                  <a:schemeClr val="tx1"/>
                </a:solidFill>
                <a:latin typeface="Meiryo UI" panose="020B0604030504040204" pitchFamily="50" charset="-128"/>
                <a:ea typeface="Meiryo UI" panose="020B0604030504040204" pitchFamily="50" charset="-128"/>
              </a:rPr>
              <a:t>）事業実施計画（投資額の内訳）</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3</a:t>
            </a:r>
            <a:r>
              <a:rPr kumimoji="1" lang="ja-JP" altLang="en-US" sz="1200">
                <a:solidFill>
                  <a:schemeClr val="tx1"/>
                </a:solidFill>
                <a:latin typeface="Meiryo UI" panose="020B0604030504040204" pitchFamily="50" charset="-128"/>
                <a:ea typeface="Meiryo UI" panose="020B0604030504040204" pitchFamily="50" charset="-128"/>
              </a:rPr>
              <a:t>）事業実施計画（投資計画・投資内訳）</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4</a:t>
            </a:r>
            <a:r>
              <a:rPr kumimoji="1" lang="ja-JP" altLang="en-US" sz="1200">
                <a:solidFill>
                  <a:schemeClr val="tx1"/>
                </a:solidFill>
                <a:latin typeface="Meiryo UI" panose="020B0604030504040204" pitchFamily="50" charset="-128"/>
                <a:ea typeface="Meiryo UI" panose="020B0604030504040204" pitchFamily="50" charset="-128"/>
              </a:rPr>
              <a:t>）</a:t>
            </a:r>
            <a:r>
              <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毎年度の事業費・補助金交付希望額</a:t>
            </a:r>
            <a:endParaRPr kumimoji="1" lang="ja-JP" altLang="en-US"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5</a:t>
            </a: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KPI</a:t>
            </a:r>
            <a:r>
              <a:rPr kumimoji="1" lang="ja-JP" altLang="en-US" sz="1200">
                <a:solidFill>
                  <a:schemeClr val="tx1"/>
                </a:solidFill>
                <a:latin typeface="Meiryo UI" panose="020B0604030504040204" pitchFamily="50" charset="-128"/>
                <a:ea typeface="Meiryo UI" panose="020B0604030504040204" pitchFamily="50" charset="-128"/>
              </a:rPr>
              <a:t>達成に向けた計画　　</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6</a:t>
            </a:r>
            <a:r>
              <a:rPr kumimoji="1" lang="ja-JP" altLang="en-US" sz="1200">
                <a:solidFill>
                  <a:schemeClr val="tx1"/>
                </a:solidFill>
                <a:latin typeface="Meiryo UI" panose="020B0604030504040204" pitchFamily="50" charset="-128"/>
                <a:ea typeface="Meiryo UI" panose="020B0604030504040204" pitchFamily="50" charset="-128"/>
              </a:rPr>
              <a:t>）事業化計画</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7</a:t>
            </a:r>
            <a:r>
              <a:rPr kumimoji="1" lang="ja-JP" altLang="en-US" sz="1200">
                <a:solidFill>
                  <a:schemeClr val="tx1"/>
                </a:solidFill>
                <a:latin typeface="Meiryo UI" panose="020B0604030504040204" pitchFamily="50" charset="-128"/>
                <a:ea typeface="Meiryo UI" panose="020B0604030504040204" pitchFamily="50" charset="-128"/>
              </a:rPr>
              <a:t>）想定されるリスク要因と対処方針　　　　</a:t>
            </a: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8</a:t>
            </a:r>
            <a:r>
              <a:rPr kumimoji="1" lang="ja-JP" altLang="en-US" sz="1200">
                <a:solidFill>
                  <a:schemeClr val="tx1"/>
                </a:solidFill>
                <a:latin typeface="Meiryo UI" panose="020B0604030504040204" pitchFamily="50" charset="-128"/>
                <a:ea typeface="Meiryo UI" panose="020B0604030504040204" pitchFamily="50" charset="-128"/>
              </a:rPr>
              <a:t>）エンジンの設計、開発への反映に向けた取組計画</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9</a:t>
            </a:r>
            <a:r>
              <a:rPr kumimoji="1" lang="ja-JP" altLang="en-US" sz="1200">
                <a:solidFill>
                  <a:schemeClr val="tx1"/>
                </a:solidFill>
                <a:latin typeface="Meiryo UI" panose="020B0604030504040204" pitchFamily="50" charset="-128"/>
                <a:ea typeface="Meiryo UI" panose="020B0604030504040204" pitchFamily="50" charset="-128"/>
              </a:rPr>
              <a:t>）経済波及効果</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a:ea typeface="Meiryo UI"/>
              </a:rPr>
              <a:t>（</a:t>
            </a:r>
            <a:r>
              <a:rPr kumimoji="1" lang="en-US" altLang="ja-JP" sz="1200">
                <a:solidFill>
                  <a:schemeClr val="tx1"/>
                </a:solidFill>
                <a:latin typeface="Meiryo UI"/>
                <a:ea typeface="Meiryo UI"/>
              </a:rPr>
              <a:t>10</a:t>
            </a:r>
            <a:r>
              <a:rPr kumimoji="1" lang="ja-JP" altLang="en-US" sz="1200">
                <a:solidFill>
                  <a:schemeClr val="tx1"/>
                </a:solidFill>
                <a:latin typeface="Meiryo UI"/>
                <a:ea typeface="Meiryo UI"/>
              </a:rPr>
              <a:t>）市場獲得に向けたルール形成戦略</a:t>
            </a:r>
            <a:endParaRPr lang="en-US" altLang="ja-JP" sz="1200">
              <a:solidFill>
                <a:schemeClr val="tx1"/>
              </a:solidFill>
              <a:latin typeface="Meiryo UI"/>
              <a:ea typeface="Meiryo UI"/>
            </a:endParaRPr>
          </a:p>
          <a:p>
            <a:pPr marL="266700">
              <a:spcBef>
                <a:spcPts val="600"/>
              </a:spcBef>
            </a:pPr>
            <a:r>
              <a:rPr kumimoji="1" lang="ja-JP" altLang="en-US" sz="1200">
                <a:solidFill>
                  <a:schemeClr val="tx1"/>
                </a:solidFill>
                <a:latin typeface="Meiryo UI"/>
                <a:ea typeface="Meiryo UI"/>
              </a:rPr>
              <a:t>（</a:t>
            </a:r>
            <a:r>
              <a:rPr kumimoji="1" lang="en-US" altLang="ja-JP" sz="1200">
                <a:solidFill>
                  <a:schemeClr val="tx1"/>
                </a:solidFill>
                <a:latin typeface="Meiryo UI"/>
                <a:ea typeface="Meiryo UI"/>
              </a:rPr>
              <a:t>11</a:t>
            </a:r>
            <a:r>
              <a:rPr kumimoji="1" lang="ja-JP" altLang="en-US" sz="1200">
                <a:solidFill>
                  <a:schemeClr val="tx1"/>
                </a:solidFill>
                <a:latin typeface="Meiryo UI"/>
                <a:ea typeface="Meiryo UI"/>
              </a:rPr>
              <a:t>）市場環境及び市場成長性</a:t>
            </a:r>
            <a:endParaRPr lang="en-US" altLang="ja-JP" sz="1200">
              <a:solidFill>
                <a:schemeClr val="tx1"/>
              </a:solidFill>
              <a:latin typeface="Meiryo UI"/>
              <a:ea typeface="Meiryo UI"/>
            </a:endParaRPr>
          </a:p>
          <a:p>
            <a:pPr marL="266700">
              <a:spcBef>
                <a:spcPts val="600"/>
              </a:spcBef>
            </a:pPr>
            <a:r>
              <a:rPr kumimoji="1" lang="ja-JP" altLang="en-US" sz="1200">
                <a:solidFill>
                  <a:schemeClr val="tx1"/>
                </a:solidFill>
                <a:latin typeface="Meiryo UI"/>
                <a:ea typeface="Meiryo UI"/>
              </a:rPr>
              <a:t>（</a:t>
            </a:r>
            <a:r>
              <a:rPr kumimoji="1" lang="en-US" altLang="ja-JP" sz="1200">
                <a:solidFill>
                  <a:schemeClr val="tx1"/>
                </a:solidFill>
                <a:latin typeface="Meiryo UI"/>
                <a:ea typeface="Meiryo UI"/>
              </a:rPr>
              <a:t>12</a:t>
            </a:r>
            <a:r>
              <a:rPr kumimoji="1" lang="ja-JP" altLang="en-US" sz="1200">
                <a:solidFill>
                  <a:schemeClr val="tx1"/>
                </a:solidFill>
                <a:latin typeface="Meiryo UI"/>
                <a:ea typeface="Meiryo UI"/>
              </a:rPr>
              <a:t>）ビジネスモデルの独自性等</a:t>
            </a:r>
            <a:endParaRPr lang="en-US" altLang="ja-JP" sz="1200">
              <a:solidFill>
                <a:schemeClr val="tx1"/>
              </a:solidFill>
              <a:latin typeface="Meiryo UI"/>
              <a:ea typeface="Meiryo UI"/>
            </a:endParaRPr>
          </a:p>
        </p:txBody>
      </p:sp>
      <p:sp>
        <p:nvSpPr>
          <p:cNvPr id="3" name="Rectangle 23">
            <a:extLst>
              <a:ext uri="{FF2B5EF4-FFF2-40B4-BE49-F238E27FC236}">
                <a16:creationId xmlns:a16="http://schemas.microsoft.com/office/drawing/2014/main" id="{93FDB642-FC39-C10E-AE73-579A48D26A06}"/>
              </a:ext>
            </a:extLst>
          </p:cNvPr>
          <p:cNvSpPr/>
          <p:nvPr/>
        </p:nvSpPr>
        <p:spPr>
          <a:xfrm>
            <a:off x="7346523" y="1074174"/>
            <a:ext cx="4216827" cy="4314446"/>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 uri="{91240B29-F687-4F45-9708-019B960494DF}">
              <a14:hiddenLine xmlns:a14="http://schemas.microsoft.com/office/drawing/2010/main" w="9525"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36000" rIns="91440" bIns="0" numCol="1" spcCol="0" rtlCol="0" fromWordArt="0" anchor="t" anchorCtr="0" forceAA="0" compatLnSpc="1">
            <a:prstTxWarp prst="textNoShape">
              <a:avLst/>
            </a:prstTxWarp>
            <a:spAutoFit/>
          </a:bodyPr>
          <a:lstStyle/>
          <a:p>
            <a:pPr marL="0" lvl="3">
              <a:spcBef>
                <a:spcPts val="600"/>
              </a:spcBef>
            </a:pPr>
            <a:r>
              <a:rPr kumimoji="1" lang="en-US" altLang="ja-JP" sz="1600">
                <a:solidFill>
                  <a:schemeClr val="tx1"/>
                </a:solidFill>
                <a:latin typeface="Meiryo UI" panose="020B0604030504040204" pitchFamily="50" charset="-128"/>
                <a:ea typeface="Meiryo UI" panose="020B0604030504040204" pitchFamily="50" charset="-128"/>
              </a:rPr>
              <a:t>2. </a:t>
            </a:r>
            <a:r>
              <a:rPr kumimoji="1" lang="ja-JP" altLang="en-US" sz="1600">
                <a:solidFill>
                  <a:schemeClr val="tx1"/>
                </a:solidFill>
                <a:latin typeface="Meiryo UI" panose="020B0604030504040204" pitchFamily="50" charset="-128"/>
                <a:ea typeface="Meiryo UI" panose="020B0604030504040204" pitchFamily="50" charset="-128"/>
              </a:rPr>
              <a:t>排出削減への貢献</a:t>
            </a:r>
            <a:endParaRPr kumimoji="1" lang="en-US" altLang="ja-JP" sz="1600">
              <a:solidFill>
                <a:schemeClr val="tx1"/>
              </a:solidFill>
              <a:latin typeface="Meiryo UI" panose="020B0604030504040204" pitchFamily="50" charset="-128"/>
              <a:ea typeface="Meiryo UI" panose="020B0604030504040204" pitchFamily="50" charset="-128"/>
            </a:endParaRPr>
          </a:p>
          <a:p>
            <a:pPr marL="266700" marR="0" lvl="0" indent="0" algn="l" defTabSz="914400" rtl="0" eaLnBrk="1" fontAlgn="auto" latinLnBrk="0" hangingPunct="1">
              <a:lnSpc>
                <a:spcPct val="100000"/>
              </a:lnSpc>
              <a:spcBef>
                <a:spcPts val="600"/>
              </a:spcBef>
              <a:spcAft>
                <a:spcPts val="0"/>
              </a:spcAft>
              <a:buClrTx/>
              <a:buSzTx/>
              <a:buFontTx/>
              <a:buNone/>
              <a:tabLst/>
              <a:defRPr/>
            </a:pPr>
            <a:r>
              <a:rPr kumimoji="1" lang="zh-TW" altLang="en-US"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en-US" altLang="zh-TW"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1</a:t>
            </a:r>
            <a:r>
              <a:rPr kumimoji="1" lang="zh-TW" altLang="en-US"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本事業による</a:t>
            </a:r>
            <a:r>
              <a:rPr kumimoji="1" lang="en-US" altLang="ja-JP"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CO</a:t>
            </a:r>
            <a:r>
              <a:rPr kumimoji="1" lang="ja-JP" altLang="en-US"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₂排出削減効果</a:t>
            </a:r>
            <a:endParaRPr kumimoji="1" lang="en-US" altLang="ja-JP"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266700" lvl="0">
              <a:spcBef>
                <a:spcPts val="600"/>
              </a:spcBef>
              <a:defRPr/>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2</a:t>
            </a:r>
            <a:r>
              <a:rPr kumimoji="1" lang="ja-JP" altLang="en-US" sz="1200">
                <a:solidFill>
                  <a:schemeClr val="tx1"/>
                </a:solidFill>
                <a:latin typeface="Meiryo UI" panose="020B0604030504040204" pitchFamily="50" charset="-128"/>
                <a:ea typeface="Meiryo UI" panose="020B0604030504040204" pitchFamily="50" charset="-128"/>
              </a:rPr>
              <a:t>）エンジン設計、開発への反映</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3</a:t>
            </a: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GX</a:t>
            </a:r>
            <a:r>
              <a:rPr kumimoji="1" lang="ja-JP" altLang="en-US" sz="1200">
                <a:solidFill>
                  <a:schemeClr val="tx1"/>
                </a:solidFill>
                <a:latin typeface="Meiryo UI" panose="020B0604030504040204" pitchFamily="50" charset="-128"/>
                <a:ea typeface="Meiryo UI" panose="020B0604030504040204" pitchFamily="50" charset="-128"/>
              </a:rPr>
              <a:t>製品・サービスの社会実装への貢献</a:t>
            </a:r>
            <a:endParaRPr kumimoji="1" lang="en-US" altLang="ja-JP" sz="1600">
              <a:solidFill>
                <a:schemeClr val="tx1"/>
              </a:solidFill>
              <a:latin typeface="Meiryo UI" panose="020B0604030504040204" pitchFamily="50" charset="-128"/>
              <a:ea typeface="Meiryo UI" panose="020B0604030504040204" pitchFamily="50" charset="-128"/>
            </a:endParaRPr>
          </a:p>
          <a:p>
            <a:pPr marL="269875" lvl="3" indent="-269875">
              <a:spcBef>
                <a:spcPts val="600"/>
              </a:spcBef>
              <a:tabLst>
                <a:tab pos="269875" algn="l"/>
              </a:tabLst>
            </a:pPr>
            <a:r>
              <a:rPr kumimoji="1" lang="en-US" altLang="ja-JP" sz="1600">
                <a:solidFill>
                  <a:schemeClr val="tx1"/>
                </a:solidFill>
                <a:latin typeface="Meiryo UI" panose="020B0604030504040204" pitchFamily="50" charset="-128"/>
                <a:ea typeface="Meiryo UI" panose="020B0604030504040204" pitchFamily="50" charset="-128"/>
              </a:rPr>
              <a:t>3. </a:t>
            </a:r>
            <a:r>
              <a:rPr kumimoji="1" lang="ja-JP" altLang="en-US" sz="1600">
                <a:solidFill>
                  <a:schemeClr val="tx1"/>
                </a:solidFill>
                <a:latin typeface="Meiryo UI" panose="020B0604030504040204" pitchFamily="50" charset="-128"/>
                <a:ea typeface="Meiryo UI" panose="020B0604030504040204" pitchFamily="50" charset="-128"/>
              </a:rPr>
              <a:t>民間企業のみでは投資判断が真に困難な</a:t>
            </a:r>
            <a:br>
              <a:rPr kumimoji="1" lang="en-US" altLang="ja-JP" sz="1600">
                <a:solidFill>
                  <a:schemeClr val="tx1"/>
                </a:solidFill>
                <a:latin typeface="Meiryo UI" panose="020B0604030504040204" pitchFamily="50" charset="-128"/>
                <a:ea typeface="Meiryo UI" panose="020B0604030504040204" pitchFamily="50" charset="-128"/>
              </a:rPr>
            </a:br>
            <a:r>
              <a:rPr kumimoji="1" lang="ja-JP" altLang="en-US" sz="1600">
                <a:solidFill>
                  <a:schemeClr val="tx1"/>
                </a:solidFill>
                <a:latin typeface="Meiryo UI" panose="020B0604030504040204" pitchFamily="50" charset="-128"/>
                <a:ea typeface="Meiryo UI" panose="020B0604030504040204" pitchFamily="50" charset="-128"/>
              </a:rPr>
              <a:t>事業への適格性</a:t>
            </a:r>
            <a:endParaRPr kumimoji="1" lang="en-US" altLang="ja-JP" sz="16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zh-TW" altLang="en-US" sz="1200">
                <a:solidFill>
                  <a:schemeClr val="tx1"/>
                </a:solidFill>
                <a:latin typeface="Meiryo UI" panose="020B0604030504040204" pitchFamily="50" charset="-128"/>
                <a:ea typeface="Meiryo UI" panose="020B0604030504040204" pitchFamily="50" charset="-128"/>
              </a:rPr>
              <a:t>（</a:t>
            </a:r>
            <a:r>
              <a:rPr kumimoji="1" lang="en-US" altLang="zh-TW" sz="1200">
                <a:solidFill>
                  <a:schemeClr val="tx1"/>
                </a:solidFill>
                <a:latin typeface="Meiryo UI" panose="020B0604030504040204" pitchFamily="50" charset="-128"/>
                <a:ea typeface="Meiryo UI" panose="020B0604030504040204" pitchFamily="50" charset="-128"/>
              </a:rPr>
              <a:t>1</a:t>
            </a:r>
            <a:r>
              <a:rPr kumimoji="1" lang="zh-TW" altLang="en-US" sz="1200">
                <a:solidFill>
                  <a:schemeClr val="tx1"/>
                </a:solidFill>
                <a:latin typeface="メイリオ" panose="020B0604030504040204" pitchFamily="50" charset="-128"/>
                <a:ea typeface="メイリオ" panose="020B0604030504040204" pitchFamily="50" charset="-128"/>
              </a:rPr>
              <a:t>）</a:t>
            </a:r>
            <a:r>
              <a:rPr kumimoji="1" lang="ja-JP" altLang="en-US" sz="1200">
                <a:solidFill>
                  <a:schemeClr val="tx1"/>
                </a:solidFill>
                <a:latin typeface="Meiryo UI" panose="020B0604030504040204" pitchFamily="50" charset="-128"/>
                <a:ea typeface="Meiryo UI" panose="020B0604030504040204" pitchFamily="50" charset="-128"/>
              </a:rPr>
              <a:t>経済的基準</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zh-TW"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2</a:t>
            </a:r>
            <a:r>
              <a:rPr kumimoji="1" lang="zh-TW" altLang="en-US" sz="1200">
                <a:solidFill>
                  <a:schemeClr val="tx1"/>
                </a:solidFill>
                <a:latin typeface="メイリオ" panose="020B0604030504040204" pitchFamily="50" charset="-128"/>
                <a:ea typeface="メイリオ" panose="020B0604030504040204" pitchFamily="50" charset="-128"/>
              </a:rPr>
              <a:t>）</a:t>
            </a:r>
            <a:r>
              <a:rPr kumimoji="1" lang="ja-JP" altLang="en-US" sz="1200">
                <a:solidFill>
                  <a:schemeClr val="tx1"/>
                </a:solidFill>
                <a:latin typeface="メイリオ" panose="020B0604030504040204" pitchFamily="50" charset="-128"/>
                <a:ea typeface="メイリオ" panose="020B0604030504040204" pitchFamily="50" charset="-128"/>
              </a:rPr>
              <a:t>技術</a:t>
            </a:r>
            <a:r>
              <a:rPr kumimoji="1" lang="ja-JP" altLang="en-US" sz="1200">
                <a:solidFill>
                  <a:schemeClr val="tx1"/>
                </a:solidFill>
                <a:latin typeface="Meiryo UI" panose="020B0604030504040204" pitchFamily="50" charset="-128"/>
                <a:ea typeface="Meiryo UI" panose="020B0604030504040204" pitchFamily="50" charset="-128"/>
              </a:rPr>
              <a:t>的基準</a:t>
            </a:r>
            <a:endParaRPr kumimoji="1" lang="zh-TW" altLang="en-US" sz="1200">
              <a:solidFill>
                <a:schemeClr val="tx1"/>
              </a:solidFill>
              <a:latin typeface="メイリオ" panose="020B0604030504040204" pitchFamily="50" charset="-128"/>
              <a:ea typeface="メイリオ" panose="020B0604030504040204" pitchFamily="50" charset="-128"/>
            </a:endParaRPr>
          </a:p>
          <a:p>
            <a:pPr marL="266700">
              <a:spcBef>
                <a:spcPts val="600"/>
              </a:spcBef>
            </a:pPr>
            <a:r>
              <a:rPr kumimoji="1" lang="zh-TW"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3</a:t>
            </a:r>
            <a:r>
              <a:rPr kumimoji="1" lang="zh-TW" altLang="en-US" sz="1200">
                <a:solidFill>
                  <a:schemeClr val="tx1"/>
                </a:solidFill>
                <a:latin typeface="メイリオ" panose="020B0604030504040204" pitchFamily="50" charset="-128"/>
                <a:ea typeface="メイリオ" panose="020B0604030504040204" pitchFamily="50" charset="-128"/>
              </a:rPr>
              <a:t>）</a:t>
            </a:r>
            <a:r>
              <a:rPr kumimoji="1" lang="ja-JP" altLang="en-US" sz="1200">
                <a:solidFill>
                  <a:schemeClr val="tx1"/>
                </a:solidFill>
                <a:latin typeface="メイリオ" panose="020B0604030504040204" pitchFamily="50" charset="-128"/>
                <a:ea typeface="メイリオ" panose="020B0604030504040204" pitchFamily="50" charset="-128"/>
              </a:rPr>
              <a:t>その他定性</a:t>
            </a:r>
            <a:r>
              <a:rPr kumimoji="1" lang="ja-JP" altLang="en-US" sz="1200">
                <a:solidFill>
                  <a:schemeClr val="tx1"/>
                </a:solidFill>
                <a:latin typeface="Meiryo UI" panose="020B0604030504040204" pitchFamily="50" charset="-128"/>
                <a:ea typeface="Meiryo UI" panose="020B0604030504040204" pitchFamily="50" charset="-128"/>
              </a:rPr>
              <a:t>的基準</a:t>
            </a:r>
            <a:endParaRPr kumimoji="1" lang="zh-TW" altLang="en-US" sz="1200">
              <a:solidFill>
                <a:schemeClr val="tx1"/>
              </a:solidFill>
              <a:latin typeface="メイリオ" panose="020B0604030504040204" pitchFamily="50" charset="-128"/>
              <a:ea typeface="メイリオ" panose="020B0604030504040204" pitchFamily="50" charset="-128"/>
            </a:endParaRPr>
          </a:p>
          <a:p>
            <a:pPr marL="0" lvl="3">
              <a:spcBef>
                <a:spcPts val="600"/>
              </a:spcBef>
            </a:pPr>
            <a:r>
              <a:rPr kumimoji="1" lang="en-US" altLang="ja-JP" sz="1600">
                <a:solidFill>
                  <a:schemeClr val="tx1"/>
                </a:solidFill>
                <a:latin typeface="Meiryo UI" panose="020B0604030504040204" pitchFamily="50" charset="-128"/>
                <a:ea typeface="Meiryo UI" panose="020B0604030504040204" pitchFamily="50" charset="-128"/>
              </a:rPr>
              <a:t>4. </a:t>
            </a:r>
            <a:r>
              <a:rPr lang="ja-JP" altLang="en-US" sz="1600">
                <a:solidFill>
                  <a:schemeClr val="tx1"/>
                </a:solidFill>
                <a:latin typeface="Meiryo UI" panose="020B0604030504040204" pitchFamily="50" charset="-128"/>
                <a:ea typeface="Meiryo UI" panose="020B0604030504040204" pitchFamily="50" charset="-128"/>
                <a:cs typeface="Mangal" panose="02040503050203030202" pitchFamily="18" charset="0"/>
              </a:rPr>
              <a:t>経営層のコミット</a:t>
            </a:r>
          </a:p>
          <a:p>
            <a:pPr marL="266700">
              <a:spcBef>
                <a:spcPts val="600"/>
              </a:spcBef>
            </a:pPr>
            <a:r>
              <a:rPr kumimoji="1" lang="ja-JP" altLang="en-US" sz="1200">
                <a:solidFill>
                  <a:srgbClr val="000000"/>
                </a:solidFill>
                <a:latin typeface="Meiryo UI" panose="020B0604030504040204" pitchFamily="50" charset="-128"/>
                <a:ea typeface="Meiryo UI" panose="020B0604030504040204" pitchFamily="50" charset="-128"/>
                <a:sym typeface="Trebuchet MS" panose="020B0603020202020204" pitchFamily="34" charset="0"/>
              </a:rPr>
              <a:t>（</a:t>
            </a:r>
            <a:r>
              <a:rPr kumimoji="1" lang="en-US" altLang="ja-JP" sz="1200">
                <a:solidFill>
                  <a:srgbClr val="000000"/>
                </a:solidFill>
                <a:latin typeface="Meiryo UI" panose="020B0604030504040204" pitchFamily="50" charset="-128"/>
                <a:ea typeface="Meiryo UI" panose="020B0604030504040204" pitchFamily="50" charset="-128"/>
                <a:sym typeface="Trebuchet MS" panose="020B0603020202020204" pitchFamily="34" charset="0"/>
              </a:rPr>
              <a:t>0</a:t>
            </a:r>
            <a:r>
              <a:rPr kumimoji="1" lang="ja-JP" altLang="en-US" sz="1200">
                <a:solidFill>
                  <a:srgbClr val="000000"/>
                </a:solidFill>
                <a:latin typeface="Meiryo UI" panose="020B0604030504040204" pitchFamily="50" charset="-128"/>
                <a:ea typeface="Meiryo UI" panose="020B0604030504040204" pitchFamily="50" charset="-128"/>
                <a:sym typeface="Trebuchet MS" panose="020B0603020202020204" pitchFamily="34" charset="0"/>
              </a:rPr>
              <a:t>）経営者のコミットメント</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1</a:t>
            </a:r>
            <a:r>
              <a:rPr kumimoji="1" lang="ja-JP" altLang="en-US" sz="1200">
                <a:solidFill>
                  <a:schemeClr val="tx1"/>
                </a:solidFill>
                <a:latin typeface="Meiryo UI" panose="020B0604030504040204" pitchFamily="50" charset="-128"/>
                <a:ea typeface="Meiryo UI" panose="020B0604030504040204" pitchFamily="50" charset="-128"/>
              </a:rPr>
              <a:t>）組織内の事業推進体制</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2</a:t>
            </a:r>
            <a:r>
              <a:rPr kumimoji="1" lang="ja-JP" altLang="en-US" sz="1200">
                <a:solidFill>
                  <a:schemeClr val="tx1"/>
                </a:solidFill>
                <a:latin typeface="Meiryo UI" panose="020B0604030504040204" pitchFamily="50" charset="-128"/>
                <a:ea typeface="Meiryo UI" panose="020B0604030504040204" pitchFamily="50" charset="-128"/>
              </a:rPr>
              <a:t>）経営者等の事業への関与</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3</a:t>
            </a:r>
            <a:r>
              <a:rPr kumimoji="1" lang="ja-JP" altLang="en-US" sz="1200">
                <a:solidFill>
                  <a:schemeClr val="tx1"/>
                </a:solidFill>
                <a:latin typeface="Meiryo UI" panose="020B0604030504040204" pitchFamily="50" charset="-128"/>
                <a:ea typeface="Meiryo UI" panose="020B0604030504040204" pitchFamily="50" charset="-128"/>
              </a:rPr>
              <a:t>）事業推進体制の確保</a:t>
            </a: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4</a:t>
            </a:r>
            <a:r>
              <a:rPr kumimoji="1" lang="ja-JP" altLang="en-US" sz="1200">
                <a:solidFill>
                  <a:schemeClr val="tx1"/>
                </a:solidFill>
                <a:latin typeface="Meiryo UI" panose="020B0604030504040204" pitchFamily="50" charset="-128"/>
                <a:ea typeface="Meiryo UI" panose="020B0604030504040204" pitchFamily="50" charset="-128"/>
              </a:rPr>
              <a:t>）経営戦略における事業の位置づけ</a:t>
            </a:r>
          </a:p>
          <a:p>
            <a:pPr marL="266700">
              <a:spcBef>
                <a:spcPts val="600"/>
              </a:spcBef>
            </a:pPr>
            <a:endParaRPr kumimoji="1" lang="ja-JP" altLang="en-US" sz="1200">
              <a:solidFill>
                <a:schemeClr val="tx1"/>
              </a:solidFill>
              <a:latin typeface="Meiryo UI" panose="020B0604030504040204" pitchFamily="50" charset="-128"/>
              <a:ea typeface="Meiryo UI" panose="020B0604030504040204" pitchFamily="50" charset="-128"/>
            </a:endParaRPr>
          </a:p>
        </p:txBody>
      </p:sp>
    </p:spTree>
    <p:custDataLst>
      <p:tags r:id="rId1"/>
    </p:custDataLst>
    <p:extLst>
      <p:ext uri="{BB962C8B-B14F-4D97-AF65-F5344CB8AC3E}">
        <p14:creationId xmlns:p14="http://schemas.microsoft.com/office/powerpoint/2010/main" val="71182207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Title 1">
            <a:extLst>
              <a:ext uri="{FF2B5EF4-FFF2-40B4-BE49-F238E27FC236}">
                <a16:creationId xmlns:a16="http://schemas.microsoft.com/office/drawing/2014/main" id="{B0CD6EF9-B9A3-4EE4-A1FB-7F0DF6D7CDD1}"/>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３．民間企業のみでは投資判断が真に困難な事業への適格性／</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a:t>
            </a:r>
            <a:r>
              <a:rPr kumimoji="1" lang="en-US" altLang="ja-JP"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3</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）その他定性的基準</a:t>
            </a:r>
            <a:endParaRPr kumimoji="1" 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endParaRPr>
          </a:p>
        </p:txBody>
      </p:sp>
      <p:sp>
        <p:nvSpPr>
          <p:cNvPr id="80" name="Title 1">
            <a:extLst>
              <a:ext uri="{FF2B5EF4-FFF2-40B4-BE49-F238E27FC236}">
                <a16:creationId xmlns:a16="http://schemas.microsoft.com/office/drawing/2014/main" id="{082062D8-AC25-4341-9C08-73A40AF5BF90}"/>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ja-JP" alt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本事業は自社にとって</a:t>
            </a:r>
            <a:r>
              <a:rPr kumimoji="1" lang="en-US" altLang="ja-JP"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xx</a:t>
            </a:r>
            <a:r>
              <a:rPr kumimoji="1" lang="ja-JP" alt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のリスクが見込まれる</a:t>
            </a:r>
            <a:endParaRPr kumimoji="1" 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endParaRPr>
          </a:p>
        </p:txBody>
      </p:sp>
      <p:cxnSp>
        <p:nvCxnSpPr>
          <p:cNvPr id="81" name="直線コネクタ 80">
            <a:extLst>
              <a:ext uri="{FF2B5EF4-FFF2-40B4-BE49-F238E27FC236}">
                <a16:creationId xmlns:a16="http://schemas.microsoft.com/office/drawing/2014/main" id="{E7D0CEB9-ABBA-4F09-B4D9-22A5D6AB62D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14" name="正方形/長方形 13">
            <a:extLst>
              <a:ext uri="{FF2B5EF4-FFF2-40B4-BE49-F238E27FC236}">
                <a16:creationId xmlns:a16="http://schemas.microsoft.com/office/drawing/2014/main" id="{F6C69D70-3F13-BE64-78D8-CFCA177C5CC8}"/>
              </a:ext>
            </a:extLst>
          </p:cNvPr>
          <p:cNvSpPr/>
          <p:nvPr/>
        </p:nvSpPr>
        <p:spPr>
          <a:xfrm>
            <a:off x="11152486" y="85758"/>
            <a:ext cx="953793" cy="324000"/>
          </a:xfrm>
          <a:prstGeom prst="rect">
            <a:avLst/>
          </a:prstGeom>
          <a:ln w="28575">
            <a:solidFill>
              <a:schemeClr val="bg1">
                <a:lumMod val="65000"/>
              </a:schemeClr>
            </a:solidFill>
          </a:ln>
        </p:spPr>
        <p:txBody>
          <a:bodyPr vert="horz" wrap="square" lIns="0" tIns="0" rIns="0" bIns="0" rtlCol="0" anchor="ctr">
            <a:noAutofit/>
          </a:body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ja-JP" altLang="en-US" sz="2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加点</a:t>
            </a:r>
          </a:p>
        </p:txBody>
      </p:sp>
      <p:grpSp>
        <p:nvGrpSpPr>
          <p:cNvPr id="5" name="グループ化 4">
            <a:extLst>
              <a:ext uri="{FF2B5EF4-FFF2-40B4-BE49-F238E27FC236}">
                <a16:creationId xmlns:a16="http://schemas.microsoft.com/office/drawing/2014/main" id="{A5767B53-1ADD-38CD-C3DC-483DF9880D6B}"/>
              </a:ext>
            </a:extLst>
          </p:cNvPr>
          <p:cNvGrpSpPr/>
          <p:nvPr/>
        </p:nvGrpSpPr>
        <p:grpSpPr>
          <a:xfrm>
            <a:off x="765597" y="1228313"/>
            <a:ext cx="10657837" cy="288000"/>
            <a:chOff x="156000" y="1879963"/>
            <a:chExt cx="5760000" cy="288000"/>
          </a:xfrm>
        </p:grpSpPr>
        <p:sp>
          <p:nvSpPr>
            <p:cNvPr id="6" name="正方形/長方形 5">
              <a:extLst>
                <a:ext uri="{FF2B5EF4-FFF2-40B4-BE49-F238E27FC236}">
                  <a16:creationId xmlns:a16="http://schemas.microsoft.com/office/drawing/2014/main" id="{4D153003-77AC-BF7B-5657-6CC4208EFE38}"/>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１</a:t>
              </a:r>
              <a:r>
                <a:rPr kumimoji="1" lang="en-US" altLang="ja-JP"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6</a:t>
              </a:r>
              <a:r>
                <a:rPr kumimoji="1" lang="ja-JP" altLang="en-US"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）で示した以外のリスク</a:t>
              </a:r>
            </a:p>
          </p:txBody>
        </p:sp>
        <p:cxnSp>
          <p:nvCxnSpPr>
            <p:cNvPr id="8" name="直線コネクタ 7">
              <a:extLst>
                <a:ext uri="{FF2B5EF4-FFF2-40B4-BE49-F238E27FC236}">
                  <a16:creationId xmlns:a16="http://schemas.microsoft.com/office/drawing/2014/main" id="{3B1871AE-2DE3-818B-E8EE-9AD0E9B3F689}"/>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9" name="ee4pContent3">
            <a:extLst>
              <a:ext uri="{FF2B5EF4-FFF2-40B4-BE49-F238E27FC236}">
                <a16:creationId xmlns:a16="http://schemas.microsoft.com/office/drawing/2014/main" id="{BBAC5CAE-452D-E4C7-C778-355C5F152C85}"/>
              </a:ext>
            </a:extLst>
          </p:cNvPr>
          <p:cNvSpPr txBox="1"/>
          <p:nvPr/>
        </p:nvSpPr>
        <p:spPr>
          <a:xfrm>
            <a:off x="765598" y="1650783"/>
            <a:ext cx="5220000" cy="648000"/>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marL="324000" marR="0" lvl="1" indent="-216000" algn="l" defTabSz="914400" rtl="0" eaLnBrk="1" fontAlgn="auto" latinLnBrk="0" hangingPunct="1">
              <a:lnSpc>
                <a:spcPct val="100000"/>
              </a:lnSpc>
              <a:spcBef>
                <a:spcPts val="0"/>
              </a:spcBef>
              <a:spcAft>
                <a:spcPts val="0"/>
              </a:spcAft>
              <a:buClr>
                <a:srgbClr val="000000"/>
              </a:buClr>
              <a:buSzPct val="100000"/>
              <a:buFont typeface="Trebuchet MS" panose="020B0603020202020204" pitchFamily="34" charset="0"/>
              <a:buChar char="•"/>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rPr>
              <a:t>XXX</a:t>
            </a: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rPr>
              <a:t>によるリスク</a:t>
            </a:r>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endParaRPr>
          </a:p>
          <a:p>
            <a:pPr marL="108000" marR="0" lvl="1" indent="0" algn="l" defTabSz="914400" rtl="0" eaLnBrk="1" fontAlgn="auto" latinLnBrk="0" hangingPunct="1">
              <a:lnSpc>
                <a:spcPct val="100000"/>
              </a:lnSpc>
              <a:spcBef>
                <a:spcPts val="0"/>
              </a:spcBef>
              <a:spcAft>
                <a:spcPts val="0"/>
              </a:spcAft>
              <a:buClr>
                <a:srgbClr val="000000"/>
              </a:buClr>
              <a:buSzPct val="100000"/>
              <a:buFont typeface="Trebuchet MS" panose="020B0603020202020204" pitchFamily="34" charset="0"/>
              <a:buNone/>
              <a:tabLst/>
              <a:defRPr/>
            </a:pP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rPr>
              <a:t>→　</a:t>
            </a: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rPr>
              <a:t>XXX</a:t>
            </a: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rPr>
              <a:t>等を実施</a:t>
            </a:r>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endParaRPr>
          </a:p>
        </p:txBody>
      </p:sp>
      <p:sp>
        <p:nvSpPr>
          <p:cNvPr id="10" name="ee4pContent3">
            <a:extLst>
              <a:ext uri="{FF2B5EF4-FFF2-40B4-BE49-F238E27FC236}">
                <a16:creationId xmlns:a16="http://schemas.microsoft.com/office/drawing/2014/main" id="{CBEAEDF6-4FB0-AF30-D083-C166C439B859}"/>
              </a:ext>
            </a:extLst>
          </p:cNvPr>
          <p:cNvSpPr txBox="1"/>
          <p:nvPr/>
        </p:nvSpPr>
        <p:spPr>
          <a:xfrm>
            <a:off x="6206404" y="1650783"/>
            <a:ext cx="5220000" cy="648000"/>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marL="324000" marR="0" lvl="1" indent="-216000" algn="l" defTabSz="914400" rtl="0" eaLnBrk="1" fontAlgn="auto" latinLnBrk="0" hangingPunct="1">
              <a:lnSpc>
                <a:spcPct val="100000"/>
              </a:lnSpc>
              <a:spcBef>
                <a:spcPts val="0"/>
              </a:spcBef>
              <a:spcAft>
                <a:spcPts val="0"/>
              </a:spcAft>
              <a:buClr>
                <a:srgbClr val="000000"/>
              </a:buClr>
              <a:buSzPct val="100000"/>
              <a:buFont typeface="Trebuchet MS" panose="020B0603020202020204" pitchFamily="34" charset="0"/>
              <a:buChar char="•"/>
              <a:tabLst/>
              <a:defRPr/>
            </a:pP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rPr>
              <a:t>根拠</a:t>
            </a:r>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endParaRPr>
          </a:p>
          <a:p>
            <a:pPr marL="648000" marR="0" lvl="2" indent="-216000" algn="l" defTabSz="914400" rtl="0" eaLnBrk="1" fontAlgn="auto" latinLnBrk="0" hangingPunct="1">
              <a:lnSpc>
                <a:spcPct val="100000"/>
              </a:lnSpc>
              <a:spcBef>
                <a:spcPts val="0"/>
              </a:spcBef>
              <a:spcAft>
                <a:spcPts val="0"/>
              </a:spcAft>
              <a:buClr>
                <a:srgbClr val="000000"/>
              </a:buClr>
              <a:buSzPct val="100000"/>
              <a:buFont typeface="Trebuchet MS" panose="020B0603020202020204" pitchFamily="34" charset="0"/>
              <a:buChar char="–"/>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rPr>
              <a:t>XXX</a:t>
            </a:r>
          </a:p>
        </p:txBody>
      </p:sp>
      <p:sp>
        <p:nvSpPr>
          <p:cNvPr id="3" name="TextBox 51">
            <a:extLst>
              <a:ext uri="{FF2B5EF4-FFF2-40B4-BE49-F238E27FC236}">
                <a16:creationId xmlns:a16="http://schemas.microsoft.com/office/drawing/2014/main" id="{020DF2FB-9F07-C2E3-1561-DD5E025A5439}"/>
              </a:ext>
            </a:extLst>
          </p:cNvPr>
          <p:cNvSpPr txBox="1"/>
          <p:nvPr/>
        </p:nvSpPr>
        <p:spPr>
          <a:xfrm>
            <a:off x="765595" y="3429000"/>
            <a:ext cx="10657837" cy="894359"/>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その他投資判断が困難となる経済面及び技術面以外のリスクがあれば、その根拠とともに記載ください</a:t>
            </a:r>
          </a:p>
        </p:txBody>
      </p:sp>
    </p:spTree>
    <p:extLst>
      <p:ext uri="{BB962C8B-B14F-4D97-AF65-F5344CB8AC3E}">
        <p14:creationId xmlns:p14="http://schemas.microsoft.com/office/powerpoint/2010/main" val="383026491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51289AF5-5D89-40F9-B96D-6A9BD894A3F6}"/>
              </a:ext>
            </a:extLst>
          </p:cNvPr>
          <p:cNvSpPr/>
          <p:nvPr/>
        </p:nvSpPr>
        <p:spPr>
          <a:xfrm>
            <a:off x="943951" y="1421245"/>
            <a:ext cx="10103798" cy="3203680"/>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74320" tIns="274320" rIns="274320" bIns="137160" numCol="1" spcCol="0" rtlCol="0" fromWordArt="0" anchor="ctr" anchorCtr="0" forceAA="0" compatLnSpc="1">
            <a:prstTxWarp prst="textNoShape">
              <a:avLst/>
            </a:prstTxWarp>
            <a:noAutofit/>
          </a:bodyPr>
          <a:lstStyle/>
          <a:p>
            <a:pPr algn="ctr">
              <a:lnSpc>
                <a:spcPts val="6000"/>
              </a:lnSpc>
            </a:pPr>
            <a:r>
              <a:rPr kumimoji="1" lang="ja-JP" altLang="en-US" sz="5400">
                <a:solidFill>
                  <a:schemeClr val="tx1"/>
                </a:solidFill>
                <a:latin typeface="Trebuchet MS" panose="020B0603020202020204" pitchFamily="34" charset="0"/>
                <a:ea typeface="Meiryo UI" panose="020B0604030504040204" pitchFamily="50" charset="-128"/>
              </a:rPr>
              <a:t>４．経営層のコミット</a:t>
            </a:r>
            <a:endParaRPr kumimoji="1" lang="en-US" altLang="ja-JP" sz="3600">
              <a:solidFill>
                <a:schemeClr val="tx1"/>
              </a:solidFill>
              <a:latin typeface="Trebuchet MS" panose="020B0603020202020204" pitchFamily="34" charset="0"/>
              <a:ea typeface="Meiryo UI" panose="020B0604030504040204" pitchFamily="50" charset="-128"/>
            </a:endParaRPr>
          </a:p>
        </p:txBody>
      </p:sp>
      <p:sp>
        <p:nvSpPr>
          <p:cNvPr id="6" name="テキスト ボックス 5">
            <a:extLst>
              <a:ext uri="{FF2B5EF4-FFF2-40B4-BE49-F238E27FC236}">
                <a16:creationId xmlns:a16="http://schemas.microsoft.com/office/drawing/2014/main" id="{D03AA4A3-1072-12A2-4B14-0438F1657142}"/>
              </a:ext>
            </a:extLst>
          </p:cNvPr>
          <p:cNvSpPr txBox="1"/>
          <p:nvPr/>
        </p:nvSpPr>
        <p:spPr>
          <a:xfrm>
            <a:off x="5155473" y="4624925"/>
            <a:ext cx="1680755" cy="130628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3600">
                <a:solidFill>
                  <a:schemeClr val="tx1"/>
                </a:solidFill>
                <a:latin typeface="Meiryo UI" panose="020B0604030504040204" pitchFamily="50" charset="-128"/>
                <a:ea typeface="Meiryo UI" panose="020B0604030504040204" pitchFamily="50" charset="-128"/>
              </a:rPr>
              <a:t>提案事業名</a:t>
            </a:r>
            <a:br>
              <a:rPr kumimoji="1" lang="en-US" altLang="ja-JP" sz="3600">
                <a:solidFill>
                  <a:schemeClr val="tx1"/>
                </a:solidFill>
                <a:latin typeface="Meiryo UI" panose="020B0604030504040204" pitchFamily="50" charset="-128"/>
                <a:ea typeface="Meiryo UI" panose="020B0604030504040204" pitchFamily="50" charset="-128"/>
              </a:rPr>
            </a:br>
            <a:r>
              <a:rPr kumimoji="1" lang="ja-JP" altLang="en-US" sz="3600">
                <a:solidFill>
                  <a:schemeClr val="tx1"/>
                </a:solidFill>
                <a:latin typeface="Meiryo UI" panose="020B0604030504040204" pitchFamily="50" charset="-128"/>
                <a:ea typeface="Meiryo UI" panose="020B0604030504040204" pitchFamily="50" charset="-128"/>
              </a:rPr>
              <a:t>提案者名</a:t>
            </a:r>
          </a:p>
        </p:txBody>
      </p:sp>
      <p:sp>
        <p:nvSpPr>
          <p:cNvPr id="2" name="吹き出し: 四角形 48">
            <a:extLst>
              <a:ext uri="{FF2B5EF4-FFF2-40B4-BE49-F238E27FC236}">
                <a16:creationId xmlns:a16="http://schemas.microsoft.com/office/drawing/2014/main" id="{CF89CD7A-A9B3-B4B6-8D63-39DAA9277316}"/>
              </a:ext>
            </a:extLst>
          </p:cNvPr>
          <p:cNvSpPr/>
          <p:nvPr/>
        </p:nvSpPr>
        <p:spPr>
          <a:xfrm flipH="1">
            <a:off x="8584261" y="172645"/>
            <a:ext cx="3434499" cy="1354704"/>
          </a:xfrm>
          <a:prstGeom prst="wedgeRectCallout">
            <a:avLst>
              <a:gd name="adj1" fmla="val 49946"/>
              <a:gd name="adj2" fmla="val -20"/>
            </a:avLst>
          </a:prstGeom>
          <a:solidFill>
            <a:schemeClr val="bg1"/>
          </a:solidFill>
          <a:ln w="9525" cap="rnd" cmpd="sng" algn="ctr">
            <a:solidFill>
              <a:schemeClr val="tx1"/>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600">
                <a:solidFill>
                  <a:schemeClr val="tx1"/>
                </a:solidFill>
                <a:latin typeface="Meiryo UI" panose="020B0604030504040204" pitchFamily="50" charset="-128"/>
                <a:ea typeface="Meiryo UI" panose="020B0604030504040204" pitchFamily="50" charset="-128"/>
              </a:rPr>
              <a:t>※</a:t>
            </a:r>
            <a:r>
              <a:rPr kumimoji="1" lang="ja-JP" altLang="en-US" sz="1600">
                <a:solidFill>
                  <a:schemeClr val="tx1"/>
                </a:solidFill>
                <a:latin typeface="Meiryo UI" panose="020B0604030504040204" pitchFamily="50" charset="-128"/>
                <a:ea typeface="Meiryo UI" panose="020B0604030504040204" pitchFamily="50" charset="-128"/>
              </a:rPr>
              <a:t>原則、実施主体ごとに提出</a:t>
            </a:r>
            <a:endParaRPr kumimoji="1" lang="en-US" altLang="ja-JP" sz="1600">
              <a:solidFill>
                <a:schemeClr val="tx1"/>
              </a:solidFill>
              <a:latin typeface="Meiryo UI" panose="020B0604030504040204" pitchFamily="50" charset="-128"/>
              <a:ea typeface="Meiryo UI" panose="020B0604030504040204" pitchFamily="50" charset="-128"/>
            </a:endParaRPr>
          </a:p>
          <a:p>
            <a:pPr algn="ctr"/>
            <a:r>
              <a:rPr kumimoji="1" lang="ja-JP" altLang="en-US" sz="1200">
                <a:solidFill>
                  <a:schemeClr val="tx1"/>
                </a:solidFill>
                <a:latin typeface="Meiryo UI" panose="020B0604030504040204" pitchFamily="50" charset="-128"/>
                <a:ea typeface="Meiryo UI" panose="020B0604030504040204" pitchFamily="50" charset="-128"/>
              </a:rPr>
              <a:t>（但し、共同申請者のうち、本事業を中核的に推進する主体ではない場合は、共同申請者が代表者名で、経営者の関与の下で着実に本事業に取り組んでいく旨を記載した文書を提出することにより、本様式の提出を省略できる）</a:t>
            </a:r>
            <a:endParaRPr kumimoji="1" lang="en-US" altLang="ja-JP" sz="120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83373182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itle 1">
            <a:extLst>
              <a:ext uri="{FF2B5EF4-FFF2-40B4-BE49-F238E27FC236}">
                <a16:creationId xmlns:a16="http://schemas.microsoft.com/office/drawing/2014/main" id="{E99CD67E-AA34-4CAA-81FD-2D35C392D20A}"/>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dirty="0"/>
              <a:t>4</a:t>
            </a:r>
            <a:r>
              <a:rPr lang="ja-JP" altLang="en-US" sz="2000" dirty="0"/>
              <a:t>．経営層のコミット／</a:t>
            </a:r>
            <a:r>
              <a:rPr kumimoji="1" lang="ja-JP" altLang="en-US" sz="2000" dirty="0"/>
              <a:t>（</a:t>
            </a:r>
            <a:r>
              <a:rPr kumimoji="1" lang="en-US" altLang="ja-JP" sz="2000" dirty="0">
                <a:solidFill>
                  <a:srgbClr val="000000"/>
                </a:solidFill>
              </a:rPr>
              <a:t>0</a:t>
            </a:r>
            <a:r>
              <a:rPr kumimoji="1" lang="ja-JP" altLang="en-US" sz="2000" dirty="0">
                <a:solidFill>
                  <a:srgbClr val="000000"/>
                </a:solidFill>
              </a:rPr>
              <a:t>）経営者のコミットメント</a:t>
            </a:r>
            <a:endParaRPr kumimoji="1" lang="en-US" altLang="ja-JP" sz="2000" dirty="0">
              <a:solidFill>
                <a:srgbClr val="000000"/>
              </a:solidFill>
            </a:endParaRPr>
          </a:p>
        </p:txBody>
      </p:sp>
      <p:sp>
        <p:nvSpPr>
          <p:cNvPr id="30" name="Title 1">
            <a:extLst>
              <a:ext uri="{FF2B5EF4-FFF2-40B4-BE49-F238E27FC236}">
                <a16:creationId xmlns:a16="http://schemas.microsoft.com/office/drawing/2014/main" id="{365F5800-6BBF-449C-9D58-AA88EDB30370}"/>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lvl="0" defTabSz="742950">
              <a:defRPr/>
            </a:pPr>
            <a:r>
              <a:rPr kumimoji="1" lang="ja-JP" altLang="en-US" dirty="0">
                <a:solidFill>
                  <a:prstClr val="black"/>
                </a:solidFill>
              </a:rPr>
              <a:t>提案内容における経営者のコミットメント</a:t>
            </a:r>
            <a:endParaRPr kumimoji="1" lang="en-US" altLang="ja-JP" dirty="0">
              <a:solidFill>
                <a:prstClr val="black"/>
              </a:solidFill>
            </a:endParaRPr>
          </a:p>
        </p:txBody>
      </p:sp>
      <p:sp>
        <p:nvSpPr>
          <p:cNvPr id="34" name="正方形/長方形 33">
            <a:extLst>
              <a:ext uri="{FF2B5EF4-FFF2-40B4-BE49-F238E27FC236}">
                <a16:creationId xmlns:a16="http://schemas.microsoft.com/office/drawing/2014/main" id="{C1C78471-FE47-EDEB-F26A-8B25BB46AED3}"/>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基礎</a:t>
            </a:r>
          </a:p>
        </p:txBody>
      </p:sp>
      <p:cxnSp>
        <p:nvCxnSpPr>
          <p:cNvPr id="44" name="直線コネクタ 43">
            <a:extLst>
              <a:ext uri="{FF2B5EF4-FFF2-40B4-BE49-F238E27FC236}">
                <a16:creationId xmlns:a16="http://schemas.microsoft.com/office/drawing/2014/main" id="{5C4D65CB-98F3-5EAD-F84D-F41A49E479D5}"/>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14" name="テキスト ボックス 13">
            <a:extLst>
              <a:ext uri="{FF2B5EF4-FFF2-40B4-BE49-F238E27FC236}">
                <a16:creationId xmlns:a16="http://schemas.microsoft.com/office/drawing/2014/main" id="{913F35FF-ADC6-34D8-02FE-DA809FFA13F4}"/>
              </a:ext>
            </a:extLst>
          </p:cNvPr>
          <p:cNvSpPr txBox="1"/>
          <p:nvPr/>
        </p:nvSpPr>
        <p:spPr>
          <a:xfrm>
            <a:off x="3990995" y="4440365"/>
            <a:ext cx="3917550" cy="9144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1400">
                <a:solidFill>
                  <a:prstClr val="black"/>
                </a:solidFill>
                <a:latin typeface="Meiryo UI" panose="020B0604030504040204" pitchFamily="50" charset="-128"/>
                <a:ea typeface="Meiryo UI" panose="020B0604030504040204" pitchFamily="50" charset="-128"/>
              </a:rPr>
              <a:t>企業名：</a:t>
            </a:r>
            <a:r>
              <a:rPr kumimoji="1" lang="ja-JP" altLang="en-US" sz="1400" u="heavy">
                <a:solidFill>
                  <a:prstClr val="black"/>
                </a:solidFill>
                <a:latin typeface="Meiryo UI" panose="020B0604030504040204" pitchFamily="50" charset="-128"/>
                <a:ea typeface="Meiryo UI" panose="020B0604030504040204" pitchFamily="50" charset="-128"/>
              </a:rPr>
              <a:t>　　　　　　　　　　　　　　　　　　　　　　　　　</a:t>
            </a:r>
          </a:p>
        </p:txBody>
      </p:sp>
      <p:sp>
        <p:nvSpPr>
          <p:cNvPr id="15" name="テキスト ボックス 14">
            <a:extLst>
              <a:ext uri="{FF2B5EF4-FFF2-40B4-BE49-F238E27FC236}">
                <a16:creationId xmlns:a16="http://schemas.microsoft.com/office/drawing/2014/main" id="{8D3F2916-ADC0-5CA3-2EEB-9FED25DD8642}"/>
              </a:ext>
            </a:extLst>
          </p:cNvPr>
          <p:cNvSpPr txBox="1"/>
          <p:nvPr/>
        </p:nvSpPr>
        <p:spPr>
          <a:xfrm>
            <a:off x="4041329" y="4976500"/>
            <a:ext cx="3917550" cy="9144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1400">
                <a:solidFill>
                  <a:prstClr val="black"/>
                </a:solidFill>
                <a:latin typeface="Meiryo UI" panose="020B0604030504040204" pitchFamily="50" charset="-128"/>
                <a:ea typeface="Meiryo UI" panose="020B0604030504040204" pitchFamily="50" charset="-128"/>
              </a:rPr>
              <a:t>役  職：</a:t>
            </a:r>
            <a:r>
              <a:rPr kumimoji="1" lang="ja-JP" altLang="en-US" sz="1400" u="heavy">
                <a:solidFill>
                  <a:prstClr val="black"/>
                </a:solidFill>
                <a:latin typeface="Meiryo UI" panose="020B0604030504040204" pitchFamily="50" charset="-128"/>
                <a:ea typeface="Meiryo UI" panose="020B0604030504040204" pitchFamily="50" charset="-128"/>
              </a:rPr>
              <a:t>　　　　　　　　　　　　　　　　　　　　　　　　　</a:t>
            </a:r>
          </a:p>
        </p:txBody>
      </p:sp>
      <p:sp>
        <p:nvSpPr>
          <p:cNvPr id="16" name="テキスト ボックス 15">
            <a:extLst>
              <a:ext uri="{FF2B5EF4-FFF2-40B4-BE49-F238E27FC236}">
                <a16:creationId xmlns:a16="http://schemas.microsoft.com/office/drawing/2014/main" id="{B155C76C-94D2-9C21-9A26-8FE6A8C23A26}"/>
              </a:ext>
            </a:extLst>
          </p:cNvPr>
          <p:cNvSpPr txBox="1"/>
          <p:nvPr/>
        </p:nvSpPr>
        <p:spPr>
          <a:xfrm>
            <a:off x="4095214" y="5512635"/>
            <a:ext cx="3917550" cy="9144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1400">
                <a:solidFill>
                  <a:prstClr val="black"/>
                </a:solidFill>
                <a:latin typeface="Meiryo UI" panose="020B0604030504040204" pitchFamily="50" charset="-128"/>
                <a:ea typeface="Meiryo UI" panose="020B0604030504040204" pitchFamily="50" charset="-128"/>
              </a:rPr>
              <a:t>氏　名：</a:t>
            </a:r>
            <a:r>
              <a:rPr kumimoji="1" lang="ja-JP" altLang="en-US" sz="1400" u="heavy">
                <a:solidFill>
                  <a:prstClr val="black"/>
                </a:solidFill>
                <a:latin typeface="Meiryo UI" panose="020B0604030504040204" pitchFamily="50" charset="-128"/>
                <a:ea typeface="Meiryo UI" panose="020B0604030504040204" pitchFamily="50" charset="-128"/>
              </a:rPr>
              <a:t>　　　　　　　　　　　　　　　　　　　　　　　　　</a:t>
            </a:r>
          </a:p>
        </p:txBody>
      </p:sp>
      <p:sp>
        <p:nvSpPr>
          <p:cNvPr id="17" name="テキスト ボックス 16">
            <a:extLst>
              <a:ext uri="{FF2B5EF4-FFF2-40B4-BE49-F238E27FC236}">
                <a16:creationId xmlns:a16="http://schemas.microsoft.com/office/drawing/2014/main" id="{786CD39B-C3E3-4385-F137-0C7FF39CA688}"/>
              </a:ext>
            </a:extLst>
          </p:cNvPr>
          <p:cNvSpPr txBox="1"/>
          <p:nvPr/>
        </p:nvSpPr>
        <p:spPr>
          <a:xfrm>
            <a:off x="3990995" y="3904230"/>
            <a:ext cx="3917550" cy="9144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1400">
                <a:solidFill>
                  <a:prstClr val="black"/>
                </a:solidFill>
                <a:latin typeface="Meiryo UI" panose="020B0604030504040204" pitchFamily="50" charset="-128"/>
                <a:ea typeface="Meiryo UI" panose="020B0604030504040204" pitchFamily="50" charset="-128"/>
              </a:rPr>
              <a:t>日　付：</a:t>
            </a:r>
            <a:r>
              <a:rPr kumimoji="1" lang="ja-JP" altLang="en-US" sz="1400" u="heavy">
                <a:solidFill>
                  <a:prstClr val="black"/>
                </a:solidFill>
                <a:latin typeface="Meiryo UI" panose="020B0604030504040204" pitchFamily="50" charset="-128"/>
                <a:ea typeface="Meiryo UI" panose="020B0604030504040204" pitchFamily="50" charset="-128"/>
              </a:rPr>
              <a:t>　　　　　　　　　　　　　　　　　　　　　　　　　</a:t>
            </a:r>
          </a:p>
        </p:txBody>
      </p:sp>
      <p:sp>
        <p:nvSpPr>
          <p:cNvPr id="18" name="テキスト ボックス 17">
            <a:extLst>
              <a:ext uri="{FF2B5EF4-FFF2-40B4-BE49-F238E27FC236}">
                <a16:creationId xmlns:a16="http://schemas.microsoft.com/office/drawing/2014/main" id="{CE346C1C-2CF0-21D6-4691-D4490CA9F896}"/>
              </a:ext>
            </a:extLst>
          </p:cNvPr>
          <p:cNvSpPr txBox="1"/>
          <p:nvPr/>
        </p:nvSpPr>
        <p:spPr>
          <a:xfrm>
            <a:off x="4746086" y="5890900"/>
            <a:ext cx="2981325" cy="9144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1400">
                <a:solidFill>
                  <a:prstClr val="black"/>
                </a:solidFill>
                <a:latin typeface="Meiryo UI" panose="020B0604030504040204" pitchFamily="50" charset="-128"/>
                <a:ea typeface="Meiryo UI" panose="020B0604030504040204" pitchFamily="50" charset="-128"/>
              </a:rPr>
              <a:t>（代表権を持つ者の直筆署名）</a:t>
            </a:r>
          </a:p>
        </p:txBody>
      </p:sp>
      <p:sp>
        <p:nvSpPr>
          <p:cNvPr id="19" name="ee4pContent3">
            <a:extLst>
              <a:ext uri="{FF2B5EF4-FFF2-40B4-BE49-F238E27FC236}">
                <a16:creationId xmlns:a16="http://schemas.microsoft.com/office/drawing/2014/main" id="{DE6AF6DB-25C7-BED2-F5F1-538042FA2BDD}"/>
              </a:ext>
            </a:extLst>
          </p:cNvPr>
          <p:cNvSpPr txBox="1"/>
          <p:nvPr/>
        </p:nvSpPr>
        <p:spPr>
          <a:xfrm>
            <a:off x="511728" y="1392201"/>
            <a:ext cx="10972800" cy="2036798"/>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marL="108000" lvl="1" indent="0">
              <a:lnSpc>
                <a:spcPts val="1800"/>
              </a:lnSpc>
              <a:spcBef>
                <a:spcPts val="600"/>
              </a:spcBef>
              <a:spcAft>
                <a:spcPts val="600"/>
              </a:spcAft>
              <a:buClr>
                <a:srgbClr val="000000"/>
              </a:buClr>
              <a:buSzPct val="100000"/>
              <a:buNone/>
            </a:pPr>
            <a:r>
              <a:rPr kumimoji="1" lang="ja-JP" altLang="en-US" sz="1400">
                <a:solidFill>
                  <a:prstClr val="black"/>
                </a:solidFill>
                <a:latin typeface="Meiryo UI" panose="020B0604030504040204" pitchFamily="50" charset="-128"/>
                <a:ea typeface="Meiryo UI" panose="020B0604030504040204" pitchFamily="50" charset="-128"/>
              </a:rPr>
              <a:t>～～～～株式会社は、以下の事項を宣言する。</a:t>
            </a:r>
          </a:p>
          <a:p>
            <a:pPr marL="720725" lvl="1" indent="-285750">
              <a:lnSpc>
                <a:spcPts val="1800"/>
              </a:lnSpc>
              <a:spcBef>
                <a:spcPts val="600"/>
              </a:spcBef>
              <a:spcAft>
                <a:spcPts val="600"/>
              </a:spcAft>
              <a:buClr>
                <a:srgbClr val="000000"/>
              </a:buClr>
              <a:buSzPct val="100000"/>
              <a:buFont typeface="Arial" panose="020B0604020202020204" pitchFamily="34" charset="0"/>
              <a:buChar char="•"/>
            </a:pPr>
            <a:r>
              <a:rPr kumimoji="1" lang="ja-JP" altLang="en-US" sz="1400">
                <a:solidFill>
                  <a:prstClr val="black"/>
                </a:solidFill>
                <a:latin typeface="Meiryo UI" panose="020B0604030504040204" pitchFamily="50" charset="-128"/>
                <a:ea typeface="Meiryo UI" panose="020B0604030504040204" pitchFamily="50" charset="-128"/>
              </a:rPr>
              <a:t>本事業により強化したエンジンの整備能力、</a:t>
            </a:r>
            <a:r>
              <a:rPr kumimoji="1" lang="en-US" altLang="ja-JP" sz="1400">
                <a:solidFill>
                  <a:prstClr val="black"/>
                </a:solidFill>
                <a:latin typeface="Meiryo UI" panose="020B0604030504040204" pitchFamily="50" charset="-128"/>
                <a:ea typeface="Meiryo UI" panose="020B0604030504040204" pitchFamily="50" charset="-128"/>
              </a:rPr>
              <a:t>MRO</a:t>
            </a:r>
            <a:r>
              <a:rPr kumimoji="1" lang="ja-JP" altLang="en-US" sz="1400">
                <a:solidFill>
                  <a:prstClr val="black"/>
                </a:solidFill>
                <a:latin typeface="Meiryo UI" panose="020B0604030504040204" pitchFamily="50" charset="-128"/>
                <a:ea typeface="Meiryo UI" panose="020B0604030504040204" pitchFamily="50" charset="-128"/>
              </a:rPr>
              <a:t>で得られる知見やこれまでの実績を生かし、次期エンジンの国際共同開発における上流工程からの参画やワークパッケージ拡大の実現を目指し、海外エンジン</a:t>
            </a:r>
            <a:r>
              <a:rPr kumimoji="1" lang="en-US" altLang="ja-JP" sz="1400">
                <a:solidFill>
                  <a:prstClr val="black"/>
                </a:solidFill>
                <a:latin typeface="Meiryo UI" panose="020B0604030504040204" pitchFamily="50" charset="-128"/>
                <a:ea typeface="Meiryo UI" panose="020B0604030504040204" pitchFamily="50" charset="-128"/>
              </a:rPr>
              <a:t>OEM</a:t>
            </a:r>
            <a:r>
              <a:rPr kumimoji="1" lang="ja-JP" altLang="en-US" sz="1400">
                <a:solidFill>
                  <a:prstClr val="black"/>
                </a:solidFill>
                <a:latin typeface="Meiryo UI" panose="020B0604030504040204" pitchFamily="50" charset="-128"/>
                <a:ea typeface="Meiryo UI" panose="020B0604030504040204" pitchFamily="50" charset="-128"/>
              </a:rPr>
              <a:t>等との交渉を精力的に実施し、着実に前進させること。</a:t>
            </a:r>
            <a:endParaRPr kumimoji="1" lang="en-US" altLang="ja-JP" sz="1400">
              <a:solidFill>
                <a:prstClr val="black"/>
              </a:solidFill>
              <a:latin typeface="Meiryo UI" panose="020B0604030504040204" pitchFamily="50" charset="-128"/>
              <a:ea typeface="Meiryo UI" panose="020B0604030504040204" pitchFamily="50" charset="-128"/>
            </a:endParaRPr>
          </a:p>
          <a:p>
            <a:pPr marL="720725" lvl="1" indent="-285750">
              <a:lnSpc>
                <a:spcPts val="1800"/>
              </a:lnSpc>
              <a:spcBef>
                <a:spcPts val="600"/>
              </a:spcBef>
              <a:spcAft>
                <a:spcPts val="600"/>
              </a:spcAft>
              <a:buClr>
                <a:srgbClr val="000000"/>
              </a:buClr>
              <a:buSzPct val="100000"/>
              <a:buFont typeface="Arial" panose="020B0604020202020204" pitchFamily="34" charset="0"/>
              <a:buChar char="•"/>
            </a:pPr>
            <a:r>
              <a:rPr kumimoji="1" lang="ja-JP" altLang="en-US" sz="1400">
                <a:solidFill>
                  <a:prstClr val="black"/>
                </a:solidFill>
                <a:latin typeface="Meiryo UI" panose="020B0604030504040204" pitchFamily="50" charset="-128"/>
                <a:ea typeface="Meiryo UI" panose="020B0604030504040204" pitchFamily="50" charset="-128"/>
              </a:rPr>
              <a:t>エンジンの分解から試運転までを含む一貫した整備の実施を実現するため、国内での効率的な協業、分業を可能とする連携体制を整備すること。</a:t>
            </a:r>
            <a:endParaRPr kumimoji="1" lang="en-US" altLang="ja-JP" sz="1400">
              <a:solidFill>
                <a:prstClr val="black"/>
              </a:solidFill>
              <a:latin typeface="Meiryo UI" panose="020B0604030504040204" pitchFamily="50" charset="-128"/>
              <a:ea typeface="Meiryo UI" panose="020B0604030504040204" pitchFamily="50" charset="-128"/>
            </a:endParaRPr>
          </a:p>
          <a:p>
            <a:pPr marL="720725" lvl="1" indent="-285750">
              <a:lnSpc>
                <a:spcPts val="1800"/>
              </a:lnSpc>
              <a:spcBef>
                <a:spcPts val="600"/>
              </a:spcBef>
              <a:spcAft>
                <a:spcPts val="600"/>
              </a:spcAft>
              <a:buClr>
                <a:srgbClr val="000000"/>
              </a:buClr>
              <a:buSzPct val="100000"/>
              <a:buFont typeface="Arial" panose="020B0604020202020204" pitchFamily="34" charset="0"/>
              <a:buChar char="•"/>
            </a:pPr>
            <a:r>
              <a:rPr kumimoji="1" lang="ja-JP" altLang="en-US" sz="1400">
                <a:solidFill>
                  <a:prstClr val="black"/>
                </a:solidFill>
                <a:latin typeface="Meiryo UI" panose="020B0604030504040204" pitchFamily="50" charset="-128"/>
                <a:ea typeface="Meiryo UI" panose="020B0604030504040204" pitchFamily="50" charset="-128"/>
              </a:rPr>
              <a:t>本事業によりエンジン</a:t>
            </a:r>
            <a:r>
              <a:rPr kumimoji="1" lang="en-US" altLang="ja-JP" sz="1400">
                <a:solidFill>
                  <a:prstClr val="black"/>
                </a:solidFill>
                <a:latin typeface="Meiryo UI" panose="020B0604030504040204" pitchFamily="50" charset="-128"/>
                <a:ea typeface="Meiryo UI" panose="020B0604030504040204" pitchFamily="50" charset="-128"/>
              </a:rPr>
              <a:t>MRO</a:t>
            </a:r>
            <a:r>
              <a:rPr kumimoji="1" lang="ja-JP" altLang="en-US" sz="1400">
                <a:solidFill>
                  <a:prstClr val="black"/>
                </a:solidFill>
                <a:latin typeface="Meiryo UI" panose="020B0604030504040204" pitchFamily="50" charset="-128"/>
                <a:ea typeface="Meiryo UI" panose="020B0604030504040204" pitchFamily="50" charset="-128"/>
              </a:rPr>
              <a:t>を実施することで得られるデータや知見を蓄積し、利用するための国内共通の仕組みや基盤を構築すること。また、それらのデータや知見をエンジンの設計や開発等に活かすべく、国内連携事業者等の間で共有し、顧客訴求力の高い低燃費なエンジンの開発に繋げること。</a:t>
            </a:r>
            <a:endParaRPr kumimoji="1" lang="en-US" altLang="ja-JP" sz="1400">
              <a:solidFill>
                <a:prstClr val="black"/>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71874752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EAD70C-F2ED-A3D7-1360-98AAD3FFA5D7}"/>
            </a:ext>
          </a:extLst>
        </p:cNvPr>
        <p:cNvGrpSpPr/>
        <p:nvPr/>
      </p:nvGrpSpPr>
      <p:grpSpPr>
        <a:xfrm>
          <a:off x="0" y="0"/>
          <a:ext cx="0" cy="0"/>
          <a:chOff x="0" y="0"/>
          <a:chExt cx="0" cy="0"/>
        </a:xfrm>
      </p:grpSpPr>
      <p:sp>
        <p:nvSpPr>
          <p:cNvPr id="29" name="Title 1">
            <a:extLst>
              <a:ext uri="{FF2B5EF4-FFF2-40B4-BE49-F238E27FC236}">
                <a16:creationId xmlns:a16="http://schemas.microsoft.com/office/drawing/2014/main" id="{FCBDC506-2C5D-3313-3049-952AFF9A8075}"/>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dirty="0"/>
              <a:t>4</a:t>
            </a:r>
            <a:r>
              <a:rPr lang="ja-JP" altLang="en-US" sz="2000" dirty="0"/>
              <a:t>．経営層のコミット／</a:t>
            </a:r>
            <a:r>
              <a:rPr kumimoji="1" lang="ja-JP" altLang="en-US" sz="2000" dirty="0"/>
              <a:t>（</a:t>
            </a:r>
            <a:r>
              <a:rPr kumimoji="1" lang="en-US" altLang="ja-JP" sz="2000" dirty="0">
                <a:solidFill>
                  <a:srgbClr val="000000"/>
                </a:solidFill>
              </a:rPr>
              <a:t>0</a:t>
            </a:r>
            <a:r>
              <a:rPr kumimoji="1" lang="ja-JP" altLang="en-US" sz="2000" dirty="0">
                <a:solidFill>
                  <a:srgbClr val="000000"/>
                </a:solidFill>
              </a:rPr>
              <a:t>）経営者のコミットメント</a:t>
            </a:r>
            <a:endParaRPr kumimoji="1" lang="en-US" altLang="ja-JP" sz="2000" dirty="0">
              <a:solidFill>
                <a:srgbClr val="000000"/>
              </a:solidFill>
            </a:endParaRPr>
          </a:p>
        </p:txBody>
      </p:sp>
      <p:sp>
        <p:nvSpPr>
          <p:cNvPr id="30" name="Title 1">
            <a:extLst>
              <a:ext uri="{FF2B5EF4-FFF2-40B4-BE49-F238E27FC236}">
                <a16:creationId xmlns:a16="http://schemas.microsoft.com/office/drawing/2014/main" id="{5DF6D512-3747-5E4D-4210-C3B2829C97FE}"/>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lvl="0" defTabSz="742950">
              <a:defRPr/>
            </a:pPr>
            <a:r>
              <a:rPr kumimoji="1" lang="ja-JP" altLang="en-US" dirty="0">
                <a:solidFill>
                  <a:prstClr val="black"/>
                </a:solidFill>
              </a:rPr>
              <a:t>提案内容における経営者のコミットメント（</a:t>
            </a:r>
            <a:r>
              <a:rPr kumimoji="1" lang="en-US" altLang="ja-JP" dirty="0">
                <a:solidFill>
                  <a:prstClr val="black"/>
                </a:solidFill>
              </a:rPr>
              <a:t>※</a:t>
            </a:r>
            <a:r>
              <a:rPr kumimoji="1" lang="ja-JP" altLang="en-US" dirty="0">
                <a:solidFill>
                  <a:prstClr val="black"/>
                </a:solidFill>
              </a:rPr>
              <a:t>リース会社向け）</a:t>
            </a:r>
            <a:endParaRPr kumimoji="1" lang="en-US" altLang="ja-JP" dirty="0">
              <a:solidFill>
                <a:prstClr val="black"/>
              </a:solidFill>
            </a:endParaRPr>
          </a:p>
        </p:txBody>
      </p:sp>
      <p:sp>
        <p:nvSpPr>
          <p:cNvPr id="34" name="正方形/長方形 33">
            <a:extLst>
              <a:ext uri="{FF2B5EF4-FFF2-40B4-BE49-F238E27FC236}">
                <a16:creationId xmlns:a16="http://schemas.microsoft.com/office/drawing/2014/main" id="{CC7CBA3B-650B-4958-375A-ED278612AFCA}"/>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基礎</a:t>
            </a:r>
          </a:p>
        </p:txBody>
      </p:sp>
      <p:cxnSp>
        <p:nvCxnSpPr>
          <p:cNvPr id="44" name="直線コネクタ 43">
            <a:extLst>
              <a:ext uri="{FF2B5EF4-FFF2-40B4-BE49-F238E27FC236}">
                <a16:creationId xmlns:a16="http://schemas.microsoft.com/office/drawing/2014/main" id="{47AD5ABC-9626-AB2E-02DE-0A1B19B29F39}"/>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14" name="テキスト ボックス 13">
            <a:extLst>
              <a:ext uri="{FF2B5EF4-FFF2-40B4-BE49-F238E27FC236}">
                <a16:creationId xmlns:a16="http://schemas.microsoft.com/office/drawing/2014/main" id="{AEE3C10A-D896-4681-A682-39B5C17A7F64}"/>
              </a:ext>
            </a:extLst>
          </p:cNvPr>
          <p:cNvSpPr txBox="1"/>
          <p:nvPr/>
        </p:nvSpPr>
        <p:spPr>
          <a:xfrm>
            <a:off x="3990995" y="4440365"/>
            <a:ext cx="3917550" cy="9144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1400">
                <a:solidFill>
                  <a:prstClr val="black"/>
                </a:solidFill>
                <a:latin typeface="Meiryo UI" panose="020B0604030504040204" pitchFamily="50" charset="-128"/>
                <a:ea typeface="Meiryo UI" panose="020B0604030504040204" pitchFamily="50" charset="-128"/>
              </a:rPr>
              <a:t>企業名：</a:t>
            </a:r>
            <a:r>
              <a:rPr kumimoji="1" lang="ja-JP" altLang="en-US" sz="1400" u="heavy">
                <a:solidFill>
                  <a:prstClr val="black"/>
                </a:solidFill>
                <a:latin typeface="Meiryo UI" panose="020B0604030504040204" pitchFamily="50" charset="-128"/>
                <a:ea typeface="Meiryo UI" panose="020B0604030504040204" pitchFamily="50" charset="-128"/>
              </a:rPr>
              <a:t>　　　　　　　　　　　　　　　　　　　　　　　　　</a:t>
            </a:r>
          </a:p>
        </p:txBody>
      </p:sp>
      <p:sp>
        <p:nvSpPr>
          <p:cNvPr id="15" name="テキスト ボックス 14">
            <a:extLst>
              <a:ext uri="{FF2B5EF4-FFF2-40B4-BE49-F238E27FC236}">
                <a16:creationId xmlns:a16="http://schemas.microsoft.com/office/drawing/2014/main" id="{699A3C92-0FBA-354C-209B-34C644633E85}"/>
              </a:ext>
            </a:extLst>
          </p:cNvPr>
          <p:cNvSpPr txBox="1"/>
          <p:nvPr/>
        </p:nvSpPr>
        <p:spPr>
          <a:xfrm>
            <a:off x="4041329" y="4976500"/>
            <a:ext cx="3917550" cy="9144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1400">
                <a:solidFill>
                  <a:prstClr val="black"/>
                </a:solidFill>
                <a:latin typeface="Meiryo UI" panose="020B0604030504040204" pitchFamily="50" charset="-128"/>
                <a:ea typeface="Meiryo UI" panose="020B0604030504040204" pitchFamily="50" charset="-128"/>
              </a:rPr>
              <a:t>役  職：</a:t>
            </a:r>
            <a:r>
              <a:rPr kumimoji="1" lang="ja-JP" altLang="en-US" sz="1400" u="heavy">
                <a:solidFill>
                  <a:prstClr val="black"/>
                </a:solidFill>
                <a:latin typeface="Meiryo UI" panose="020B0604030504040204" pitchFamily="50" charset="-128"/>
                <a:ea typeface="Meiryo UI" panose="020B0604030504040204" pitchFamily="50" charset="-128"/>
              </a:rPr>
              <a:t>　　　　　　　　　　　　　　　　　　　　　　　　　</a:t>
            </a:r>
          </a:p>
        </p:txBody>
      </p:sp>
      <p:sp>
        <p:nvSpPr>
          <p:cNvPr id="16" name="テキスト ボックス 15">
            <a:extLst>
              <a:ext uri="{FF2B5EF4-FFF2-40B4-BE49-F238E27FC236}">
                <a16:creationId xmlns:a16="http://schemas.microsoft.com/office/drawing/2014/main" id="{783C3FAB-6D9B-F6D4-3BB2-576648253C81}"/>
              </a:ext>
            </a:extLst>
          </p:cNvPr>
          <p:cNvSpPr txBox="1"/>
          <p:nvPr/>
        </p:nvSpPr>
        <p:spPr>
          <a:xfrm>
            <a:off x="4095214" y="5512635"/>
            <a:ext cx="3917550" cy="9144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1400">
                <a:solidFill>
                  <a:prstClr val="black"/>
                </a:solidFill>
                <a:latin typeface="Meiryo UI" panose="020B0604030504040204" pitchFamily="50" charset="-128"/>
                <a:ea typeface="Meiryo UI" panose="020B0604030504040204" pitchFamily="50" charset="-128"/>
              </a:rPr>
              <a:t>氏　名：</a:t>
            </a:r>
            <a:r>
              <a:rPr kumimoji="1" lang="ja-JP" altLang="en-US" sz="1400" u="heavy">
                <a:solidFill>
                  <a:prstClr val="black"/>
                </a:solidFill>
                <a:latin typeface="Meiryo UI" panose="020B0604030504040204" pitchFamily="50" charset="-128"/>
                <a:ea typeface="Meiryo UI" panose="020B0604030504040204" pitchFamily="50" charset="-128"/>
              </a:rPr>
              <a:t>　　　　　　　　　　　　　　　　　　　　　　　　　</a:t>
            </a:r>
          </a:p>
        </p:txBody>
      </p:sp>
      <p:sp>
        <p:nvSpPr>
          <p:cNvPr id="17" name="テキスト ボックス 16">
            <a:extLst>
              <a:ext uri="{FF2B5EF4-FFF2-40B4-BE49-F238E27FC236}">
                <a16:creationId xmlns:a16="http://schemas.microsoft.com/office/drawing/2014/main" id="{C69786C1-BA5B-0808-8530-8E436C080CC3}"/>
              </a:ext>
            </a:extLst>
          </p:cNvPr>
          <p:cNvSpPr txBox="1"/>
          <p:nvPr/>
        </p:nvSpPr>
        <p:spPr>
          <a:xfrm>
            <a:off x="3990995" y="3904230"/>
            <a:ext cx="3917550" cy="9144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1400">
                <a:solidFill>
                  <a:prstClr val="black"/>
                </a:solidFill>
                <a:latin typeface="Meiryo UI" panose="020B0604030504040204" pitchFamily="50" charset="-128"/>
                <a:ea typeface="Meiryo UI" panose="020B0604030504040204" pitchFamily="50" charset="-128"/>
              </a:rPr>
              <a:t>日　付：</a:t>
            </a:r>
            <a:r>
              <a:rPr kumimoji="1" lang="ja-JP" altLang="en-US" sz="1400" u="heavy">
                <a:solidFill>
                  <a:prstClr val="black"/>
                </a:solidFill>
                <a:latin typeface="Meiryo UI" panose="020B0604030504040204" pitchFamily="50" charset="-128"/>
                <a:ea typeface="Meiryo UI" panose="020B0604030504040204" pitchFamily="50" charset="-128"/>
              </a:rPr>
              <a:t>　　　　　　　　　　　　　　　　　　　　　　　　　</a:t>
            </a:r>
          </a:p>
        </p:txBody>
      </p:sp>
      <p:sp>
        <p:nvSpPr>
          <p:cNvPr id="18" name="テキスト ボックス 17">
            <a:extLst>
              <a:ext uri="{FF2B5EF4-FFF2-40B4-BE49-F238E27FC236}">
                <a16:creationId xmlns:a16="http://schemas.microsoft.com/office/drawing/2014/main" id="{CF84543F-289A-AB6A-8CAB-E18CFF633B7E}"/>
              </a:ext>
            </a:extLst>
          </p:cNvPr>
          <p:cNvSpPr txBox="1"/>
          <p:nvPr/>
        </p:nvSpPr>
        <p:spPr>
          <a:xfrm>
            <a:off x="4746086" y="5890900"/>
            <a:ext cx="2981325" cy="9144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1400">
                <a:solidFill>
                  <a:prstClr val="black"/>
                </a:solidFill>
                <a:latin typeface="Meiryo UI" panose="020B0604030504040204" pitchFamily="50" charset="-128"/>
                <a:ea typeface="Meiryo UI" panose="020B0604030504040204" pitchFamily="50" charset="-128"/>
              </a:rPr>
              <a:t>（代表権を持つ者の直筆署名）</a:t>
            </a:r>
          </a:p>
        </p:txBody>
      </p:sp>
      <p:sp>
        <p:nvSpPr>
          <p:cNvPr id="19" name="ee4pContent3">
            <a:extLst>
              <a:ext uri="{FF2B5EF4-FFF2-40B4-BE49-F238E27FC236}">
                <a16:creationId xmlns:a16="http://schemas.microsoft.com/office/drawing/2014/main" id="{5238328A-019D-EE6A-9469-0F8C932A848C}"/>
              </a:ext>
            </a:extLst>
          </p:cNvPr>
          <p:cNvSpPr txBox="1"/>
          <p:nvPr/>
        </p:nvSpPr>
        <p:spPr>
          <a:xfrm>
            <a:off x="511728" y="1392201"/>
            <a:ext cx="10972800" cy="2036798"/>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marL="108000" lvl="1" indent="0">
              <a:lnSpc>
                <a:spcPts val="1800"/>
              </a:lnSpc>
              <a:spcBef>
                <a:spcPts val="600"/>
              </a:spcBef>
              <a:spcAft>
                <a:spcPts val="600"/>
              </a:spcAft>
              <a:buClr>
                <a:srgbClr val="000000"/>
              </a:buClr>
              <a:buSzPct val="100000"/>
              <a:buNone/>
            </a:pPr>
            <a:r>
              <a:rPr kumimoji="1" lang="ja-JP" altLang="en-US" sz="1400" dirty="0">
                <a:solidFill>
                  <a:prstClr val="black"/>
                </a:solidFill>
                <a:latin typeface="Meiryo UI" panose="020B0604030504040204" pitchFamily="50" charset="-128"/>
                <a:ea typeface="Meiryo UI" panose="020B0604030504040204" pitchFamily="50" charset="-128"/>
              </a:rPr>
              <a:t>～～～～株式会社は、以下の事項を宣言する。</a:t>
            </a:r>
          </a:p>
          <a:p>
            <a:pPr marL="720725" lvl="1" indent="-285750">
              <a:lnSpc>
                <a:spcPts val="1800"/>
              </a:lnSpc>
              <a:spcBef>
                <a:spcPts val="600"/>
              </a:spcBef>
              <a:spcAft>
                <a:spcPts val="600"/>
              </a:spcAft>
              <a:buClr>
                <a:srgbClr val="000000"/>
              </a:buClr>
              <a:buSzPct val="100000"/>
              <a:buFont typeface="Arial" panose="020B0604020202020204" pitchFamily="34" charset="0"/>
              <a:buChar char="•"/>
            </a:pPr>
            <a:r>
              <a:rPr kumimoji="1" lang="ja-JP" altLang="en-US" sz="1400" dirty="0">
                <a:solidFill>
                  <a:prstClr val="black"/>
                </a:solidFill>
                <a:latin typeface="Meiryo UI" panose="020B0604030504040204" pitchFamily="50" charset="-128"/>
                <a:ea typeface="Meiryo UI" panose="020B0604030504040204" pitchFamily="50" charset="-128"/>
              </a:rPr>
              <a:t>提案事業への参画を目指し、国内で一貫してエンジンを整備可能な体制構築等を実施すべく、幹事会社等と連携する。</a:t>
            </a:r>
            <a:endParaRPr kumimoji="1" lang="en-US" altLang="ja-JP" sz="1400" dirty="0">
              <a:solidFill>
                <a:prstClr val="black"/>
              </a:solidFill>
              <a:latin typeface="Meiryo UI" panose="020B0604030504040204" pitchFamily="50" charset="-128"/>
              <a:ea typeface="Meiryo UI" panose="020B0604030504040204" pitchFamily="50" charset="-128"/>
            </a:endParaRPr>
          </a:p>
        </p:txBody>
      </p:sp>
      <p:sp>
        <p:nvSpPr>
          <p:cNvPr id="2" name="TextBox 51">
            <a:extLst>
              <a:ext uri="{FF2B5EF4-FFF2-40B4-BE49-F238E27FC236}">
                <a16:creationId xmlns:a16="http://schemas.microsoft.com/office/drawing/2014/main" id="{697C8DFD-B1DE-5817-4014-A2920141DA69}"/>
              </a:ext>
            </a:extLst>
          </p:cNvPr>
          <p:cNvSpPr txBox="1"/>
          <p:nvPr/>
        </p:nvSpPr>
        <p:spPr>
          <a:xfrm>
            <a:off x="3299791" y="2417635"/>
            <a:ext cx="5629523" cy="1231691"/>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lgn="ctr"/>
            <a:r>
              <a:rPr lang="ja-JP" altLang="en-US" sz="1600" b="0" i="0" dirty="0">
                <a:solidFill>
                  <a:srgbClr val="374151"/>
                </a:solidFill>
                <a:effectLst/>
                <a:latin typeface="Noto Sans JP" panose="020B0200000000000000" pitchFamily="50" charset="-128"/>
                <a:ea typeface="Noto Sans JP" panose="020B0200000000000000" pitchFamily="50" charset="-128"/>
              </a:rPr>
              <a:t>リース会社との連携がある場合に、当該リース会社の代表権を有する方の直筆署名を取得のうえ、ご提出ください。</a:t>
            </a:r>
            <a:endParaRPr lang="en-US" altLang="ja-JP" sz="1600" dirty="0">
              <a:solidFill>
                <a:srgbClr val="2E3558"/>
              </a:solidFill>
              <a:latin typeface="+mn-ea"/>
            </a:endParaRPr>
          </a:p>
        </p:txBody>
      </p:sp>
    </p:spTree>
    <p:extLst>
      <p:ext uri="{BB962C8B-B14F-4D97-AF65-F5344CB8AC3E}">
        <p14:creationId xmlns:p14="http://schemas.microsoft.com/office/powerpoint/2010/main" val="9067724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532C0B-5CBA-51AB-3C51-16F6A72932C8}"/>
            </a:ext>
          </a:extLst>
        </p:cNvPr>
        <p:cNvGrpSpPr/>
        <p:nvPr/>
      </p:nvGrpSpPr>
      <p:grpSpPr>
        <a:xfrm>
          <a:off x="0" y="0"/>
          <a:ext cx="0" cy="0"/>
          <a:chOff x="0" y="0"/>
          <a:chExt cx="0" cy="0"/>
        </a:xfrm>
      </p:grpSpPr>
      <p:sp>
        <p:nvSpPr>
          <p:cNvPr id="29" name="Title 1">
            <a:extLst>
              <a:ext uri="{FF2B5EF4-FFF2-40B4-BE49-F238E27FC236}">
                <a16:creationId xmlns:a16="http://schemas.microsoft.com/office/drawing/2014/main" id="{BEA0EE84-3FAF-7716-0527-0BA8D7644162}"/>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4</a:t>
            </a:r>
            <a:r>
              <a:rPr lang="ja-JP" altLang="en-US" sz="2000"/>
              <a:t>．経営層のコミット／</a:t>
            </a:r>
            <a:r>
              <a:rPr kumimoji="1" lang="ja-JP" altLang="en-US" sz="2000"/>
              <a:t>（</a:t>
            </a:r>
            <a:r>
              <a:rPr kumimoji="1" lang="en-US" altLang="ja-JP" sz="2000"/>
              <a:t>1</a:t>
            </a:r>
            <a:r>
              <a:rPr kumimoji="1" lang="ja-JP" altLang="en-US" sz="2000"/>
              <a:t>）組織内の事業推進体制</a:t>
            </a:r>
            <a:endParaRPr kumimoji="1" lang="en-US" sz="2000"/>
          </a:p>
        </p:txBody>
      </p:sp>
      <p:sp>
        <p:nvSpPr>
          <p:cNvPr id="30" name="Title 1">
            <a:extLst>
              <a:ext uri="{FF2B5EF4-FFF2-40B4-BE49-F238E27FC236}">
                <a16:creationId xmlns:a16="http://schemas.microsoft.com/office/drawing/2014/main" id="{C0566DAD-F671-0C1D-F821-84350F419D36}"/>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経営者のコミットメントの下、専門部署に複数チームを設置</a:t>
            </a:r>
            <a:endParaRPr kumimoji="1" lang="en-US">
              <a:solidFill>
                <a:schemeClr val="tx1"/>
              </a:solidFill>
            </a:endParaRPr>
          </a:p>
        </p:txBody>
      </p:sp>
      <p:sp>
        <p:nvSpPr>
          <p:cNvPr id="11" name="ee4pContent3">
            <a:extLst>
              <a:ext uri="{FF2B5EF4-FFF2-40B4-BE49-F238E27FC236}">
                <a16:creationId xmlns:a16="http://schemas.microsoft.com/office/drawing/2014/main" id="{086C0D20-CC63-CFE2-B18A-331A7DFAD6F9}"/>
              </a:ext>
            </a:extLst>
          </p:cNvPr>
          <p:cNvSpPr txBox="1"/>
          <p:nvPr/>
        </p:nvSpPr>
        <p:spPr>
          <a:xfrm>
            <a:off x="6239439" y="1653739"/>
            <a:ext cx="5183998" cy="4059870"/>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marL="108000" lvl="1" indent="0">
              <a:buSzPct val="100000"/>
              <a:buNone/>
            </a:pPr>
            <a:r>
              <a:rPr lang="ja-JP" altLang="en-US" sz="1400">
                <a:latin typeface="Meiryo UI" panose="020B0604030504040204" pitchFamily="50" charset="-128"/>
                <a:ea typeface="Meiryo UI" panose="020B0604030504040204" pitchFamily="50" charset="-128"/>
              </a:rPr>
              <a:t>本</a:t>
            </a:r>
            <a:r>
              <a:rPr lang="zh-TW" altLang="en-US" sz="1400">
                <a:latin typeface="Meiryo UI" panose="020B0604030504040204" pitchFamily="50" charset="-128"/>
                <a:ea typeface="Meiryo UI" panose="020B0604030504040204" pitchFamily="50" charset="-128"/>
              </a:rPr>
              <a:t>事業</a:t>
            </a:r>
            <a:r>
              <a:rPr lang="ja-JP" altLang="en-US" sz="1400">
                <a:latin typeface="Meiryo UI" panose="020B0604030504040204" pitchFamily="50" charset="-128"/>
                <a:ea typeface="Meiryo UI" panose="020B0604030504040204" pitchFamily="50" charset="-128"/>
              </a:rPr>
              <a:t>責任者と担当部署</a:t>
            </a:r>
            <a:endParaRPr lang="en-US" altLang="ja-JP" sz="1400">
              <a:latin typeface="Meiryo UI" panose="020B0604030504040204" pitchFamily="50" charset="-128"/>
              <a:ea typeface="Meiryo UI" panose="020B0604030504040204" pitchFamily="50" charset="-128"/>
            </a:endParaRPr>
          </a:p>
          <a:p>
            <a:pPr lvl="1">
              <a:buSzPct val="100000"/>
            </a:pPr>
            <a:r>
              <a:rPr lang="ja-JP" altLang="en-US" sz="1400">
                <a:latin typeface="Meiryo UI" panose="020B0604030504040204" pitchFamily="50" charset="-128"/>
                <a:ea typeface="Meiryo UI" panose="020B0604030504040204" pitchFamily="50" charset="-128"/>
              </a:rPr>
              <a:t>本</a:t>
            </a:r>
            <a:r>
              <a:rPr lang="zh-TW" altLang="en-US" sz="1400">
                <a:latin typeface="Meiryo UI" panose="020B0604030504040204" pitchFamily="50" charset="-128"/>
                <a:ea typeface="Meiryo UI" panose="020B0604030504040204" pitchFamily="50" charset="-128"/>
              </a:rPr>
              <a:t>事業</a:t>
            </a:r>
            <a:r>
              <a:rPr lang="ja-JP" altLang="en-US" sz="1400">
                <a:latin typeface="Meiryo UI" panose="020B0604030504040204" pitchFamily="50" charset="-128"/>
                <a:ea typeface="Meiryo UI" panose="020B0604030504040204" pitchFamily="50" charset="-128"/>
              </a:rPr>
              <a:t>責任者</a:t>
            </a:r>
            <a:endParaRPr lang="en-US" altLang="ja-JP" sz="1400">
              <a:latin typeface="Meiryo UI" panose="020B0604030504040204" pitchFamily="50" charset="-128"/>
              <a:ea typeface="Meiryo UI" panose="020B0604030504040204" pitchFamily="50" charset="-128"/>
            </a:endParaRPr>
          </a:p>
          <a:p>
            <a:pPr lvl="2">
              <a:buSzPct val="100000"/>
            </a:pPr>
            <a:r>
              <a:rPr kumimoji="1" lang="en-US" altLang="ja-JP" sz="1400">
                <a:latin typeface="Meiryo UI" panose="020B0604030504040204" pitchFamily="50" charset="-128"/>
                <a:ea typeface="Meiryo UI" panose="020B0604030504040204" pitchFamily="50" charset="-128"/>
              </a:rPr>
              <a:t>E</a:t>
            </a:r>
            <a:r>
              <a:rPr kumimoji="1" lang="ja-JP" altLang="en-US" sz="1400">
                <a:latin typeface="Meiryo UI" panose="020B0604030504040204" pitchFamily="50" charset="-128"/>
                <a:ea typeface="Meiryo UI" panose="020B0604030504040204" pitchFamily="50" charset="-128"/>
              </a:rPr>
              <a:t>本部長：</a:t>
            </a:r>
            <a:r>
              <a:rPr kumimoji="1" lang="en-US" altLang="ja-JP" sz="1400">
                <a:latin typeface="Meiryo UI" panose="020B0604030504040204" pitchFamily="50" charset="-128"/>
                <a:ea typeface="Meiryo UI" panose="020B0604030504040204" pitchFamily="50" charset="-128"/>
              </a:rPr>
              <a:t>XXX</a:t>
            </a:r>
            <a:r>
              <a:rPr kumimoji="1" lang="ja-JP" altLang="en-US" sz="1400">
                <a:latin typeface="Meiryo UI" panose="020B0604030504040204" pitchFamily="50" charset="-128"/>
                <a:ea typeface="Meiryo UI" panose="020B0604030504040204" pitchFamily="50" charset="-128"/>
              </a:rPr>
              <a:t>を担当</a:t>
            </a:r>
            <a:endParaRPr kumimoji="1" lang="en-US" altLang="ja-JP" sz="1400">
              <a:latin typeface="Meiryo UI" panose="020B0604030504040204" pitchFamily="50" charset="-128"/>
              <a:ea typeface="Meiryo UI" panose="020B0604030504040204" pitchFamily="50" charset="-128"/>
            </a:endParaRPr>
          </a:p>
          <a:p>
            <a:pPr lvl="1">
              <a:buSzPct val="100000"/>
            </a:pPr>
            <a:r>
              <a:rPr kumimoji="1" lang="ja-JP" altLang="en-US" sz="1400">
                <a:latin typeface="Meiryo UI" panose="020B0604030504040204" pitchFamily="50" charset="-128"/>
                <a:ea typeface="Meiryo UI" panose="020B0604030504040204" pitchFamily="50" charset="-128"/>
              </a:rPr>
              <a:t>担当チーム</a:t>
            </a:r>
            <a:endParaRPr kumimoji="1" lang="en-US" altLang="ja-JP" sz="1400">
              <a:latin typeface="Meiryo UI" panose="020B0604030504040204" pitchFamily="50" charset="-128"/>
              <a:ea typeface="Meiryo UI" panose="020B0604030504040204" pitchFamily="50" charset="-128"/>
            </a:endParaRPr>
          </a:p>
          <a:p>
            <a:pPr lvl="2">
              <a:buSzPct val="100000"/>
              <a:buFont typeface="Trebuchet MS" panose="020B0603020202020204" pitchFamily="34" charset="0"/>
              <a:buChar char="–"/>
            </a:pPr>
            <a:r>
              <a:rPr kumimoji="1" lang="ja-JP" altLang="en-US" sz="1400">
                <a:latin typeface="Meiryo UI" panose="020B0604030504040204" pitchFamily="50" charset="-128"/>
                <a:ea typeface="Meiryo UI" panose="020B0604030504040204" pitchFamily="50" charset="-128"/>
              </a:rPr>
              <a:t>チーム</a:t>
            </a:r>
            <a:r>
              <a:rPr kumimoji="1" lang="en-US" altLang="ja-JP" sz="1400">
                <a:latin typeface="Meiryo UI" panose="020B0604030504040204" pitchFamily="50" charset="-128"/>
                <a:ea typeface="Meiryo UI" panose="020B0604030504040204" pitchFamily="50" charset="-128"/>
              </a:rPr>
              <a:t>A</a:t>
            </a:r>
            <a:r>
              <a:rPr kumimoji="1" lang="ja-JP" altLang="en-US" sz="1400">
                <a:latin typeface="Meiryo UI" panose="020B0604030504040204" pitchFamily="50" charset="-128"/>
                <a:ea typeface="Meiryo UI" panose="020B0604030504040204" pitchFamily="50" charset="-128"/>
              </a:rPr>
              <a:t>：①</a:t>
            </a:r>
            <a:r>
              <a:rPr kumimoji="1" lang="en-US" altLang="ja-JP" sz="1400">
                <a:latin typeface="Meiryo UI" panose="020B0604030504040204" pitchFamily="50" charset="-128"/>
                <a:ea typeface="Meiryo UI" panose="020B0604030504040204" pitchFamily="50" charset="-128"/>
              </a:rPr>
              <a:t>XXX</a:t>
            </a:r>
            <a:r>
              <a:rPr kumimoji="1" lang="ja-JP" altLang="en-US" sz="1400">
                <a:latin typeface="Meiryo UI" panose="020B0604030504040204" pitchFamily="50" charset="-128"/>
                <a:ea typeface="Meiryo UI" panose="020B0604030504040204" pitchFamily="50" charset="-128"/>
              </a:rPr>
              <a:t>を担当（専任○人、併任○人規模）</a:t>
            </a:r>
            <a:endParaRPr lang="en-US" altLang="ja-JP" sz="1400">
              <a:latin typeface="Meiryo UI" panose="020B0604030504040204" pitchFamily="50" charset="-128"/>
              <a:ea typeface="Meiryo UI" panose="020B0604030504040204" pitchFamily="50" charset="-128"/>
            </a:endParaRPr>
          </a:p>
          <a:p>
            <a:pPr lvl="2">
              <a:buSzPct val="100000"/>
            </a:pPr>
            <a:r>
              <a:rPr lang="ja-JP" altLang="en-US" sz="1400">
                <a:latin typeface="Meiryo UI" panose="020B0604030504040204" pitchFamily="50" charset="-128"/>
                <a:ea typeface="Meiryo UI" panose="020B0604030504040204" pitchFamily="50" charset="-128"/>
              </a:rPr>
              <a:t>チーム</a:t>
            </a:r>
            <a:r>
              <a:rPr lang="en-US" altLang="ja-JP" sz="1400">
                <a:latin typeface="Meiryo UI" panose="020B0604030504040204" pitchFamily="50" charset="-128"/>
                <a:ea typeface="Meiryo UI" panose="020B0604030504040204" pitchFamily="50" charset="-128"/>
              </a:rPr>
              <a:t>B</a:t>
            </a:r>
            <a:r>
              <a:rPr lang="ja-JP" altLang="en-US" sz="1400">
                <a:latin typeface="Meiryo UI" panose="020B0604030504040204" pitchFamily="50" charset="-128"/>
                <a:ea typeface="Meiryo UI" panose="020B0604030504040204" pitchFamily="50" charset="-128"/>
              </a:rPr>
              <a:t>：③</a:t>
            </a:r>
            <a:r>
              <a:rPr lang="en-US" altLang="ja-JP" sz="1400">
                <a:latin typeface="Meiryo UI" panose="020B0604030504040204" pitchFamily="50" charset="-128"/>
                <a:ea typeface="Meiryo UI" panose="020B0604030504040204" pitchFamily="50" charset="-128"/>
              </a:rPr>
              <a:t>XXX</a:t>
            </a:r>
            <a:r>
              <a:rPr lang="ja-JP" altLang="en-US" sz="1400">
                <a:latin typeface="Meiryo UI" panose="020B0604030504040204" pitchFamily="50" charset="-128"/>
                <a:ea typeface="Meiryo UI" panose="020B0604030504040204" pitchFamily="50" charset="-128"/>
              </a:rPr>
              <a:t>を担当（専任○人、併任○人規模）</a:t>
            </a:r>
            <a:endParaRPr lang="en-US" altLang="ja-JP" sz="1400">
              <a:latin typeface="Meiryo UI" panose="020B0604030504040204" pitchFamily="50" charset="-128"/>
              <a:ea typeface="Meiryo UI" panose="020B0604030504040204" pitchFamily="50" charset="-128"/>
            </a:endParaRPr>
          </a:p>
          <a:p>
            <a:pPr lvl="2">
              <a:buSzPct val="100000"/>
            </a:pPr>
            <a:r>
              <a:rPr lang="ja-JP" altLang="en-US" sz="1400">
                <a:latin typeface="Meiryo UI" panose="020B0604030504040204" pitchFamily="50" charset="-128"/>
                <a:ea typeface="Meiryo UI" panose="020B0604030504040204" pitchFamily="50" charset="-128"/>
              </a:rPr>
              <a:t>チーム</a:t>
            </a:r>
            <a:r>
              <a:rPr lang="en-US" altLang="ja-JP" sz="1400">
                <a:latin typeface="Meiryo UI" panose="020B0604030504040204" pitchFamily="50" charset="-128"/>
                <a:ea typeface="Meiryo UI" panose="020B0604030504040204" pitchFamily="50" charset="-128"/>
              </a:rPr>
              <a:t>C</a:t>
            </a:r>
            <a:r>
              <a:rPr lang="ja-JP" altLang="en-US" sz="1400">
                <a:latin typeface="Meiryo UI" panose="020B0604030504040204" pitchFamily="50" charset="-128"/>
                <a:ea typeface="Meiryo UI" panose="020B0604030504040204" pitchFamily="50" charset="-128"/>
              </a:rPr>
              <a:t>：④</a:t>
            </a:r>
            <a:r>
              <a:rPr lang="en-US" altLang="ja-JP" sz="1400">
                <a:latin typeface="Meiryo UI" panose="020B0604030504040204" pitchFamily="50" charset="-128"/>
                <a:ea typeface="Meiryo UI" panose="020B0604030504040204" pitchFamily="50" charset="-128"/>
              </a:rPr>
              <a:t>XXX</a:t>
            </a:r>
            <a:r>
              <a:rPr lang="ja-JP" altLang="en-US" sz="1400">
                <a:latin typeface="Meiryo UI" panose="020B0604030504040204" pitchFamily="50" charset="-128"/>
                <a:ea typeface="Meiryo UI" panose="020B0604030504040204" pitchFamily="50" charset="-128"/>
              </a:rPr>
              <a:t>を担当（専任○人、併任○人規模）</a:t>
            </a:r>
            <a:endParaRPr lang="en-US" altLang="ja-JP" sz="1400">
              <a:latin typeface="Meiryo UI" panose="020B0604030504040204" pitchFamily="50" charset="-128"/>
              <a:ea typeface="Meiryo UI" panose="020B0604030504040204" pitchFamily="50" charset="-128"/>
            </a:endParaRPr>
          </a:p>
          <a:p>
            <a:pPr lvl="2">
              <a:buSzPct val="100000"/>
            </a:pPr>
            <a:r>
              <a:rPr lang="en-US" altLang="ja-JP" sz="1400">
                <a:latin typeface="Meiryo UI" panose="020B0604030504040204" pitchFamily="50" charset="-128"/>
                <a:ea typeface="Meiryo UI" panose="020B0604030504040204" pitchFamily="50" charset="-128"/>
              </a:rPr>
              <a:t>D</a:t>
            </a:r>
            <a:r>
              <a:rPr lang="ja-JP" altLang="en-US" sz="1400">
                <a:latin typeface="Meiryo UI" panose="020B0604030504040204" pitchFamily="50" charset="-128"/>
                <a:ea typeface="Meiryo UI" panose="020B0604030504040204" pitchFamily="50" charset="-128"/>
              </a:rPr>
              <a:t>部（</a:t>
            </a:r>
            <a:r>
              <a:rPr lang="en-US" altLang="ja-JP" sz="1400">
                <a:latin typeface="Meiryo UI" panose="020B0604030504040204" pitchFamily="50" charset="-128"/>
                <a:ea typeface="Meiryo UI" panose="020B0604030504040204" pitchFamily="50" charset="-128"/>
              </a:rPr>
              <a:t>F</a:t>
            </a:r>
            <a:r>
              <a:rPr lang="ja-JP" altLang="en-US" sz="1400">
                <a:latin typeface="Meiryo UI" panose="020B0604030504040204" pitchFamily="50" charset="-128"/>
                <a:ea typeface="Meiryo UI" panose="020B0604030504040204" pitchFamily="50" charset="-128"/>
              </a:rPr>
              <a:t>部長）：</a:t>
            </a:r>
            <a:r>
              <a:rPr lang="en-US" altLang="ja-JP" sz="1400">
                <a:latin typeface="Meiryo UI" panose="020B0604030504040204" pitchFamily="50" charset="-128"/>
                <a:ea typeface="Meiryo UI" panose="020B0604030504040204" pitchFamily="50" charset="-128"/>
              </a:rPr>
              <a:t>XXX</a:t>
            </a:r>
            <a:r>
              <a:rPr lang="ja-JP" altLang="en-US" sz="1400">
                <a:latin typeface="Meiryo UI" panose="020B0604030504040204" pitchFamily="50" charset="-128"/>
                <a:ea typeface="Meiryo UI" panose="020B0604030504040204" pitchFamily="50" charset="-128"/>
              </a:rPr>
              <a:t>を担当（専任○人、併任○人規模）</a:t>
            </a:r>
            <a:endParaRPr lang="en-US" altLang="ja-JP" sz="1400">
              <a:latin typeface="Meiryo UI" panose="020B0604030504040204" pitchFamily="50" charset="-128"/>
              <a:ea typeface="Meiryo UI" panose="020B0604030504040204" pitchFamily="50" charset="-128"/>
            </a:endParaRPr>
          </a:p>
          <a:p>
            <a:pPr marL="358775" lvl="2" indent="-274638">
              <a:buSzPct val="100000"/>
              <a:buFont typeface="Arial" panose="020B0604020202020204" pitchFamily="34" charset="0"/>
              <a:buChar char="•"/>
            </a:pPr>
            <a:r>
              <a:rPr kumimoji="1" lang="ja-JP" altLang="en-US" sz="1400">
                <a:latin typeface="Meiryo UI" panose="020B0604030504040204" pitchFamily="50" charset="-128"/>
                <a:ea typeface="Meiryo UI" panose="020B0604030504040204" pitchFamily="50" charset="-128"/>
              </a:rPr>
              <a:t>チームリーダー</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チームリーダー</a:t>
            </a:r>
            <a:r>
              <a:rPr kumimoji="1" lang="en-US" altLang="ja-JP" sz="1400">
                <a:latin typeface="Meiryo UI" panose="020B0604030504040204" pitchFamily="50" charset="-128"/>
                <a:ea typeface="Meiryo UI" panose="020B0604030504040204" pitchFamily="50" charset="-128"/>
              </a:rPr>
              <a:t>G</a:t>
            </a:r>
            <a:r>
              <a:rPr kumimoji="1" lang="ja-JP" altLang="en-US" sz="1400">
                <a:latin typeface="Meiryo UI" panose="020B0604030504040204" pitchFamily="50" charset="-128"/>
                <a:ea typeface="Meiryo UI" panose="020B0604030504040204" pitchFamily="50" charset="-128"/>
              </a:rPr>
              <a:t>：</a:t>
            </a:r>
            <a:r>
              <a:rPr kumimoji="1" lang="en-US" altLang="ja-JP" sz="1400">
                <a:latin typeface="Meiryo UI" panose="020B0604030504040204" pitchFamily="50" charset="-128"/>
                <a:ea typeface="Meiryo UI" panose="020B0604030504040204" pitchFamily="50" charset="-128"/>
              </a:rPr>
              <a:t>XXX</a:t>
            </a:r>
            <a:r>
              <a:rPr kumimoji="1" lang="ja-JP" altLang="en-US" sz="1400">
                <a:latin typeface="Meiryo UI" panose="020B0604030504040204" pitchFamily="50" charset="-128"/>
                <a:ea typeface="Meiryo UI" panose="020B0604030504040204" pitchFamily="50" charset="-128"/>
              </a:rPr>
              <a:t>等の実績</a:t>
            </a:r>
            <a:endParaRPr lang="en-US" altLang="ja-JP" sz="1400">
              <a:latin typeface="Meiryo UI" panose="020B0604030504040204" pitchFamily="50" charset="-128"/>
              <a:ea typeface="Meiryo UI" panose="020B0604030504040204" pitchFamily="50" charset="-128"/>
            </a:endParaRPr>
          </a:p>
          <a:p>
            <a:pPr lvl="2">
              <a:buSzPct val="100000"/>
            </a:pPr>
            <a:r>
              <a:rPr lang="ja-JP" altLang="en-US" sz="1400">
                <a:latin typeface="Meiryo UI" panose="020B0604030504040204" pitchFamily="50" charset="-128"/>
                <a:ea typeface="Meiryo UI" panose="020B0604030504040204" pitchFamily="50" charset="-128"/>
              </a:rPr>
              <a:t>チームリーダー</a:t>
            </a:r>
            <a:r>
              <a:rPr lang="en-US" altLang="ja-JP" sz="1400">
                <a:latin typeface="Meiryo UI" panose="020B0604030504040204" pitchFamily="50" charset="-128"/>
                <a:ea typeface="Meiryo UI" panose="020B0604030504040204" pitchFamily="50" charset="-128"/>
              </a:rPr>
              <a:t>H</a:t>
            </a:r>
            <a:r>
              <a:rPr lang="ja-JP" altLang="en-US" sz="1400">
                <a:latin typeface="Meiryo UI" panose="020B0604030504040204" pitchFamily="50" charset="-128"/>
                <a:ea typeface="Meiryo UI" panose="020B0604030504040204" pitchFamily="50" charset="-128"/>
              </a:rPr>
              <a:t>：</a:t>
            </a:r>
            <a:r>
              <a:rPr lang="en-US" altLang="ja-JP" sz="1400">
                <a:latin typeface="Meiryo UI" panose="020B0604030504040204" pitchFamily="50" charset="-128"/>
                <a:ea typeface="Meiryo UI" panose="020B0604030504040204" pitchFamily="50" charset="-128"/>
              </a:rPr>
              <a:t>XXX</a:t>
            </a:r>
            <a:r>
              <a:rPr lang="ja-JP" altLang="en-US" sz="1400">
                <a:latin typeface="Meiryo UI" panose="020B0604030504040204" pitchFamily="50" charset="-128"/>
                <a:ea typeface="Meiryo UI" panose="020B0604030504040204" pitchFamily="50" charset="-128"/>
              </a:rPr>
              <a:t>等の実績</a:t>
            </a:r>
            <a:endParaRPr lang="en-US" altLang="ja-JP" sz="1400">
              <a:latin typeface="Meiryo UI" panose="020B0604030504040204" pitchFamily="50" charset="-128"/>
              <a:ea typeface="Meiryo UI" panose="020B0604030504040204" pitchFamily="50" charset="-128"/>
            </a:endParaRPr>
          </a:p>
          <a:p>
            <a:pPr lvl="2">
              <a:buSzPct val="100000"/>
            </a:pPr>
            <a:r>
              <a:rPr lang="ja-JP" altLang="en-US" sz="1400">
                <a:latin typeface="Meiryo UI" panose="020B0604030504040204" pitchFamily="50" charset="-128"/>
                <a:ea typeface="Meiryo UI" panose="020B0604030504040204" pitchFamily="50" charset="-128"/>
              </a:rPr>
              <a:t>チームリーダー</a:t>
            </a:r>
            <a:r>
              <a:rPr lang="en-US" altLang="ja-JP" sz="1400">
                <a:latin typeface="Meiryo UI" panose="020B0604030504040204" pitchFamily="50" charset="-128"/>
                <a:ea typeface="Meiryo UI" panose="020B0604030504040204" pitchFamily="50" charset="-128"/>
              </a:rPr>
              <a:t>I</a:t>
            </a:r>
            <a:r>
              <a:rPr lang="ja-JP" altLang="en-US" sz="1400">
                <a:latin typeface="Meiryo UI" panose="020B0604030504040204" pitchFamily="50" charset="-128"/>
                <a:ea typeface="Meiryo UI" panose="020B0604030504040204" pitchFamily="50" charset="-128"/>
              </a:rPr>
              <a:t>：</a:t>
            </a:r>
            <a:r>
              <a:rPr lang="en-US" altLang="ja-JP" sz="1400">
                <a:latin typeface="Meiryo UI" panose="020B0604030504040204" pitchFamily="50" charset="-128"/>
                <a:ea typeface="Meiryo UI" panose="020B0604030504040204" pitchFamily="50" charset="-128"/>
              </a:rPr>
              <a:t>XXX</a:t>
            </a:r>
            <a:r>
              <a:rPr lang="ja-JP" altLang="en-US" sz="1400">
                <a:latin typeface="Meiryo UI" panose="020B0604030504040204" pitchFamily="50" charset="-128"/>
                <a:ea typeface="Meiryo UI" panose="020B0604030504040204" pitchFamily="50" charset="-128"/>
              </a:rPr>
              <a:t>等の実績</a:t>
            </a:r>
            <a:br>
              <a:rPr kumimoji="1" lang="en-US" altLang="ja-JP" sz="1400">
                <a:latin typeface="Meiryo UI" panose="020B0604030504040204" pitchFamily="50" charset="-128"/>
                <a:ea typeface="Meiryo UI" panose="020B0604030504040204" pitchFamily="50" charset="-128"/>
              </a:rPr>
            </a:br>
            <a:endParaRPr lang="en-US" altLang="ja-JP" sz="1400">
              <a:latin typeface="Meiryo UI" panose="020B0604030504040204" pitchFamily="50" charset="-128"/>
              <a:ea typeface="Meiryo UI" panose="020B0604030504040204" pitchFamily="50" charset="-128"/>
            </a:endParaRPr>
          </a:p>
          <a:p>
            <a:pPr marL="108000" lvl="1" indent="0">
              <a:buSzPct val="100000"/>
              <a:buNone/>
            </a:pPr>
            <a:r>
              <a:rPr lang="ja-JP" altLang="en-US" sz="1400">
                <a:latin typeface="Meiryo UI" panose="020B0604030504040204" pitchFamily="50" charset="-128"/>
                <a:ea typeface="Meiryo UI" panose="020B0604030504040204" pitchFamily="50" charset="-128"/>
              </a:rPr>
              <a:t>部門間の連携方法</a:t>
            </a:r>
            <a:endParaRPr lang="en-US" altLang="ja-JP" sz="1400">
              <a:latin typeface="Meiryo UI" panose="020B0604030504040204" pitchFamily="50" charset="-128"/>
              <a:ea typeface="Meiryo UI" panose="020B0604030504040204" pitchFamily="50" charset="-128"/>
            </a:endParaRPr>
          </a:p>
          <a:p>
            <a:pPr lvl="1">
              <a:buSzPct val="100000"/>
            </a:pPr>
            <a:r>
              <a:rPr lang="en-US" altLang="ja-JP" sz="1400">
                <a:latin typeface="Meiryo UI" panose="020B0604030504040204" pitchFamily="50" charset="-128"/>
                <a:ea typeface="Meiryo UI" panose="020B0604030504040204" pitchFamily="50" charset="-128"/>
              </a:rPr>
              <a:t>XXX</a:t>
            </a:r>
          </a:p>
          <a:p>
            <a:pPr lvl="1">
              <a:buSzPct val="100000"/>
            </a:pPr>
            <a:r>
              <a:rPr lang="en-US" altLang="ja-JP" sz="1400">
                <a:latin typeface="Meiryo UI" panose="020B0604030504040204" pitchFamily="50" charset="-128"/>
                <a:ea typeface="Meiryo UI" panose="020B0604030504040204" pitchFamily="50" charset="-128"/>
              </a:rPr>
              <a:t>XXX</a:t>
            </a:r>
          </a:p>
        </p:txBody>
      </p:sp>
      <p:grpSp>
        <p:nvGrpSpPr>
          <p:cNvPr id="42" name="グループ化 41">
            <a:extLst>
              <a:ext uri="{FF2B5EF4-FFF2-40B4-BE49-F238E27FC236}">
                <a16:creationId xmlns:a16="http://schemas.microsoft.com/office/drawing/2014/main" id="{981C5197-A6F0-8AA7-6DD0-E6CA85AB6241}"/>
              </a:ext>
            </a:extLst>
          </p:cNvPr>
          <p:cNvGrpSpPr/>
          <p:nvPr/>
        </p:nvGrpSpPr>
        <p:grpSpPr>
          <a:xfrm>
            <a:off x="765598" y="1675231"/>
            <a:ext cx="5184000" cy="3332263"/>
            <a:chOff x="355247" y="2647690"/>
            <a:chExt cx="5701993" cy="3936437"/>
          </a:xfrm>
        </p:grpSpPr>
        <p:sp>
          <p:nvSpPr>
            <p:cNvPr id="7" name="Rectangle 56">
              <a:extLst>
                <a:ext uri="{FF2B5EF4-FFF2-40B4-BE49-F238E27FC236}">
                  <a16:creationId xmlns:a16="http://schemas.microsoft.com/office/drawing/2014/main" id="{354E16EB-7F7F-95B8-3E91-A8C29035EE1B}"/>
                </a:ext>
              </a:extLst>
            </p:cNvPr>
            <p:cNvSpPr/>
            <p:nvPr/>
          </p:nvSpPr>
          <p:spPr>
            <a:xfrm>
              <a:off x="1606653" y="5236819"/>
              <a:ext cx="1146357" cy="1347308"/>
            </a:xfrm>
            <a:prstGeom prst="rect">
              <a:avLst/>
            </a:prstGeom>
            <a:noFill/>
            <a:ln w="9525" cap="flat" cmpd="sng" algn="ctr">
              <a:solidFill>
                <a:schemeClr val="bg1">
                  <a:lumMod val="5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ja-JP" altLang="en-US" sz="1400">
                  <a:solidFill>
                    <a:schemeClr val="tx1"/>
                  </a:solidFill>
                  <a:latin typeface="Meiryo UI" panose="020B0604030504040204" pitchFamily="50" charset="-128"/>
                  <a:ea typeface="Meiryo UI" panose="020B0604030504040204" pitchFamily="50" charset="-128"/>
                  <a:cs typeface="Arial" panose="020B0604020202020204" pitchFamily="34" charset="0"/>
                </a:rPr>
                <a:t>チーム</a:t>
              </a:r>
              <a:r>
                <a:rPr lang="en-US" altLang="ja-JP" sz="1400">
                  <a:solidFill>
                    <a:schemeClr val="tx1"/>
                  </a:solidFill>
                  <a:latin typeface="Meiryo UI" panose="020B0604030504040204" pitchFamily="50" charset="-128"/>
                  <a:ea typeface="Meiryo UI" panose="020B0604030504040204" pitchFamily="50" charset="-128"/>
                  <a:cs typeface="Arial" panose="020B0604020202020204" pitchFamily="34" charset="0"/>
                </a:rPr>
                <a:t>A</a:t>
              </a:r>
            </a:p>
            <a:p>
              <a:pPr algn="ct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①</a:t>
              </a:r>
              <a:r>
                <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rPr>
                <a:t>XXX</a:t>
              </a: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を担当</a:t>
              </a:r>
              <a:endPar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endParaRPr>
            </a:p>
            <a:p>
              <a:pPr algn="ct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チームリーダー</a:t>
              </a:r>
              <a:r>
                <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rPr>
                <a:t>G</a:t>
              </a:r>
            </a:p>
          </p:txBody>
        </p:sp>
        <p:sp>
          <p:nvSpPr>
            <p:cNvPr id="8" name="Rectangle 57">
              <a:extLst>
                <a:ext uri="{FF2B5EF4-FFF2-40B4-BE49-F238E27FC236}">
                  <a16:creationId xmlns:a16="http://schemas.microsoft.com/office/drawing/2014/main" id="{55246A74-4037-88A1-6653-059328B05D38}"/>
                </a:ext>
              </a:extLst>
            </p:cNvPr>
            <p:cNvSpPr/>
            <p:nvPr/>
          </p:nvSpPr>
          <p:spPr>
            <a:xfrm>
              <a:off x="2796019" y="5236819"/>
              <a:ext cx="1146357" cy="1347308"/>
            </a:xfrm>
            <a:prstGeom prst="rect">
              <a:avLst/>
            </a:prstGeom>
            <a:noFill/>
            <a:ln w="6350" cap="flat" cmpd="sng" algn="ctr">
              <a:solidFill>
                <a:schemeClr val="bg1">
                  <a:lumMod val="5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ja-JP" altLang="en-US" sz="1400">
                  <a:solidFill>
                    <a:schemeClr val="tx1"/>
                  </a:solidFill>
                  <a:latin typeface="Meiryo UI" panose="020B0604030504040204" pitchFamily="50" charset="-128"/>
                  <a:ea typeface="Meiryo UI" panose="020B0604030504040204" pitchFamily="50" charset="-128"/>
                  <a:cs typeface="Arial" panose="020B0604020202020204" pitchFamily="34" charset="0"/>
                </a:rPr>
                <a:t>チーム</a:t>
              </a:r>
              <a:r>
                <a:rPr lang="en-US" altLang="ja-JP" sz="1400">
                  <a:solidFill>
                    <a:schemeClr val="tx1"/>
                  </a:solidFill>
                  <a:latin typeface="Meiryo UI" panose="020B0604030504040204" pitchFamily="50" charset="-128"/>
                  <a:ea typeface="Meiryo UI" panose="020B0604030504040204" pitchFamily="50" charset="-128"/>
                  <a:cs typeface="Arial" panose="020B0604020202020204" pitchFamily="34" charset="0"/>
                </a:rPr>
                <a:t>B</a:t>
              </a:r>
            </a:p>
            <a:p>
              <a:pPr algn="ct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②</a:t>
              </a:r>
              <a:r>
                <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rPr>
                <a:t>XXX</a:t>
              </a: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を担当</a:t>
              </a:r>
              <a:endPar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endParaRPr>
            </a:p>
            <a:p>
              <a:pPr algn="ct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チームリーダー</a:t>
              </a:r>
              <a:r>
                <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rPr>
                <a:t>H</a:t>
              </a:r>
            </a:p>
          </p:txBody>
        </p:sp>
        <p:sp>
          <p:nvSpPr>
            <p:cNvPr id="9" name="Rectangle 58">
              <a:extLst>
                <a:ext uri="{FF2B5EF4-FFF2-40B4-BE49-F238E27FC236}">
                  <a16:creationId xmlns:a16="http://schemas.microsoft.com/office/drawing/2014/main" id="{F3032743-217F-7678-0C4F-22AF71CF5C0C}"/>
                </a:ext>
              </a:extLst>
            </p:cNvPr>
            <p:cNvSpPr/>
            <p:nvPr/>
          </p:nvSpPr>
          <p:spPr>
            <a:xfrm>
              <a:off x="3988262" y="5236819"/>
              <a:ext cx="1146357" cy="1347308"/>
            </a:xfrm>
            <a:prstGeom prst="rect">
              <a:avLst/>
            </a:prstGeom>
            <a:noFill/>
            <a:ln w="9525" cap="flat" cmpd="sng" algn="ctr">
              <a:solidFill>
                <a:schemeClr val="bg1">
                  <a:lumMod val="5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ja-JP" altLang="en-US" sz="1400">
                  <a:solidFill>
                    <a:schemeClr val="tx1"/>
                  </a:solidFill>
                  <a:latin typeface="Meiryo UI" panose="020B0604030504040204" pitchFamily="50" charset="-128"/>
                  <a:ea typeface="Meiryo UI" panose="020B0604030504040204" pitchFamily="50" charset="-128"/>
                  <a:cs typeface="Arial" panose="020B0604020202020204" pitchFamily="34" charset="0"/>
                </a:rPr>
                <a:t>チーム</a:t>
              </a:r>
              <a:r>
                <a:rPr lang="en-US" altLang="ja-JP" sz="1400">
                  <a:solidFill>
                    <a:schemeClr val="tx1"/>
                  </a:solidFill>
                  <a:latin typeface="Meiryo UI" panose="020B0604030504040204" pitchFamily="50" charset="-128"/>
                  <a:ea typeface="Meiryo UI" panose="020B0604030504040204" pitchFamily="50" charset="-128"/>
                  <a:cs typeface="Arial" panose="020B0604020202020204" pitchFamily="34" charset="0"/>
                </a:rPr>
                <a:t>C</a:t>
              </a:r>
            </a:p>
            <a:p>
              <a:pPr algn="ct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③</a:t>
              </a:r>
              <a:r>
                <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rPr>
                <a:t>XXX</a:t>
              </a: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を担当</a:t>
              </a:r>
              <a:endPar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endParaRPr>
            </a:p>
            <a:p>
              <a:pPr algn="ct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チームリーダー</a:t>
              </a:r>
              <a:r>
                <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rPr>
                <a:t>I</a:t>
              </a:r>
            </a:p>
          </p:txBody>
        </p:sp>
        <p:cxnSp>
          <p:nvCxnSpPr>
            <p:cNvPr id="10" name="Connector: Elbow 59">
              <a:extLst>
                <a:ext uri="{FF2B5EF4-FFF2-40B4-BE49-F238E27FC236}">
                  <a16:creationId xmlns:a16="http://schemas.microsoft.com/office/drawing/2014/main" id="{588EDFFA-4005-21B0-FC56-603CF8FC1B51}"/>
                </a:ext>
              </a:extLst>
            </p:cNvPr>
            <p:cNvCxnSpPr>
              <a:cxnSpLocks/>
            </p:cNvCxnSpPr>
            <p:nvPr/>
          </p:nvCxnSpPr>
          <p:spPr>
            <a:xfrm rot="10800000" flipV="1">
              <a:off x="947451" y="3530858"/>
              <a:ext cx="2421746" cy="221397"/>
            </a:xfrm>
            <a:prstGeom prst="bentConnector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2" name="Rectangle 62">
              <a:extLst>
                <a:ext uri="{FF2B5EF4-FFF2-40B4-BE49-F238E27FC236}">
                  <a16:creationId xmlns:a16="http://schemas.microsoft.com/office/drawing/2014/main" id="{F34CF9E9-97DA-1BEB-F94E-7D6A1702F0C0}"/>
                </a:ext>
              </a:extLst>
            </p:cNvPr>
            <p:cNvSpPr>
              <a:spLocks noChangeArrowheads="1"/>
            </p:cNvSpPr>
            <p:nvPr/>
          </p:nvSpPr>
          <p:spPr bwMode="gray">
            <a:xfrm>
              <a:off x="1349512" y="2647690"/>
              <a:ext cx="3256466" cy="641438"/>
            </a:xfrm>
            <a:prstGeom prst="rect">
              <a:avLst/>
            </a:prstGeom>
            <a:noFill/>
            <a:ln w="28575" cap="flat" cmpd="sng" algn="ctr">
              <a:solidFill>
                <a:schemeClr val="bg1">
                  <a:lumMod val="50000"/>
                </a:scheme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Lst>
          </p:spPr>
          <p:txBody>
            <a:bodyPr tIns="91440" bIns="9144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ja-JP" altLang="en-US" sz="1400">
                  <a:latin typeface="Meiryo UI" panose="020B0604030504040204" pitchFamily="50" charset="-128"/>
                  <a:ea typeface="Meiryo UI" panose="020B0604030504040204" pitchFamily="50" charset="-128"/>
                </a:rPr>
                <a:t>代表取締役社長</a:t>
              </a:r>
              <a:r>
                <a:rPr lang="en-US" altLang="ja-JP" sz="1400">
                  <a:latin typeface="Meiryo UI" panose="020B0604030504040204" pitchFamily="50" charset="-128"/>
                  <a:ea typeface="Meiryo UI" panose="020B0604030504040204" pitchFamily="50" charset="-128"/>
                </a:rPr>
                <a:t> aa aa</a:t>
              </a:r>
            </a:p>
            <a:p>
              <a:pPr algn="ctr"/>
              <a:r>
                <a:rPr lang="ja-JP" altLang="en-US" sz="1050">
                  <a:latin typeface="Meiryo UI" panose="020B0604030504040204" pitchFamily="50" charset="-128"/>
                  <a:ea typeface="Meiryo UI" panose="020B0604030504040204" pitchFamily="50" charset="-128"/>
                </a:rPr>
                <a:t>（事業にコミットする経営者）</a:t>
              </a:r>
              <a:endParaRPr lang="en-US" altLang="ja-JP" sz="1050">
                <a:latin typeface="Meiryo UI" panose="020B0604030504040204" pitchFamily="50" charset="-128"/>
                <a:ea typeface="Meiryo UI" panose="020B0604030504040204" pitchFamily="50" charset="-128"/>
              </a:endParaRPr>
            </a:p>
          </p:txBody>
        </p:sp>
        <p:sp>
          <p:nvSpPr>
            <p:cNvPr id="13" name="Rectangle 63">
              <a:extLst>
                <a:ext uri="{FF2B5EF4-FFF2-40B4-BE49-F238E27FC236}">
                  <a16:creationId xmlns:a16="http://schemas.microsoft.com/office/drawing/2014/main" id="{CDA096E9-4BA7-F35D-00BC-D2AD968163BF}"/>
                </a:ext>
              </a:extLst>
            </p:cNvPr>
            <p:cNvSpPr>
              <a:spLocks noChangeArrowheads="1"/>
            </p:cNvSpPr>
            <p:nvPr/>
          </p:nvSpPr>
          <p:spPr bwMode="gray">
            <a:xfrm>
              <a:off x="2599481" y="3753915"/>
              <a:ext cx="1539432" cy="828000"/>
            </a:xfrm>
            <a:prstGeom prst="rect">
              <a:avLst/>
            </a:prstGeom>
            <a:noFill/>
            <a:ln w="6350" cap="flat" cmpd="sng" algn="ctr">
              <a:solidFill>
                <a:schemeClr val="bg1">
                  <a:lumMod val="50000"/>
                </a:scheme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 uri="{91240B29-F687-4f45-9708-019B960494DF}">
                <a14:hiddenLine xmlns:lc="http://schemas.openxmlformats.org/drawingml/2006/lockedCanvas" xmlns:a14="http://schemas.microsoft.com/office/drawing/2010/main" xmlns:p159="http://schemas.microsoft.com/office/powerpoint/2015/09/main" xmlns:p15="http://schemas.microsoft.com/office/powerpoint/2012/main" xmlns:p14="http://schemas.microsoft.com/office/powerpoint/2010/main" xmlns="" w="9525" algn="ctr">
                  <a:solidFill>
                    <a:schemeClr val="accent2"/>
                  </a:solidFill>
                  <a:miter lim="800000"/>
                  <a:headEnd/>
                  <a:tailEnd/>
                </a14:hiddenLine>
              </a:ext>
            </a:extLst>
          </p:spPr>
          <p:txBody>
            <a:bodyPr tIns="91440" bIns="91440" anchor="ctr"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ja-JP" sz="1400">
                  <a:latin typeface="Meiryo UI" panose="020B0604030504040204" pitchFamily="50" charset="-128"/>
                  <a:ea typeface="Meiryo UI" panose="020B0604030504040204" pitchFamily="50" charset="-128"/>
                </a:rPr>
                <a:t>XX</a:t>
              </a:r>
              <a:r>
                <a:rPr lang="ja-JP" altLang="en-US" sz="1400">
                  <a:latin typeface="Meiryo UI" panose="020B0604030504040204" pitchFamily="50" charset="-128"/>
                  <a:ea typeface="Meiryo UI" panose="020B0604030504040204" pitchFamily="50" charset="-128"/>
                </a:rPr>
                <a:t>本部</a:t>
              </a:r>
              <a:endParaRPr lang="en-US" altLang="ja-JP" sz="1400">
                <a:latin typeface="Meiryo UI" panose="020B0604030504040204" pitchFamily="50" charset="-128"/>
                <a:ea typeface="Meiryo UI" panose="020B0604030504040204" pitchFamily="50" charset="-128"/>
              </a:endParaRPr>
            </a:p>
            <a:p>
              <a:pPr algn="ctr"/>
              <a:r>
                <a:rPr lang="en-US" altLang="ja-JP" sz="1400">
                  <a:latin typeface="Meiryo UI" panose="020B0604030504040204" pitchFamily="50" charset="-128"/>
                  <a:ea typeface="Meiryo UI" panose="020B0604030504040204" pitchFamily="50" charset="-128"/>
                </a:rPr>
                <a:t>E</a:t>
              </a:r>
              <a:r>
                <a:rPr lang="ja-JP" altLang="en-US" sz="1400">
                  <a:latin typeface="Meiryo UI" panose="020B0604030504040204" pitchFamily="50" charset="-128"/>
                  <a:ea typeface="Meiryo UI" panose="020B0604030504040204" pitchFamily="50" charset="-128"/>
                </a:rPr>
                <a:t>本部長</a:t>
              </a:r>
              <a:br>
                <a:rPr lang="en-US" altLang="ja-JP" sz="1400">
                  <a:latin typeface="Meiryo UI" panose="020B0604030504040204" pitchFamily="50" charset="-128"/>
                  <a:ea typeface="Meiryo UI" panose="020B0604030504040204" pitchFamily="50" charset="-128"/>
                </a:rPr>
              </a:br>
              <a:r>
                <a:rPr lang="en-US" altLang="ja-JP" sz="1050">
                  <a:latin typeface="Meiryo UI" panose="020B0604030504040204" pitchFamily="50" charset="-128"/>
                  <a:ea typeface="Meiryo UI" panose="020B0604030504040204" pitchFamily="50" charset="-128"/>
                </a:rPr>
                <a:t>(</a:t>
              </a:r>
              <a:r>
                <a:rPr lang="zh-TW" altLang="en-US" sz="1050">
                  <a:latin typeface="Meiryo UI" panose="020B0604030504040204" pitchFamily="50" charset="-128"/>
                  <a:ea typeface="Meiryo UI" panose="020B0604030504040204" pitchFamily="50" charset="-128"/>
                </a:rPr>
                <a:t>本事業</a:t>
              </a:r>
              <a:r>
                <a:rPr lang="ja-JP" altLang="en-US" sz="1050">
                  <a:latin typeface="Meiryo UI" panose="020B0604030504040204" pitchFamily="50" charset="-128"/>
                  <a:ea typeface="Meiryo UI" panose="020B0604030504040204" pitchFamily="50" charset="-128"/>
                </a:rPr>
                <a:t>責任者</a:t>
              </a:r>
              <a:r>
                <a:rPr lang="en-US" altLang="ja-JP" sz="1050">
                  <a:latin typeface="Meiryo UI" panose="020B0604030504040204" pitchFamily="50" charset="-128"/>
                  <a:ea typeface="Meiryo UI" panose="020B0604030504040204" pitchFamily="50" charset="-128"/>
                </a:rPr>
                <a:t>)</a:t>
              </a:r>
            </a:p>
          </p:txBody>
        </p:sp>
        <p:sp>
          <p:nvSpPr>
            <p:cNvPr id="14" name="Rectangle 64">
              <a:extLst>
                <a:ext uri="{FF2B5EF4-FFF2-40B4-BE49-F238E27FC236}">
                  <a16:creationId xmlns:a16="http://schemas.microsoft.com/office/drawing/2014/main" id="{22EC38C9-BF3D-ABA5-409F-FA57271AC08E}"/>
                </a:ext>
              </a:extLst>
            </p:cNvPr>
            <p:cNvSpPr>
              <a:spLocks noChangeArrowheads="1"/>
            </p:cNvSpPr>
            <p:nvPr/>
          </p:nvSpPr>
          <p:spPr bwMode="gray">
            <a:xfrm>
              <a:off x="355247" y="3753915"/>
              <a:ext cx="1182092" cy="828000"/>
            </a:xfrm>
            <a:prstGeom prst="rect">
              <a:avLst/>
            </a:prstGeom>
            <a:noFill/>
            <a:ln w="9525" cap="flat" cmpd="sng" algn="ctr">
              <a:solidFill>
                <a:schemeClr val="bg1">
                  <a:lumMod val="50000"/>
                </a:scheme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 uri="{91240B29-F687-4f45-9708-019B960494DF}">
                <a14:hiddenLine xmlns:lc="http://schemas.openxmlformats.org/drawingml/2006/lockedCanvas" xmlns:a14="http://schemas.microsoft.com/office/drawing/2010/main" xmlns:p159="http://schemas.microsoft.com/office/powerpoint/2015/09/main" xmlns:p15="http://schemas.microsoft.com/office/powerpoint/2012/main" xmlns:p14="http://schemas.microsoft.com/office/powerpoint/2010/main" xmlns="" w="9525" algn="ctr">
                  <a:solidFill>
                    <a:schemeClr val="accent2"/>
                  </a:solidFill>
                  <a:miter lim="800000"/>
                  <a:headEnd/>
                  <a:tailEnd/>
                </a14:hiddenLine>
              </a:ext>
            </a:extLst>
          </p:spPr>
          <p:txBody>
            <a:bodyPr tIns="91440" bIns="91440" anchor="ctr"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ja-JP" sz="1400">
                  <a:latin typeface="Meiryo UI" panose="020B0604030504040204" pitchFamily="50" charset="-128"/>
                  <a:ea typeface="Meiryo UI" panose="020B0604030504040204" pitchFamily="50" charset="-128"/>
                </a:rPr>
                <a:t>XX</a:t>
              </a:r>
              <a:r>
                <a:rPr lang="ja-JP" altLang="en-US" sz="1400">
                  <a:latin typeface="Meiryo UI" panose="020B0604030504040204" pitchFamily="50" charset="-128"/>
                  <a:ea typeface="Meiryo UI" panose="020B0604030504040204" pitchFamily="50" charset="-128"/>
                </a:rPr>
                <a:t>部</a:t>
              </a:r>
              <a:br>
                <a:rPr lang="en-US" altLang="ja-JP" sz="1400">
                  <a:latin typeface="Meiryo UI" panose="020B0604030504040204" pitchFamily="50" charset="-128"/>
                  <a:ea typeface="Meiryo UI" panose="020B0604030504040204" pitchFamily="50" charset="-128"/>
                </a:rPr>
              </a:br>
              <a:r>
                <a:rPr lang="en-US" altLang="ja-JP" sz="1400">
                  <a:latin typeface="Meiryo UI" panose="020B0604030504040204" pitchFamily="50" charset="-128"/>
                  <a:ea typeface="Meiryo UI" panose="020B0604030504040204" pitchFamily="50" charset="-128"/>
                </a:rPr>
                <a:t>F</a:t>
              </a:r>
              <a:r>
                <a:rPr lang="ja-JP" altLang="en-US" sz="1400">
                  <a:latin typeface="Meiryo UI" panose="020B0604030504040204" pitchFamily="50" charset="-128"/>
                  <a:ea typeface="Meiryo UI" panose="020B0604030504040204" pitchFamily="50" charset="-128"/>
                </a:rPr>
                <a:t>部長</a:t>
              </a:r>
              <a:endParaRPr lang="en-US" altLang="ja-JP" sz="1400">
                <a:latin typeface="Meiryo UI" panose="020B0604030504040204" pitchFamily="50" charset="-128"/>
                <a:ea typeface="Meiryo UI" panose="020B0604030504040204" pitchFamily="50" charset="-128"/>
              </a:endParaRPr>
            </a:p>
          </p:txBody>
        </p:sp>
        <p:cxnSp>
          <p:nvCxnSpPr>
            <p:cNvPr id="15" name="Connector: Elbow 66">
              <a:extLst>
                <a:ext uri="{FF2B5EF4-FFF2-40B4-BE49-F238E27FC236}">
                  <a16:creationId xmlns:a16="http://schemas.microsoft.com/office/drawing/2014/main" id="{AD75F278-DAB3-4840-7298-6067437E0A1C}"/>
                </a:ext>
              </a:extLst>
            </p:cNvPr>
            <p:cNvCxnSpPr>
              <a:cxnSpLocks/>
            </p:cNvCxnSpPr>
            <p:nvPr/>
          </p:nvCxnSpPr>
          <p:spPr>
            <a:xfrm rot="5400000">
              <a:off x="3147803" y="3532517"/>
              <a:ext cx="442793" cy="3"/>
            </a:xfrm>
            <a:prstGeom prst="bentConnector3">
              <a:avLst>
                <a:gd name="adj1" fmla="val 50000"/>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6" name="Straight Arrow Connector 67">
              <a:extLst>
                <a:ext uri="{FF2B5EF4-FFF2-40B4-BE49-F238E27FC236}">
                  <a16:creationId xmlns:a16="http://schemas.microsoft.com/office/drawing/2014/main" id="{1DE7F1D4-6433-9EC6-731B-FCBB00947F52}"/>
                </a:ext>
              </a:extLst>
            </p:cNvPr>
            <p:cNvCxnSpPr>
              <a:cxnSpLocks/>
            </p:cNvCxnSpPr>
            <p:nvPr/>
          </p:nvCxnSpPr>
          <p:spPr>
            <a:xfrm>
              <a:off x="1650455" y="4063477"/>
              <a:ext cx="844697" cy="3319"/>
            </a:xfrm>
            <a:prstGeom prst="straightConnector1">
              <a:avLst/>
            </a:prstGeom>
            <a:ln w="9525" cap="flat" cmpd="sng" algn="ctr">
              <a:solidFill>
                <a:schemeClr val="tx1"/>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cxnSp>
          <p:nvCxnSpPr>
            <p:cNvPr id="17" name="Straight Connector 71">
              <a:extLst>
                <a:ext uri="{FF2B5EF4-FFF2-40B4-BE49-F238E27FC236}">
                  <a16:creationId xmlns:a16="http://schemas.microsoft.com/office/drawing/2014/main" id="{F66AF0B0-97BA-16CF-BD0D-4FDC0F4D03C1}"/>
                </a:ext>
              </a:extLst>
            </p:cNvPr>
            <p:cNvCxnSpPr>
              <a:cxnSpLocks/>
              <a:endCxn id="8" idx="0"/>
            </p:cNvCxnSpPr>
            <p:nvPr/>
          </p:nvCxnSpPr>
          <p:spPr>
            <a:xfrm>
              <a:off x="3369197" y="4581915"/>
              <a:ext cx="1" cy="654904"/>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8" name="Straight Connector 73">
              <a:extLst>
                <a:ext uri="{FF2B5EF4-FFF2-40B4-BE49-F238E27FC236}">
                  <a16:creationId xmlns:a16="http://schemas.microsoft.com/office/drawing/2014/main" id="{27EA5E58-3573-397B-76BE-A594AE8BEAF1}"/>
                </a:ext>
              </a:extLst>
            </p:cNvPr>
            <p:cNvCxnSpPr>
              <a:cxnSpLocks/>
              <a:endCxn id="8" idx="0"/>
            </p:cNvCxnSpPr>
            <p:nvPr/>
          </p:nvCxnSpPr>
          <p:spPr>
            <a:xfrm flipH="1">
              <a:off x="3369198" y="4957983"/>
              <a:ext cx="1439" cy="278836"/>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9" name="Connector: Elbow 76">
              <a:extLst>
                <a:ext uri="{FF2B5EF4-FFF2-40B4-BE49-F238E27FC236}">
                  <a16:creationId xmlns:a16="http://schemas.microsoft.com/office/drawing/2014/main" id="{410B9A10-06D5-212B-97F8-AD47610F15C7}"/>
                </a:ext>
              </a:extLst>
            </p:cNvPr>
            <p:cNvCxnSpPr>
              <a:cxnSpLocks/>
              <a:stCxn id="7" idx="0"/>
            </p:cNvCxnSpPr>
            <p:nvPr/>
          </p:nvCxnSpPr>
          <p:spPr>
            <a:xfrm rot="5400000" flipH="1" flipV="1">
              <a:off x="2447062" y="4314685"/>
              <a:ext cx="654904" cy="1189365"/>
            </a:xfrm>
            <a:prstGeom prst="bentConnector3">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20" name="Connector: Elbow 77">
              <a:extLst>
                <a:ext uri="{FF2B5EF4-FFF2-40B4-BE49-F238E27FC236}">
                  <a16:creationId xmlns:a16="http://schemas.microsoft.com/office/drawing/2014/main" id="{51315ED3-111B-8308-21AE-6A6455FA7454}"/>
                </a:ext>
              </a:extLst>
            </p:cNvPr>
            <p:cNvCxnSpPr>
              <a:cxnSpLocks/>
              <a:stCxn id="9" idx="0"/>
            </p:cNvCxnSpPr>
            <p:nvPr/>
          </p:nvCxnSpPr>
          <p:spPr>
            <a:xfrm rot="16200000" flipV="1">
              <a:off x="3637867" y="4313245"/>
              <a:ext cx="654904" cy="1192244"/>
            </a:xfrm>
            <a:prstGeom prst="bentConnector3">
              <a:avLst>
                <a:gd name="adj1" fmla="val 50000"/>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1" name="テキスト ボックス 20">
              <a:extLst>
                <a:ext uri="{FF2B5EF4-FFF2-40B4-BE49-F238E27FC236}">
                  <a16:creationId xmlns:a16="http://schemas.microsoft.com/office/drawing/2014/main" id="{15F84B31-E449-E6D7-356E-67979FE2050D}"/>
                </a:ext>
              </a:extLst>
            </p:cNvPr>
            <p:cNvSpPr txBox="1"/>
            <p:nvPr/>
          </p:nvSpPr>
          <p:spPr>
            <a:xfrm>
              <a:off x="1787811" y="3872477"/>
              <a:ext cx="605519" cy="16061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900">
                  <a:solidFill>
                    <a:schemeClr val="tx1"/>
                  </a:solidFill>
                  <a:latin typeface="Meiryo UI" panose="020B0604030504040204" pitchFamily="50" charset="-128"/>
                  <a:ea typeface="Meiryo UI" panose="020B0604030504040204" pitchFamily="50" charset="-128"/>
                </a:rPr>
                <a:t>連携</a:t>
              </a:r>
            </a:p>
          </p:txBody>
        </p:sp>
        <p:sp>
          <p:nvSpPr>
            <p:cNvPr id="22" name="Rectangle 56">
              <a:extLst>
                <a:ext uri="{FF2B5EF4-FFF2-40B4-BE49-F238E27FC236}">
                  <a16:creationId xmlns:a16="http://schemas.microsoft.com/office/drawing/2014/main" id="{D31A15CB-1315-6BE1-6FBA-D52B86FA2181}"/>
                </a:ext>
              </a:extLst>
            </p:cNvPr>
            <p:cNvSpPr/>
            <p:nvPr/>
          </p:nvSpPr>
          <p:spPr>
            <a:xfrm>
              <a:off x="373115" y="5236819"/>
              <a:ext cx="1146357" cy="1347308"/>
            </a:xfrm>
            <a:prstGeom prst="rect">
              <a:avLst/>
            </a:prstGeom>
            <a:noFill/>
            <a:ln w="9525" cap="flat" cmpd="sng" algn="ctr">
              <a:solidFill>
                <a:schemeClr val="bg1">
                  <a:lumMod val="5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altLang="ja-JP" sz="1400">
                  <a:solidFill>
                    <a:schemeClr val="tx1"/>
                  </a:solidFill>
                  <a:latin typeface="Meiryo UI" panose="020B0604030504040204" pitchFamily="50" charset="-128"/>
                  <a:ea typeface="Meiryo UI" panose="020B0604030504040204" pitchFamily="50" charset="-128"/>
                  <a:cs typeface="Arial" panose="020B0604020202020204" pitchFamily="34" charset="0"/>
                </a:rPr>
                <a:t>D</a:t>
              </a:r>
              <a:r>
                <a:rPr lang="ja-JP" altLang="en-US" sz="1400">
                  <a:solidFill>
                    <a:schemeClr val="tx1"/>
                  </a:solidFill>
                  <a:latin typeface="Meiryo UI" panose="020B0604030504040204" pitchFamily="50" charset="-128"/>
                  <a:ea typeface="Meiryo UI" panose="020B0604030504040204" pitchFamily="50" charset="-128"/>
                  <a:cs typeface="Arial" panose="020B0604020202020204" pitchFamily="34" charset="0"/>
                </a:rPr>
                <a:t>部</a:t>
              </a:r>
              <a:endParaRPr lang="en-US" altLang="ja-JP" sz="1400">
                <a:solidFill>
                  <a:schemeClr val="tx1"/>
                </a:solidFill>
                <a:latin typeface="Meiryo UI" panose="020B0604030504040204" pitchFamily="50" charset="-128"/>
                <a:ea typeface="Meiryo UI" panose="020B0604030504040204" pitchFamily="50" charset="-128"/>
                <a:cs typeface="Arial" panose="020B0604020202020204" pitchFamily="34" charset="0"/>
              </a:endParaRPr>
            </a:p>
            <a:p>
              <a:pPr algn="ctr"/>
              <a:r>
                <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rPr>
                <a:t>XXX</a:t>
              </a: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を担当</a:t>
              </a:r>
              <a:endPar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endParaRPr>
            </a:p>
          </p:txBody>
        </p:sp>
        <p:cxnSp>
          <p:nvCxnSpPr>
            <p:cNvPr id="23" name="直線コネクタ 22">
              <a:extLst>
                <a:ext uri="{FF2B5EF4-FFF2-40B4-BE49-F238E27FC236}">
                  <a16:creationId xmlns:a16="http://schemas.microsoft.com/office/drawing/2014/main" id="{12BE4720-201D-D50C-518F-5E6090FF2045}"/>
                </a:ext>
              </a:extLst>
            </p:cNvPr>
            <p:cNvCxnSpPr>
              <a:cxnSpLocks/>
              <a:endCxn id="22" idx="0"/>
            </p:cNvCxnSpPr>
            <p:nvPr/>
          </p:nvCxnSpPr>
          <p:spPr>
            <a:xfrm>
              <a:off x="946293" y="4581915"/>
              <a:ext cx="1" cy="654904"/>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24" name="Straight Arrow Connector 67">
              <a:extLst>
                <a:ext uri="{FF2B5EF4-FFF2-40B4-BE49-F238E27FC236}">
                  <a16:creationId xmlns:a16="http://schemas.microsoft.com/office/drawing/2014/main" id="{2FA63C38-DEE4-90DE-8197-AAFE5598009E}"/>
                </a:ext>
              </a:extLst>
            </p:cNvPr>
            <p:cNvCxnSpPr>
              <a:cxnSpLocks/>
            </p:cNvCxnSpPr>
            <p:nvPr/>
          </p:nvCxnSpPr>
          <p:spPr>
            <a:xfrm>
              <a:off x="1930537" y="6395686"/>
              <a:ext cx="2675441" cy="0"/>
            </a:xfrm>
            <a:prstGeom prst="straightConnector1">
              <a:avLst/>
            </a:prstGeom>
            <a:ln w="9525" cap="flat" cmpd="sng" algn="ctr">
              <a:solidFill>
                <a:schemeClr val="tx1"/>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sp>
          <p:nvSpPr>
            <p:cNvPr id="25" name="テキスト ボックス 24">
              <a:extLst>
                <a:ext uri="{FF2B5EF4-FFF2-40B4-BE49-F238E27FC236}">
                  <a16:creationId xmlns:a16="http://schemas.microsoft.com/office/drawing/2014/main" id="{A9957E9E-1BD6-6A11-888F-4043FB2FF9D5}"/>
                </a:ext>
              </a:extLst>
            </p:cNvPr>
            <p:cNvSpPr txBox="1"/>
            <p:nvPr/>
          </p:nvSpPr>
          <p:spPr>
            <a:xfrm>
              <a:off x="3067876" y="6213083"/>
              <a:ext cx="605519" cy="16061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900">
                  <a:solidFill>
                    <a:schemeClr val="tx1"/>
                  </a:solidFill>
                  <a:latin typeface="Meiryo UI" panose="020B0604030504040204" pitchFamily="50" charset="-128"/>
                  <a:ea typeface="Meiryo UI" panose="020B0604030504040204" pitchFamily="50" charset="-128"/>
                </a:rPr>
                <a:t>連携</a:t>
              </a:r>
            </a:p>
          </p:txBody>
        </p:sp>
        <p:sp>
          <p:nvSpPr>
            <p:cNvPr id="32" name="Rectangle 63">
              <a:extLst>
                <a:ext uri="{FF2B5EF4-FFF2-40B4-BE49-F238E27FC236}">
                  <a16:creationId xmlns:a16="http://schemas.microsoft.com/office/drawing/2014/main" id="{62940C8E-8397-0415-5A1F-885CBA610F53}"/>
                </a:ext>
              </a:extLst>
            </p:cNvPr>
            <p:cNvSpPr>
              <a:spLocks noChangeArrowheads="1"/>
            </p:cNvSpPr>
            <p:nvPr/>
          </p:nvSpPr>
          <p:spPr bwMode="gray">
            <a:xfrm>
              <a:off x="4617240" y="3757234"/>
              <a:ext cx="1440000" cy="828000"/>
            </a:xfrm>
            <a:prstGeom prst="rect">
              <a:avLst/>
            </a:prstGeom>
            <a:noFill/>
            <a:ln w="6350" cap="flat" cmpd="sng" algn="ctr">
              <a:solidFill>
                <a:schemeClr val="bg1">
                  <a:lumMod val="50000"/>
                </a:scheme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 uri="{91240B29-F687-4f45-9708-019B960494DF}">
                <a14:hiddenLine xmlns:lc="http://schemas.openxmlformats.org/drawingml/2006/lockedCanvas" xmlns:a14="http://schemas.microsoft.com/office/drawing/2010/main" xmlns:p159="http://schemas.microsoft.com/office/powerpoint/2015/09/main" xmlns:p15="http://schemas.microsoft.com/office/powerpoint/2012/main" xmlns:p14="http://schemas.microsoft.com/office/powerpoint/2010/main" xmlns="" w="9525" algn="ctr">
                  <a:solidFill>
                    <a:schemeClr val="accent2"/>
                  </a:solidFill>
                  <a:miter lim="800000"/>
                  <a:headEnd/>
                  <a:tailEnd/>
                </a14:hiddenLine>
              </a:ext>
            </a:extLst>
          </p:spPr>
          <p:txBody>
            <a:bodyPr tIns="91440" bIns="91440" anchor="ctr"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ja-JP" sz="1400">
                  <a:latin typeface="Meiryo UI" panose="020B0604030504040204" pitchFamily="50" charset="-128"/>
                  <a:ea typeface="Meiryo UI" panose="020B0604030504040204" pitchFamily="50" charset="-128"/>
                </a:rPr>
                <a:t>XX</a:t>
              </a:r>
              <a:r>
                <a:rPr lang="ja-JP" altLang="en-US" sz="1400">
                  <a:latin typeface="Meiryo UI" panose="020B0604030504040204" pitchFamily="50" charset="-128"/>
                  <a:ea typeface="Meiryo UI" panose="020B0604030504040204" pitchFamily="50" charset="-128"/>
                </a:rPr>
                <a:t>部</a:t>
              </a:r>
              <a:endParaRPr lang="en-US" altLang="ja-JP" sz="1400">
                <a:latin typeface="Meiryo UI" panose="020B0604030504040204" pitchFamily="50" charset="-128"/>
                <a:ea typeface="Meiryo UI" panose="020B0604030504040204" pitchFamily="50" charset="-128"/>
              </a:endParaRPr>
            </a:p>
            <a:p>
              <a:pPr algn="ctr"/>
              <a:r>
                <a:rPr lang="en-US" altLang="ja-JP" sz="1400">
                  <a:latin typeface="Meiryo UI" panose="020B0604030504040204" pitchFamily="50" charset="-128"/>
                  <a:ea typeface="Meiryo UI" panose="020B0604030504040204" pitchFamily="50" charset="-128"/>
                </a:rPr>
                <a:t>S</a:t>
              </a:r>
              <a:r>
                <a:rPr lang="ja-JP" altLang="en-US" sz="1400">
                  <a:latin typeface="Meiryo UI" panose="020B0604030504040204" pitchFamily="50" charset="-128"/>
                  <a:ea typeface="Meiryo UI" panose="020B0604030504040204" pitchFamily="50" charset="-128"/>
                </a:rPr>
                <a:t>部長</a:t>
              </a:r>
              <a:endParaRPr lang="en-US" altLang="ja-JP" sz="1050">
                <a:highlight>
                  <a:srgbClr val="00FF00"/>
                </a:highlight>
                <a:latin typeface="Meiryo UI" panose="020B0604030504040204" pitchFamily="50" charset="-128"/>
                <a:ea typeface="Meiryo UI" panose="020B0604030504040204" pitchFamily="50" charset="-128"/>
              </a:endParaRPr>
            </a:p>
          </p:txBody>
        </p:sp>
        <p:cxnSp>
          <p:nvCxnSpPr>
            <p:cNvPr id="33" name="Connector: Elbow 66">
              <a:extLst>
                <a:ext uri="{FF2B5EF4-FFF2-40B4-BE49-F238E27FC236}">
                  <a16:creationId xmlns:a16="http://schemas.microsoft.com/office/drawing/2014/main" id="{30041127-217E-53D0-53E3-8C2FA6530D11}"/>
                </a:ext>
              </a:extLst>
            </p:cNvPr>
            <p:cNvCxnSpPr>
              <a:cxnSpLocks/>
            </p:cNvCxnSpPr>
            <p:nvPr/>
          </p:nvCxnSpPr>
          <p:spPr>
            <a:xfrm>
              <a:off x="3380459" y="3530858"/>
              <a:ext cx="1956781" cy="223200"/>
            </a:xfrm>
            <a:prstGeom prst="bentConnector2">
              <a:avLst/>
            </a:prstGeom>
            <a:ln w="9525" cap="rnd">
              <a:solidFill>
                <a:schemeClr val="tx1">
                  <a:lumMod val="60000"/>
                  <a:lumOff val="40000"/>
                </a:schemeClr>
              </a:solidFill>
              <a:prstDash val="dash"/>
              <a:round/>
            </a:ln>
          </p:spPr>
          <p:style>
            <a:lnRef idx="1">
              <a:schemeClr val="accent1"/>
            </a:lnRef>
            <a:fillRef idx="0">
              <a:schemeClr val="accent1"/>
            </a:fillRef>
            <a:effectRef idx="0">
              <a:schemeClr val="accent1"/>
            </a:effectRef>
            <a:fontRef idx="minor">
              <a:schemeClr val="tx1"/>
            </a:fontRef>
          </p:style>
        </p:cxnSp>
        <p:cxnSp>
          <p:nvCxnSpPr>
            <p:cNvPr id="35" name="Straight Arrow Connector 67">
              <a:extLst>
                <a:ext uri="{FF2B5EF4-FFF2-40B4-BE49-F238E27FC236}">
                  <a16:creationId xmlns:a16="http://schemas.microsoft.com/office/drawing/2014/main" id="{F771543B-3AD7-B2A7-6D4C-08FEDDD7D3B8}"/>
                </a:ext>
              </a:extLst>
            </p:cNvPr>
            <p:cNvCxnSpPr>
              <a:cxnSpLocks/>
            </p:cNvCxnSpPr>
            <p:nvPr/>
          </p:nvCxnSpPr>
          <p:spPr>
            <a:xfrm>
              <a:off x="4167475" y="4066949"/>
              <a:ext cx="438503" cy="2687"/>
            </a:xfrm>
            <a:prstGeom prst="straightConnector1">
              <a:avLst/>
            </a:prstGeom>
            <a:ln w="9525" cap="flat" cmpd="sng" algn="ctr">
              <a:solidFill>
                <a:schemeClr val="tx1"/>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sp>
          <p:nvSpPr>
            <p:cNvPr id="36" name="テキスト ボックス 35">
              <a:extLst>
                <a:ext uri="{FF2B5EF4-FFF2-40B4-BE49-F238E27FC236}">
                  <a16:creationId xmlns:a16="http://schemas.microsoft.com/office/drawing/2014/main" id="{E77C8DBF-A41C-A7F2-9DC3-2EA33DD34B25}"/>
                </a:ext>
              </a:extLst>
            </p:cNvPr>
            <p:cNvSpPr txBox="1"/>
            <p:nvPr/>
          </p:nvSpPr>
          <p:spPr>
            <a:xfrm>
              <a:off x="4075317" y="3847225"/>
              <a:ext cx="605519" cy="16061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900">
                  <a:solidFill>
                    <a:schemeClr val="tx1"/>
                  </a:solidFill>
                  <a:latin typeface="Meiryo UI" panose="020B0604030504040204" pitchFamily="50" charset="-128"/>
                  <a:ea typeface="Meiryo UI" panose="020B0604030504040204" pitchFamily="50" charset="-128"/>
                </a:rPr>
                <a:t>連携</a:t>
              </a:r>
            </a:p>
          </p:txBody>
        </p:sp>
      </p:grpSp>
      <p:sp>
        <p:nvSpPr>
          <p:cNvPr id="34" name="正方形/長方形 33">
            <a:extLst>
              <a:ext uri="{FF2B5EF4-FFF2-40B4-BE49-F238E27FC236}">
                <a16:creationId xmlns:a16="http://schemas.microsoft.com/office/drawing/2014/main" id="{619A753F-E62F-0F76-5665-CCCFE20AB3CA}"/>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基礎</a:t>
            </a:r>
          </a:p>
        </p:txBody>
      </p:sp>
      <p:grpSp>
        <p:nvGrpSpPr>
          <p:cNvPr id="31" name="グループ化 30">
            <a:extLst>
              <a:ext uri="{FF2B5EF4-FFF2-40B4-BE49-F238E27FC236}">
                <a16:creationId xmlns:a16="http://schemas.microsoft.com/office/drawing/2014/main" id="{4FFE09C1-916A-AB97-D27A-DFCF30256BA6}"/>
              </a:ext>
            </a:extLst>
          </p:cNvPr>
          <p:cNvGrpSpPr/>
          <p:nvPr/>
        </p:nvGrpSpPr>
        <p:grpSpPr>
          <a:xfrm>
            <a:off x="765598" y="1204814"/>
            <a:ext cx="5184000" cy="288000"/>
            <a:chOff x="156000" y="1879963"/>
            <a:chExt cx="5760000" cy="288000"/>
          </a:xfrm>
        </p:grpSpPr>
        <p:sp>
          <p:nvSpPr>
            <p:cNvPr id="37" name="正方形/長方形 36">
              <a:extLst>
                <a:ext uri="{FF2B5EF4-FFF2-40B4-BE49-F238E27FC236}">
                  <a16:creationId xmlns:a16="http://schemas.microsoft.com/office/drawing/2014/main" id="{81F9A1D6-F707-25FA-A32F-CF21C224EC2C}"/>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zh-TW" altLang="en-US" sz="1400" b="1">
                  <a:solidFill>
                    <a:schemeClr val="tx1"/>
                  </a:solidFill>
                  <a:latin typeface="Meiryo UI" panose="020B0604030504040204" pitchFamily="50" charset="-128"/>
                  <a:ea typeface="Meiryo UI" panose="020B0604030504040204" pitchFamily="50" charset="-128"/>
                </a:rPr>
                <a:t>組織内体制図</a:t>
              </a:r>
            </a:p>
          </p:txBody>
        </p:sp>
        <p:cxnSp>
          <p:nvCxnSpPr>
            <p:cNvPr id="38" name="直線コネクタ 37">
              <a:extLst>
                <a:ext uri="{FF2B5EF4-FFF2-40B4-BE49-F238E27FC236}">
                  <a16:creationId xmlns:a16="http://schemas.microsoft.com/office/drawing/2014/main" id="{53F95053-5FA4-2B4D-50B3-16B7BBA1E7FB}"/>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39" name="グループ化 38">
            <a:extLst>
              <a:ext uri="{FF2B5EF4-FFF2-40B4-BE49-F238E27FC236}">
                <a16:creationId xmlns:a16="http://schemas.microsoft.com/office/drawing/2014/main" id="{16F0D0D9-CB5A-C3F6-D7CB-728F51A72AC1}"/>
              </a:ext>
            </a:extLst>
          </p:cNvPr>
          <p:cNvGrpSpPr/>
          <p:nvPr/>
        </p:nvGrpSpPr>
        <p:grpSpPr>
          <a:xfrm>
            <a:off x="6239438" y="1204814"/>
            <a:ext cx="5184000" cy="288000"/>
            <a:chOff x="156000" y="1879963"/>
            <a:chExt cx="5760000" cy="288000"/>
          </a:xfrm>
        </p:grpSpPr>
        <p:sp>
          <p:nvSpPr>
            <p:cNvPr id="40" name="正方形/長方形 39">
              <a:extLst>
                <a:ext uri="{FF2B5EF4-FFF2-40B4-BE49-F238E27FC236}">
                  <a16:creationId xmlns:a16="http://schemas.microsoft.com/office/drawing/2014/main" id="{3CAC621D-AD81-D91B-E224-DF57950AF430}"/>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組織内の役割分担</a:t>
              </a:r>
            </a:p>
          </p:txBody>
        </p:sp>
        <p:cxnSp>
          <p:nvCxnSpPr>
            <p:cNvPr id="41" name="直線コネクタ 40">
              <a:extLst>
                <a:ext uri="{FF2B5EF4-FFF2-40B4-BE49-F238E27FC236}">
                  <a16:creationId xmlns:a16="http://schemas.microsoft.com/office/drawing/2014/main" id="{A9D33402-C729-8B68-39AA-C4BE07D9D688}"/>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43" name="TextBox 51">
            <a:extLst>
              <a:ext uri="{FF2B5EF4-FFF2-40B4-BE49-F238E27FC236}">
                <a16:creationId xmlns:a16="http://schemas.microsoft.com/office/drawing/2014/main" id="{0F1D6EFF-383C-9607-EA82-DD68DCAFCB35}"/>
              </a:ext>
            </a:extLst>
          </p:cNvPr>
          <p:cNvSpPr txBox="1"/>
          <p:nvPr/>
        </p:nvSpPr>
        <p:spPr>
          <a:xfrm>
            <a:off x="765595" y="5124777"/>
            <a:ext cx="10657837" cy="1231691"/>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371475" indent="-285750">
              <a:buFont typeface="Arial" panose="020B0604020202020204" pitchFamily="34" charset="0"/>
              <a:buChar char="•"/>
            </a:pPr>
            <a:r>
              <a:rPr lang="ja-JP" altLang="en-US" sz="1400">
                <a:solidFill>
                  <a:srgbClr val="2E3558"/>
                </a:solidFill>
                <a:latin typeface="+mn-ea"/>
              </a:rPr>
              <a:t>前述の事業戦略・事業計画を進めるための組織内の経営者以下の体制と役割分担を網羅的に記載ください</a:t>
            </a:r>
            <a:br>
              <a:rPr lang="en-US" altLang="ja-JP" sz="1400">
                <a:solidFill>
                  <a:srgbClr val="2E3558"/>
                </a:solidFill>
                <a:latin typeface="+mn-ea"/>
              </a:rPr>
            </a:br>
            <a:r>
              <a:rPr lang="ja-JP" altLang="en-US" sz="1400">
                <a:solidFill>
                  <a:srgbClr val="2E3558"/>
                </a:solidFill>
                <a:latin typeface="+mn-ea"/>
              </a:rPr>
              <a:t>（関与する専任・併任の人員規模の想定も併せて）</a:t>
            </a:r>
          </a:p>
          <a:p>
            <a:pPr marL="371475" indent="-285750">
              <a:buFont typeface="Arial" panose="020B0604020202020204" pitchFamily="34" charset="0"/>
              <a:buChar char="•"/>
            </a:pPr>
            <a:r>
              <a:rPr lang="ja-JP" altLang="en-US" sz="1400">
                <a:solidFill>
                  <a:srgbClr val="2E3558"/>
                </a:solidFill>
                <a:latin typeface="+mn-ea"/>
              </a:rPr>
              <a:t>技術実証を進める上で、各担当部門と連携した実施体制を構築し、体制図に記載ください</a:t>
            </a:r>
          </a:p>
          <a:p>
            <a:pPr marL="371475" indent="-285750">
              <a:buFont typeface="Arial" panose="020B0604020202020204" pitchFamily="34" charset="0"/>
              <a:buChar char="•"/>
            </a:pPr>
            <a:r>
              <a:rPr lang="ja-JP" altLang="en-US" sz="1400">
                <a:solidFill>
                  <a:srgbClr val="2E3558"/>
                </a:solidFill>
                <a:latin typeface="+mn-ea"/>
              </a:rPr>
              <a:t>部門間の連携を図るための具体的な方策（定期的に部長レベルで相互の進捗報告を行う、経営者直轄の専門組織を設置する等）を</a:t>
            </a:r>
            <a:br>
              <a:rPr lang="en-US" altLang="ja-JP" sz="1400">
                <a:solidFill>
                  <a:srgbClr val="2E3558"/>
                </a:solidFill>
                <a:latin typeface="+mn-ea"/>
              </a:rPr>
            </a:br>
            <a:r>
              <a:rPr lang="ja-JP" altLang="en-US" sz="1400">
                <a:solidFill>
                  <a:srgbClr val="2E3558"/>
                </a:solidFill>
                <a:latin typeface="+mn-ea"/>
              </a:rPr>
              <a:t>記載ください</a:t>
            </a:r>
          </a:p>
        </p:txBody>
      </p:sp>
      <p:cxnSp>
        <p:nvCxnSpPr>
          <p:cNvPr id="44" name="直線コネクタ 43">
            <a:extLst>
              <a:ext uri="{FF2B5EF4-FFF2-40B4-BE49-F238E27FC236}">
                <a16:creationId xmlns:a16="http://schemas.microsoft.com/office/drawing/2014/main" id="{5D4F5A08-CFE9-3CCA-CF4E-7B480102D555}"/>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3199762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ee4pContent3">
            <a:extLst>
              <a:ext uri="{FF2B5EF4-FFF2-40B4-BE49-F238E27FC236}">
                <a16:creationId xmlns:a16="http://schemas.microsoft.com/office/drawing/2014/main" id="{3D8FEA42-F236-4785-AEA3-877E079652FC}"/>
              </a:ext>
            </a:extLst>
          </p:cNvPr>
          <p:cNvSpPr txBox="1"/>
          <p:nvPr/>
        </p:nvSpPr>
        <p:spPr>
          <a:xfrm>
            <a:off x="6239437" y="1626982"/>
            <a:ext cx="5154787" cy="824488"/>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r>
              <a:rPr lang="ja-JP" altLang="en-US" sz="1400">
                <a:latin typeface="Meiryo UI" panose="020B0604030504040204" pitchFamily="50" charset="-128"/>
                <a:ea typeface="Meiryo UI" panose="020B0604030504040204" pitchFamily="50" charset="-128"/>
              </a:rPr>
              <a:t>事業の進捗状況が、経営者や担当役員・担当管理職等の評価や報酬の一部に反映されるか</a:t>
            </a:r>
            <a:endParaRPr lang="en-US" altLang="ja-JP" sz="1400">
              <a:latin typeface="Meiryo UI" panose="020B0604030504040204" pitchFamily="50" charset="-128"/>
              <a:ea typeface="Meiryo UI" panose="020B0604030504040204" pitchFamily="50" charset="-128"/>
            </a:endParaRPr>
          </a:p>
          <a:p>
            <a:pPr lvl="1">
              <a:buSzPct val="100000"/>
            </a:pPr>
            <a:r>
              <a:rPr lang="en-US" altLang="ja-JP" sz="1400">
                <a:latin typeface="Meiryo UI" panose="020B0604030504040204" pitchFamily="50" charset="-128"/>
                <a:ea typeface="Meiryo UI" panose="020B0604030504040204" pitchFamily="50" charset="-128"/>
              </a:rPr>
              <a:t>xxx</a:t>
            </a:r>
          </a:p>
        </p:txBody>
      </p:sp>
      <p:sp>
        <p:nvSpPr>
          <p:cNvPr id="41" name="Title 1">
            <a:extLst>
              <a:ext uri="{FF2B5EF4-FFF2-40B4-BE49-F238E27FC236}">
                <a16:creationId xmlns:a16="http://schemas.microsoft.com/office/drawing/2014/main" id="{B499A355-902C-42CC-9705-CDF33A20FC22}"/>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経営者等による</a:t>
            </a:r>
            <a:r>
              <a:rPr kumimoji="1" lang="en-US" altLang="ja-JP">
                <a:solidFill>
                  <a:schemeClr val="tx1"/>
                </a:solidFill>
              </a:rPr>
              <a:t>xx</a:t>
            </a:r>
            <a:r>
              <a:rPr kumimoji="1" lang="ja-JP" altLang="en-US">
                <a:solidFill>
                  <a:schemeClr val="tx1"/>
                </a:solidFill>
              </a:rPr>
              <a:t>事業への関与の方針</a:t>
            </a:r>
            <a:endParaRPr kumimoji="1" lang="en-US">
              <a:solidFill>
                <a:schemeClr val="tx1"/>
              </a:solidFill>
            </a:endParaRPr>
          </a:p>
        </p:txBody>
      </p:sp>
      <p:sp>
        <p:nvSpPr>
          <p:cNvPr id="44" name="Title 1">
            <a:extLst>
              <a:ext uri="{FF2B5EF4-FFF2-40B4-BE49-F238E27FC236}">
                <a16:creationId xmlns:a16="http://schemas.microsoft.com/office/drawing/2014/main" id="{426670C7-DD15-4875-8163-0027E982533D}"/>
              </a:ext>
            </a:extLst>
          </p:cNvPr>
          <p:cNvSpPr txBox="1">
            <a:spLocks/>
          </p:cNvSpPr>
          <p:nvPr/>
        </p:nvSpPr>
        <p:spPr>
          <a:xfrm>
            <a:off x="180000" y="180000"/>
            <a:ext cx="11879999"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4</a:t>
            </a:r>
            <a:r>
              <a:rPr lang="ja-JP" altLang="en-US" sz="2000"/>
              <a:t>．経営層のコミット／</a:t>
            </a:r>
            <a:r>
              <a:rPr kumimoji="1" lang="ja-JP" altLang="en-US" sz="2000"/>
              <a:t>（</a:t>
            </a:r>
            <a:r>
              <a:rPr kumimoji="1" lang="en-US" altLang="ja-JP" sz="2000"/>
              <a:t>2</a:t>
            </a:r>
            <a:r>
              <a:rPr kumimoji="1" lang="ja-JP" altLang="en-US" sz="2000"/>
              <a:t>）経営者等の事業への関与</a:t>
            </a:r>
            <a:endParaRPr kumimoji="1" lang="en-US" sz="2000"/>
          </a:p>
        </p:txBody>
      </p:sp>
      <p:sp>
        <p:nvSpPr>
          <p:cNvPr id="38" name="ee4pContent3">
            <a:extLst>
              <a:ext uri="{FF2B5EF4-FFF2-40B4-BE49-F238E27FC236}">
                <a16:creationId xmlns:a16="http://schemas.microsoft.com/office/drawing/2014/main" id="{3D8FEA42-F236-4785-AEA3-877E079652FC}"/>
              </a:ext>
            </a:extLst>
          </p:cNvPr>
          <p:cNvSpPr txBox="1"/>
          <p:nvPr/>
        </p:nvSpPr>
        <p:spPr>
          <a:xfrm>
            <a:off x="765597" y="1632496"/>
            <a:ext cx="5184001" cy="4120604"/>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r>
              <a:rPr kumimoji="1" lang="ja-JP" altLang="en-US" sz="1400">
                <a:latin typeface="Meiryo UI" panose="020B0604030504040204" pitchFamily="50" charset="-128"/>
                <a:ea typeface="Meiryo UI" panose="020B0604030504040204" pitchFamily="50" charset="-128"/>
              </a:rPr>
              <a:t>経営者のリーダーシップ</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カーボンニュートラルに関わる産業構造変革の仮説や自社の事業構造転換の方針を社内外に示し、その中に当該事業を位置づけるか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経営者が、社内外の幅広いステークホルダーに対して、当該事業の重要性をメッセージとして発信するか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en-US" altLang="ja-JP" sz="1400">
                <a:latin typeface="Meiryo UI" panose="020B0604030504040204" pitchFamily="50" charset="-128"/>
                <a:ea typeface="Meiryo UI" panose="020B0604030504040204" pitchFamily="50" charset="-128"/>
              </a:rPr>
              <a:t>xxx</a:t>
            </a:r>
          </a:p>
          <a:p>
            <a:pPr marL="432000" lvl="2" indent="0">
              <a:buSzPct val="100000"/>
              <a:buNone/>
            </a:pPr>
            <a:endParaRPr kumimoji="1" lang="en-US" altLang="ja-JP" sz="1400">
              <a:latin typeface="Meiryo UI" panose="020B0604030504040204" pitchFamily="50" charset="-128"/>
              <a:ea typeface="Meiryo UI" panose="020B0604030504040204" pitchFamily="50" charset="-128"/>
            </a:endParaRPr>
          </a:p>
          <a:p>
            <a:pPr marL="358775" lvl="2" indent="-179388">
              <a:buSzPct val="100000"/>
              <a:buFont typeface="Arial" panose="020B0604020202020204" pitchFamily="34" charset="0"/>
              <a:buChar char="•"/>
            </a:pPr>
            <a:r>
              <a:rPr kumimoji="1" lang="ja-JP" altLang="en-US" sz="1400">
                <a:latin typeface="Meiryo UI" panose="020B0604030504040204" pitchFamily="50" charset="-128"/>
                <a:ea typeface="Meiryo UI" panose="020B0604030504040204" pitchFamily="50" charset="-128"/>
              </a:rPr>
              <a:t>事業のモニタリング・管理</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経営層が定期的に事業進捗を把握するための仕組みを構築しているか、経営層の時間の内どの程度を当該業務に充当するか</a:t>
            </a:r>
            <a:endParaRPr lang="en-US" altLang="ja-JP" sz="16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経営層が、事業の進め方・内容に対して適切なタイミングで指示を出すか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事業の進捗を判断するにあたり、社内外から幅広い意見を取り入れるか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en-US" altLang="ja-JP" sz="1400">
                <a:latin typeface="Meiryo UI" panose="020B0604030504040204" pitchFamily="50" charset="-128"/>
                <a:ea typeface="Meiryo UI" panose="020B0604030504040204" pitchFamily="50" charset="-128"/>
              </a:rPr>
              <a:t>xxx</a:t>
            </a:r>
          </a:p>
        </p:txBody>
      </p:sp>
      <p:sp>
        <p:nvSpPr>
          <p:cNvPr id="20" name="ee4pContent3">
            <a:extLst>
              <a:ext uri="{FF2B5EF4-FFF2-40B4-BE49-F238E27FC236}">
                <a16:creationId xmlns:a16="http://schemas.microsoft.com/office/drawing/2014/main" id="{3D8FEA42-F236-4785-AEA3-877E079652FC}"/>
              </a:ext>
            </a:extLst>
          </p:cNvPr>
          <p:cNvSpPr txBox="1"/>
          <p:nvPr/>
        </p:nvSpPr>
        <p:spPr>
          <a:xfrm>
            <a:off x="6257127" y="3111918"/>
            <a:ext cx="5166311" cy="939959"/>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r>
              <a:rPr lang="ja-JP" altLang="en-US" sz="1400">
                <a:latin typeface="Meiryo UI" panose="020B0604030504040204" pitchFamily="50" charset="-128"/>
                <a:ea typeface="Meiryo UI" panose="020B0604030504040204" pitchFamily="50" charset="-128"/>
              </a:rPr>
              <a:t>経営層が交代する場合にも事業が継続して実施されるよう、後継者の育成・選別等の際に当該事業を関連づける等、着実な引き継ぎを行うか</a:t>
            </a:r>
            <a:endParaRPr lang="en-US" altLang="ja-JP" sz="1400">
              <a:latin typeface="Meiryo UI" panose="020B0604030504040204" pitchFamily="50" charset="-128"/>
              <a:ea typeface="Meiryo UI" panose="020B0604030504040204" pitchFamily="50" charset="-128"/>
            </a:endParaRPr>
          </a:p>
          <a:p>
            <a:pPr lvl="1">
              <a:buSzPct val="100000"/>
            </a:pPr>
            <a:r>
              <a:rPr lang="en-US" altLang="ja-JP" sz="1400">
                <a:latin typeface="Meiryo UI" panose="020B0604030504040204" pitchFamily="50" charset="-128"/>
                <a:ea typeface="Meiryo UI" panose="020B0604030504040204" pitchFamily="50" charset="-128"/>
              </a:rPr>
              <a:t>xxx</a:t>
            </a:r>
          </a:p>
        </p:txBody>
      </p:sp>
      <p:sp>
        <p:nvSpPr>
          <p:cNvPr id="5" name="正方形/長方形 4">
            <a:extLst>
              <a:ext uri="{FF2B5EF4-FFF2-40B4-BE49-F238E27FC236}">
                <a16:creationId xmlns:a16="http://schemas.microsoft.com/office/drawing/2014/main" id="{08BC7600-13F7-636E-2A15-7EE1FADF7858}"/>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基礎</a:t>
            </a:r>
          </a:p>
        </p:txBody>
      </p:sp>
      <p:cxnSp>
        <p:nvCxnSpPr>
          <p:cNvPr id="3" name="直線コネクタ 2">
            <a:extLst>
              <a:ext uri="{FF2B5EF4-FFF2-40B4-BE49-F238E27FC236}">
                <a16:creationId xmlns:a16="http://schemas.microsoft.com/office/drawing/2014/main" id="{5E6F809D-8EE0-CF35-25F1-2323A3A358C3}"/>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grpSp>
        <p:nvGrpSpPr>
          <p:cNvPr id="4" name="グループ化 3">
            <a:extLst>
              <a:ext uri="{FF2B5EF4-FFF2-40B4-BE49-F238E27FC236}">
                <a16:creationId xmlns:a16="http://schemas.microsoft.com/office/drawing/2014/main" id="{575F189A-5B87-F958-FB78-FEFFB2E39BFF}"/>
              </a:ext>
            </a:extLst>
          </p:cNvPr>
          <p:cNvGrpSpPr/>
          <p:nvPr/>
        </p:nvGrpSpPr>
        <p:grpSpPr>
          <a:xfrm>
            <a:off x="765598" y="1204814"/>
            <a:ext cx="5184000" cy="288000"/>
            <a:chOff x="156000" y="1879963"/>
            <a:chExt cx="5760000" cy="288000"/>
          </a:xfrm>
        </p:grpSpPr>
        <p:sp>
          <p:nvSpPr>
            <p:cNvPr id="6" name="正方形/長方形 5">
              <a:extLst>
                <a:ext uri="{FF2B5EF4-FFF2-40B4-BE49-F238E27FC236}">
                  <a16:creationId xmlns:a16="http://schemas.microsoft.com/office/drawing/2014/main" id="{228EA51C-C676-67DC-86B8-8C1C7D81E0A0}"/>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1400" b="1">
                  <a:solidFill>
                    <a:schemeClr val="tx1"/>
                  </a:solidFill>
                  <a:latin typeface="Meiryo UI" panose="020B0604030504040204" pitchFamily="50" charset="-128"/>
                  <a:ea typeface="Meiryo UI" panose="020B0604030504040204" pitchFamily="50" charset="-128"/>
                </a:rPr>
                <a:t>（例１）経営者等による具体的な施策・活動方針</a:t>
              </a:r>
            </a:p>
          </p:txBody>
        </p:sp>
        <p:cxnSp>
          <p:nvCxnSpPr>
            <p:cNvPr id="7" name="直線コネクタ 6">
              <a:extLst>
                <a:ext uri="{FF2B5EF4-FFF2-40B4-BE49-F238E27FC236}">
                  <a16:creationId xmlns:a16="http://schemas.microsoft.com/office/drawing/2014/main" id="{1EBA22B3-FFF0-BAC6-227D-BD03C653A845}"/>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8" name="グループ化 7">
            <a:extLst>
              <a:ext uri="{FF2B5EF4-FFF2-40B4-BE49-F238E27FC236}">
                <a16:creationId xmlns:a16="http://schemas.microsoft.com/office/drawing/2014/main" id="{E568DDEB-FF39-31EE-CA91-16E49883A073}"/>
              </a:ext>
            </a:extLst>
          </p:cNvPr>
          <p:cNvGrpSpPr/>
          <p:nvPr/>
        </p:nvGrpSpPr>
        <p:grpSpPr>
          <a:xfrm>
            <a:off x="6239438" y="1204814"/>
            <a:ext cx="5184000" cy="288000"/>
            <a:chOff x="156000" y="1879963"/>
            <a:chExt cx="5760000" cy="288000"/>
          </a:xfrm>
        </p:grpSpPr>
        <p:sp>
          <p:nvSpPr>
            <p:cNvPr id="9" name="正方形/長方形 8">
              <a:extLst>
                <a:ext uri="{FF2B5EF4-FFF2-40B4-BE49-F238E27FC236}">
                  <a16:creationId xmlns:a16="http://schemas.microsoft.com/office/drawing/2014/main" id="{8B2D766E-B2D0-AE9E-A469-3B81AA592A44}"/>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（例２）経営者等の評価・報酬への反映</a:t>
              </a:r>
            </a:p>
          </p:txBody>
        </p:sp>
        <p:cxnSp>
          <p:nvCxnSpPr>
            <p:cNvPr id="10" name="直線コネクタ 9">
              <a:extLst>
                <a:ext uri="{FF2B5EF4-FFF2-40B4-BE49-F238E27FC236}">
                  <a16:creationId xmlns:a16="http://schemas.microsoft.com/office/drawing/2014/main" id="{8824468E-F187-585A-FEB3-A7C15C4C1E09}"/>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11" name="グループ化 10">
            <a:extLst>
              <a:ext uri="{FF2B5EF4-FFF2-40B4-BE49-F238E27FC236}">
                <a16:creationId xmlns:a16="http://schemas.microsoft.com/office/drawing/2014/main" id="{EE9B264E-BC08-2DA8-CA41-485A977F9B16}"/>
              </a:ext>
            </a:extLst>
          </p:cNvPr>
          <p:cNvGrpSpPr/>
          <p:nvPr/>
        </p:nvGrpSpPr>
        <p:grpSpPr>
          <a:xfrm>
            <a:off x="6239438" y="2685551"/>
            <a:ext cx="5184000" cy="288000"/>
            <a:chOff x="156000" y="1879963"/>
            <a:chExt cx="5760000" cy="288000"/>
          </a:xfrm>
        </p:grpSpPr>
        <p:sp>
          <p:nvSpPr>
            <p:cNvPr id="12" name="正方形/長方形 11">
              <a:extLst>
                <a:ext uri="{FF2B5EF4-FFF2-40B4-BE49-F238E27FC236}">
                  <a16:creationId xmlns:a16="http://schemas.microsoft.com/office/drawing/2014/main" id="{0976ABA0-22E1-8A2E-2954-8BD32D2BC5FF}"/>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（例３）事業の継続性確保の取組</a:t>
              </a:r>
            </a:p>
          </p:txBody>
        </p:sp>
        <p:cxnSp>
          <p:nvCxnSpPr>
            <p:cNvPr id="13" name="直線コネクタ 12">
              <a:extLst>
                <a:ext uri="{FF2B5EF4-FFF2-40B4-BE49-F238E27FC236}">
                  <a16:creationId xmlns:a16="http://schemas.microsoft.com/office/drawing/2014/main" id="{EBCF88C8-9AE1-A17F-EC09-9AAE61C8F406}"/>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14" name="TextBox 51">
            <a:extLst>
              <a:ext uri="{FF2B5EF4-FFF2-40B4-BE49-F238E27FC236}">
                <a16:creationId xmlns:a16="http://schemas.microsoft.com/office/drawing/2014/main" id="{9F51EFEC-A884-A351-6C85-DBE00D1EDCED}"/>
              </a:ext>
            </a:extLst>
          </p:cNvPr>
          <p:cNvSpPr txBox="1"/>
          <p:nvPr/>
        </p:nvSpPr>
        <p:spPr>
          <a:xfrm>
            <a:off x="6257121" y="4421495"/>
            <a:ext cx="5166311" cy="1231691"/>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lgn="ctr"/>
            <a:r>
              <a:rPr lang="ja-JP" altLang="en-US" sz="1600">
                <a:solidFill>
                  <a:srgbClr val="2E3558"/>
                </a:solidFill>
                <a:latin typeface="+mn-ea"/>
              </a:rPr>
              <a:t>経営者を含めた経営層の事業への関与の程度を</a:t>
            </a:r>
            <a:br>
              <a:rPr lang="en-US" altLang="ja-JP" sz="1600">
                <a:solidFill>
                  <a:srgbClr val="2E3558"/>
                </a:solidFill>
                <a:latin typeface="+mn-ea"/>
              </a:rPr>
            </a:br>
            <a:r>
              <a:rPr lang="ja-JP" altLang="en-US" sz="1600">
                <a:solidFill>
                  <a:srgbClr val="2E3558"/>
                </a:solidFill>
                <a:latin typeface="+mn-ea"/>
              </a:rPr>
              <a:t>示すため、具体的取組内容を記載ください</a:t>
            </a:r>
            <a:endParaRPr lang="en-US" altLang="ja-JP" sz="1600">
              <a:solidFill>
                <a:srgbClr val="2E3558"/>
              </a:solidFill>
              <a:latin typeface="+mn-ea"/>
            </a:endParaRPr>
          </a:p>
          <a:p>
            <a:pPr marL="371475" indent="-285750">
              <a:buFont typeface="Arial" panose="020B0604020202020204" pitchFamily="34" charset="0"/>
              <a:buChar char="•"/>
            </a:pPr>
            <a:r>
              <a:rPr lang="ja-JP" altLang="en-US" sz="1400">
                <a:solidFill>
                  <a:srgbClr val="2E3558"/>
                </a:solidFill>
                <a:latin typeface="+mn-ea"/>
              </a:rPr>
              <a:t>ここで示した項目はあくまで例示であり、個社の事情に即して、記載内容を整理してください</a:t>
            </a:r>
          </a:p>
        </p:txBody>
      </p:sp>
    </p:spTree>
    <p:extLst>
      <p:ext uri="{BB962C8B-B14F-4D97-AF65-F5344CB8AC3E}">
        <p14:creationId xmlns:p14="http://schemas.microsoft.com/office/powerpoint/2010/main" val="39565497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F909BF67-F948-A872-B4B4-422251FFBCF1}"/>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639" imgH="639" progId="TCLayout.ActiveDocument.1">
                  <p:embed/>
                </p:oleObj>
              </mc:Choice>
              <mc:Fallback>
                <p:oleObj name="think-cellスライド" r:id="rId3" imgW="639" imgH="639" progId="TCLayout.ActiveDocument.1">
                  <p:embed/>
                  <p:pic>
                    <p:nvPicPr>
                      <p:cNvPr id="3" name="think-cell data - do not delete" hidden="1">
                        <a:extLst>
                          <a:ext uri="{FF2B5EF4-FFF2-40B4-BE49-F238E27FC236}">
                            <a16:creationId xmlns:a16="http://schemas.microsoft.com/office/drawing/2014/main" id="{F909BF67-F948-A872-B4B4-422251FFBCF1}"/>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1" name="Title 1">
            <a:extLst>
              <a:ext uri="{FF2B5EF4-FFF2-40B4-BE49-F238E27FC236}">
                <a16:creationId xmlns:a16="http://schemas.microsoft.com/office/drawing/2014/main" id="{B499A355-902C-42CC-9705-CDF33A20FC22}"/>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機動的に経営資源を投入し、</a:t>
            </a:r>
            <a:r>
              <a:rPr kumimoji="1" lang="en-US" altLang="ja-JP">
                <a:solidFill>
                  <a:schemeClr val="tx1"/>
                </a:solidFill>
              </a:rPr>
              <a:t> MRO</a:t>
            </a:r>
            <a:r>
              <a:rPr kumimoji="1" lang="ja-JP" altLang="en-US">
                <a:solidFill>
                  <a:schemeClr val="tx1"/>
                </a:solidFill>
              </a:rPr>
              <a:t>拠点整備による企業価値向上に繋ぐ体制を整備</a:t>
            </a:r>
            <a:endParaRPr kumimoji="1" lang="en-US" strike="sngStrike">
              <a:solidFill>
                <a:srgbClr val="FF0000"/>
              </a:solidFill>
            </a:endParaRPr>
          </a:p>
        </p:txBody>
      </p:sp>
      <p:sp>
        <p:nvSpPr>
          <p:cNvPr id="44" name="Title 1">
            <a:extLst>
              <a:ext uri="{FF2B5EF4-FFF2-40B4-BE49-F238E27FC236}">
                <a16:creationId xmlns:a16="http://schemas.microsoft.com/office/drawing/2014/main" id="{426670C7-DD15-4875-8163-0027E982533D}"/>
              </a:ext>
            </a:extLst>
          </p:cNvPr>
          <p:cNvSpPr txBox="1">
            <a:spLocks/>
          </p:cNvSpPr>
          <p:nvPr/>
        </p:nvSpPr>
        <p:spPr>
          <a:xfrm>
            <a:off x="180000" y="180000"/>
            <a:ext cx="11879999"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4</a:t>
            </a:r>
            <a:r>
              <a:rPr lang="ja-JP" altLang="en-US" sz="2000"/>
              <a:t>．経営層のコミット／</a:t>
            </a:r>
            <a:r>
              <a:rPr kumimoji="1" lang="ja-JP" altLang="en-US" sz="2000"/>
              <a:t>（</a:t>
            </a:r>
            <a:r>
              <a:rPr kumimoji="1" lang="en-US" altLang="ja-JP" sz="2000"/>
              <a:t>3</a:t>
            </a:r>
            <a:r>
              <a:rPr kumimoji="1" lang="ja-JP" altLang="en-US" sz="2000"/>
              <a:t>）事業推進体制の確保</a:t>
            </a:r>
            <a:endParaRPr kumimoji="1" lang="en-US" sz="2000"/>
          </a:p>
        </p:txBody>
      </p:sp>
      <p:sp>
        <p:nvSpPr>
          <p:cNvPr id="38" name="ee4pContent3">
            <a:extLst>
              <a:ext uri="{FF2B5EF4-FFF2-40B4-BE49-F238E27FC236}">
                <a16:creationId xmlns:a16="http://schemas.microsoft.com/office/drawing/2014/main" id="{3D8FEA42-F236-4785-AEA3-877E079652FC}"/>
              </a:ext>
            </a:extLst>
          </p:cNvPr>
          <p:cNvSpPr txBox="1"/>
          <p:nvPr/>
        </p:nvSpPr>
        <p:spPr>
          <a:xfrm>
            <a:off x="722885" y="1543482"/>
            <a:ext cx="5220000" cy="4784416"/>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marL="358775" lvl="2" indent="-179388">
              <a:buSzPct val="100000"/>
              <a:buFont typeface="Arial" panose="020B0604020202020204" pitchFamily="34" charset="0"/>
              <a:buChar char="•"/>
            </a:pPr>
            <a:endParaRPr kumimoji="1" lang="en-US" altLang="ja-JP" sz="1400">
              <a:latin typeface="Meiryo UI" panose="020B0604030504040204" pitchFamily="50" charset="-128"/>
              <a:ea typeface="Meiryo UI" panose="020B0604030504040204" pitchFamily="50" charset="-128"/>
            </a:endParaRPr>
          </a:p>
          <a:p>
            <a:pPr lvl="1">
              <a:buSzPct val="100000"/>
            </a:pPr>
            <a:r>
              <a:rPr kumimoji="1" lang="ja-JP" altLang="en-US" sz="1400">
                <a:latin typeface="Meiryo UI" panose="020B0604030504040204" pitchFamily="50" charset="-128"/>
                <a:ea typeface="Meiryo UI" panose="020B0604030504040204" pitchFamily="50" charset="-128"/>
              </a:rPr>
              <a:t>全社事業ポートフォリオにおける本事業への人材・設備・資金</a:t>
            </a:r>
            <a:br>
              <a:rPr kumimoji="1" lang="en-US" altLang="ja-JP" sz="1400">
                <a:latin typeface="Meiryo UI" panose="020B0604030504040204" pitchFamily="50" charset="-128"/>
                <a:ea typeface="Meiryo UI" panose="020B0604030504040204" pitchFamily="50" charset="-128"/>
              </a:rPr>
            </a:br>
            <a:r>
              <a:rPr kumimoji="1" lang="ja-JP" altLang="en-US" sz="1400">
                <a:latin typeface="Meiryo UI" panose="020B0604030504040204" pitchFamily="50" charset="-128"/>
                <a:ea typeface="Meiryo UI" panose="020B0604030504040204" pitchFamily="50" charset="-128"/>
              </a:rPr>
              <a:t>の投入方針</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中長期的な企業価値向上に向けた事業ポートフォリオの中で、本事業への経営資源配分をどのように位置づけ、統合報告等で示しているか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どのような人材を採用または配置転換により何名程度確保するか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既存・新規の設備・土地をどのように確保・活用するか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国費負担以外で、何に対してどの程度の資金を投じる予定か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en-US" altLang="ja-JP" sz="1400">
                <a:latin typeface="Meiryo UI" panose="020B0604030504040204" pitchFamily="50" charset="-128"/>
                <a:ea typeface="Meiryo UI" panose="020B0604030504040204" pitchFamily="50" charset="-128"/>
              </a:rPr>
              <a:t>xxx</a:t>
            </a:r>
          </a:p>
          <a:p>
            <a:pPr lvl="2">
              <a:buSzPct val="100000"/>
            </a:pPr>
            <a:endParaRPr kumimoji="1" lang="en-US" altLang="ja-JP" sz="1400">
              <a:latin typeface="Meiryo UI" panose="020B0604030504040204" pitchFamily="50" charset="-128"/>
              <a:ea typeface="Meiryo UI" panose="020B0604030504040204" pitchFamily="50" charset="-128"/>
            </a:endParaRPr>
          </a:p>
          <a:p>
            <a:pPr marL="432000" lvl="2" indent="0">
              <a:buSzPct val="100000"/>
              <a:buNone/>
            </a:pPr>
            <a:endParaRPr kumimoji="1" lang="en-US" altLang="ja-JP" sz="1400">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658EB65F-C302-6150-792D-90E386478876}"/>
              </a:ext>
            </a:extLst>
          </p:cNvPr>
          <p:cNvSpPr>
            <a:spLocks/>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基礎</a:t>
            </a:r>
            <a:endParaRPr lang="en-US" altLang="ja-JP" sz="2000">
              <a:latin typeface="Meiryo UI" panose="020B0604030504040204" pitchFamily="50" charset="-128"/>
              <a:ea typeface="Meiryo UI" panose="020B0604030504040204" pitchFamily="50" charset="-128"/>
              <a:cs typeface="+mj-cs"/>
            </a:endParaRPr>
          </a:p>
        </p:txBody>
      </p:sp>
      <p:sp>
        <p:nvSpPr>
          <p:cNvPr id="2" name="ee4pContent3">
            <a:extLst>
              <a:ext uri="{FF2B5EF4-FFF2-40B4-BE49-F238E27FC236}">
                <a16:creationId xmlns:a16="http://schemas.microsoft.com/office/drawing/2014/main" id="{D5B273B9-2371-E83D-4713-70028E884529}"/>
              </a:ext>
            </a:extLst>
          </p:cNvPr>
          <p:cNvSpPr txBox="1"/>
          <p:nvPr/>
        </p:nvSpPr>
        <p:spPr>
          <a:xfrm>
            <a:off x="6257121" y="1543482"/>
            <a:ext cx="5220000" cy="4784416"/>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2">
              <a:buSzPct val="100000"/>
            </a:pPr>
            <a:endParaRPr kumimoji="1" lang="en-US" altLang="ja-JP" sz="1400" dirty="0">
              <a:latin typeface="Meiryo UI" panose="020B0604030504040204" pitchFamily="50" charset="-128"/>
              <a:ea typeface="Meiryo UI" panose="020B0604030504040204" pitchFamily="50" charset="-128"/>
            </a:endParaRPr>
          </a:p>
          <a:p>
            <a:pPr lvl="1">
              <a:buSzPct val="100000"/>
            </a:pPr>
            <a:r>
              <a:rPr kumimoji="1" lang="ja-JP" altLang="en-US" sz="1400" dirty="0">
                <a:latin typeface="Meiryo UI" panose="020B0604030504040204" pitchFamily="50" charset="-128"/>
                <a:ea typeface="Meiryo UI" panose="020B0604030504040204" pitchFamily="50" charset="-128"/>
              </a:rPr>
              <a:t>機動的な経営資源投入、実施体制の柔軟性確保</a:t>
            </a:r>
            <a:endParaRPr kumimoji="1" lang="en-US" altLang="ja-JP" sz="1400" dirty="0">
              <a:latin typeface="Meiryo UI" panose="020B0604030504040204" pitchFamily="50" charset="-128"/>
              <a:ea typeface="Meiryo UI" panose="020B0604030504040204" pitchFamily="50" charset="-128"/>
            </a:endParaRPr>
          </a:p>
          <a:p>
            <a:pPr lvl="2">
              <a:buSzPct val="100000"/>
            </a:pPr>
            <a:r>
              <a:rPr kumimoji="1" lang="ja-JP" altLang="en-US" sz="1400" dirty="0">
                <a:latin typeface="Meiryo UI" panose="020B0604030504040204" pitchFamily="50" charset="-128"/>
                <a:ea typeface="Meiryo UI" panose="020B0604030504040204" pitchFamily="50" charset="-128"/>
              </a:rPr>
              <a:t>事業の進捗や環境変化を踏まえ、事業体制や手法等の見直し、追加的な資源投入等を行う準備・体制（現場への権限委譲等）があるか</a:t>
            </a:r>
            <a:endParaRPr kumimoji="1" lang="en-US" altLang="ja-JP" sz="1400" dirty="0">
              <a:latin typeface="Meiryo UI" panose="020B0604030504040204" pitchFamily="50" charset="-128"/>
              <a:ea typeface="Meiryo UI" panose="020B0604030504040204" pitchFamily="50" charset="-128"/>
            </a:endParaRPr>
          </a:p>
          <a:p>
            <a:pPr lvl="2">
              <a:buSzPct val="100000"/>
            </a:pPr>
            <a:r>
              <a:rPr kumimoji="1" lang="ja-JP" altLang="en-US" sz="1400" dirty="0">
                <a:latin typeface="Meiryo UI" panose="020B0604030504040204" pitchFamily="50" charset="-128"/>
                <a:ea typeface="Meiryo UI" panose="020B0604030504040204" pitchFamily="50" charset="-128"/>
              </a:rPr>
              <a:t>社内や部門内の経営資源に拘らず、目標達成に必要であれば、躊躇なく外部リソースを活用する用意があるか</a:t>
            </a:r>
            <a:endParaRPr kumimoji="1" lang="en-US" altLang="ja-JP" sz="1400" dirty="0">
              <a:latin typeface="Meiryo UI" panose="020B0604030504040204" pitchFamily="50" charset="-128"/>
              <a:ea typeface="Meiryo UI" panose="020B0604030504040204" pitchFamily="50" charset="-128"/>
            </a:endParaRPr>
          </a:p>
          <a:p>
            <a:pPr lvl="2">
              <a:buSzPct val="100000"/>
            </a:pPr>
            <a:r>
              <a:rPr kumimoji="1" lang="en-US" altLang="ja-JP" sz="1400" dirty="0">
                <a:latin typeface="Meiryo UI" panose="020B0604030504040204" pitchFamily="50" charset="-128"/>
                <a:ea typeface="Meiryo UI" panose="020B0604030504040204" pitchFamily="50" charset="-128"/>
              </a:rPr>
              <a:t>xxx</a:t>
            </a:r>
          </a:p>
        </p:txBody>
      </p:sp>
      <p:sp>
        <p:nvSpPr>
          <p:cNvPr id="6" name="TextBox 51">
            <a:extLst>
              <a:ext uri="{FF2B5EF4-FFF2-40B4-BE49-F238E27FC236}">
                <a16:creationId xmlns:a16="http://schemas.microsoft.com/office/drawing/2014/main" id="{9C3A7BE0-5E04-2501-DA40-D454AF857C0B}"/>
              </a:ext>
            </a:extLst>
          </p:cNvPr>
          <p:cNvSpPr txBox="1">
            <a:spLocks/>
          </p:cNvSpPr>
          <p:nvPr/>
        </p:nvSpPr>
        <p:spPr>
          <a:xfrm>
            <a:off x="6257121" y="4421495"/>
            <a:ext cx="5166311" cy="1231691"/>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lgn="ctr"/>
            <a:r>
              <a:rPr lang="ja-JP" altLang="en-US" sz="1600" dirty="0">
                <a:solidFill>
                  <a:srgbClr val="2E3558"/>
                </a:solidFill>
                <a:latin typeface="+mn-ea"/>
              </a:rPr>
              <a:t>目標達成に必要な事業推進体制を整備するための</a:t>
            </a:r>
            <a:br>
              <a:rPr lang="en-US" altLang="ja-JP" sz="1600" dirty="0">
                <a:solidFill>
                  <a:srgbClr val="2E3558"/>
                </a:solidFill>
                <a:latin typeface="+mn-ea"/>
              </a:rPr>
            </a:br>
            <a:r>
              <a:rPr lang="ja-JP" altLang="en-US" sz="1600" dirty="0">
                <a:solidFill>
                  <a:srgbClr val="2E3558"/>
                </a:solidFill>
                <a:latin typeface="+mn-ea"/>
              </a:rPr>
              <a:t>具体的取組内容を記載ください</a:t>
            </a:r>
            <a:endParaRPr lang="en-US" altLang="ja-JP" sz="1600" dirty="0">
              <a:solidFill>
                <a:srgbClr val="2E3558"/>
              </a:solidFill>
              <a:latin typeface="+mn-ea"/>
            </a:endParaRPr>
          </a:p>
          <a:p>
            <a:pPr marL="371475"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400" b="0" i="0" u="none" strike="noStrike" kern="1200" cap="none" spc="0" normalizeH="0" baseline="0" noProof="0" dirty="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ここで示した項目はあくまで例示であり、個社の事情に即して、記載内容を整理してください</a:t>
            </a:r>
            <a:endParaRPr kumimoji="0" lang="en-US" altLang="ja-JP" sz="1400" b="0" i="0" u="none" strike="noStrike" kern="1200" cap="none" spc="0" normalizeH="0" baseline="0" noProof="0" dirty="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endParaRPr>
          </a:p>
        </p:txBody>
      </p:sp>
      <p:grpSp>
        <p:nvGrpSpPr>
          <p:cNvPr id="7" name="グループ化 6">
            <a:extLst>
              <a:ext uri="{FF2B5EF4-FFF2-40B4-BE49-F238E27FC236}">
                <a16:creationId xmlns:a16="http://schemas.microsoft.com/office/drawing/2014/main" id="{0507C926-1F87-E12C-63F6-C23FBBD7EB7B}"/>
              </a:ext>
            </a:extLst>
          </p:cNvPr>
          <p:cNvGrpSpPr>
            <a:grpSpLocks/>
          </p:cNvGrpSpPr>
          <p:nvPr/>
        </p:nvGrpSpPr>
        <p:grpSpPr>
          <a:xfrm>
            <a:off x="765597" y="1228313"/>
            <a:ext cx="10657837" cy="288000"/>
            <a:chOff x="156000" y="1879963"/>
            <a:chExt cx="5760000" cy="288000"/>
          </a:xfrm>
        </p:grpSpPr>
        <p:sp>
          <p:nvSpPr>
            <p:cNvPr id="8" name="正方形/長方形 7">
              <a:extLst>
                <a:ext uri="{FF2B5EF4-FFF2-40B4-BE49-F238E27FC236}">
                  <a16:creationId xmlns:a16="http://schemas.microsoft.com/office/drawing/2014/main" id="{F3E2D706-7CFB-A804-ED87-DDCD623108C5}"/>
                </a:ext>
              </a:extLst>
            </p:cNvPr>
            <p:cNvSpPr>
              <a:spLocks/>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例：経営資源の投入方針</a:t>
              </a:r>
              <a:endParaRPr kumimoji="1" lang="en-US" altLang="ja-JP" sz="1400" b="1">
                <a:solidFill>
                  <a:schemeClr val="tx1"/>
                </a:solidFill>
                <a:latin typeface="Meiryo UI" panose="020B0604030504040204" pitchFamily="50" charset="-128"/>
                <a:ea typeface="Meiryo UI" panose="020B0604030504040204" pitchFamily="50" charset="-128"/>
              </a:endParaRPr>
            </a:p>
          </p:txBody>
        </p:sp>
        <p:cxnSp>
          <p:nvCxnSpPr>
            <p:cNvPr id="9" name="直線コネクタ 8">
              <a:extLst>
                <a:ext uri="{FF2B5EF4-FFF2-40B4-BE49-F238E27FC236}">
                  <a16:creationId xmlns:a16="http://schemas.microsoft.com/office/drawing/2014/main" id="{EB7E02E3-398C-DAA0-6FF4-EFE370143450}"/>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cxnSp>
        <p:nvCxnSpPr>
          <p:cNvPr id="10" name="直線コネクタ 9">
            <a:extLst>
              <a:ext uri="{FF2B5EF4-FFF2-40B4-BE49-F238E27FC236}">
                <a16:creationId xmlns:a16="http://schemas.microsoft.com/office/drawing/2014/main" id="{76310496-B21E-F270-9911-CEA2339C108A}"/>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9142322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Title 1">
            <a:extLst>
              <a:ext uri="{FF2B5EF4-FFF2-40B4-BE49-F238E27FC236}">
                <a16:creationId xmlns:a16="http://schemas.microsoft.com/office/drawing/2014/main" id="{B499A355-902C-42CC-9705-CDF33A20FC22}"/>
              </a:ext>
            </a:extLst>
          </p:cNvPr>
          <p:cNvSpPr txBox="1">
            <a:spLocks/>
          </p:cNvSpPr>
          <p:nvPr/>
        </p:nvSpPr>
        <p:spPr>
          <a:xfrm>
            <a:off x="360000" y="648000"/>
            <a:ext cx="11516955"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経営戦略の中核に</a:t>
            </a:r>
            <a:r>
              <a:rPr kumimoji="1" lang="en-US" altLang="ja-JP">
                <a:solidFill>
                  <a:schemeClr val="tx1"/>
                </a:solidFill>
              </a:rPr>
              <a:t>xx</a:t>
            </a:r>
            <a:r>
              <a:rPr kumimoji="1" lang="ja-JP" altLang="en-US">
                <a:solidFill>
                  <a:schemeClr val="tx1"/>
                </a:solidFill>
              </a:rPr>
              <a:t>事業を位置づけ、企業価値向上とステークホルダーとの対話を推進</a:t>
            </a:r>
            <a:endParaRPr kumimoji="1" lang="en-US">
              <a:solidFill>
                <a:schemeClr val="tx1"/>
              </a:solidFill>
            </a:endParaRPr>
          </a:p>
        </p:txBody>
      </p:sp>
      <p:sp>
        <p:nvSpPr>
          <p:cNvPr id="44" name="Title 1">
            <a:extLst>
              <a:ext uri="{FF2B5EF4-FFF2-40B4-BE49-F238E27FC236}">
                <a16:creationId xmlns:a16="http://schemas.microsoft.com/office/drawing/2014/main" id="{426670C7-DD15-4875-8163-0027E982533D}"/>
              </a:ext>
            </a:extLst>
          </p:cNvPr>
          <p:cNvSpPr txBox="1">
            <a:spLocks/>
          </p:cNvSpPr>
          <p:nvPr/>
        </p:nvSpPr>
        <p:spPr>
          <a:xfrm>
            <a:off x="180000" y="180000"/>
            <a:ext cx="11879999"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4</a:t>
            </a:r>
            <a:r>
              <a:rPr lang="ja-JP" altLang="en-US" sz="2000"/>
              <a:t>．経営層のコミット／</a:t>
            </a:r>
            <a:r>
              <a:rPr kumimoji="1" lang="ja-JP" altLang="en-US" sz="2000"/>
              <a:t>（</a:t>
            </a:r>
            <a:r>
              <a:rPr kumimoji="1" lang="en-US" altLang="ja-JP" sz="2000"/>
              <a:t>4</a:t>
            </a:r>
            <a:r>
              <a:rPr kumimoji="1" lang="ja-JP" altLang="en-US" sz="2000"/>
              <a:t>）経営戦略における事業の位置づけ</a:t>
            </a:r>
            <a:endParaRPr kumimoji="1" lang="en-US" sz="2000"/>
          </a:p>
        </p:txBody>
      </p:sp>
      <p:sp>
        <p:nvSpPr>
          <p:cNvPr id="60" name="ee4pContent3">
            <a:extLst>
              <a:ext uri="{FF2B5EF4-FFF2-40B4-BE49-F238E27FC236}">
                <a16:creationId xmlns:a16="http://schemas.microsoft.com/office/drawing/2014/main" id="{3D8FEA42-F236-4785-AEA3-877E079652FC}"/>
              </a:ext>
            </a:extLst>
          </p:cNvPr>
          <p:cNvSpPr txBox="1"/>
          <p:nvPr/>
        </p:nvSpPr>
        <p:spPr>
          <a:xfrm>
            <a:off x="6239438" y="1615048"/>
            <a:ext cx="5184000" cy="4624962"/>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r>
              <a:rPr kumimoji="1" lang="ja-JP" altLang="en-US" sz="1400" dirty="0">
                <a:latin typeface="Meiryo UI" panose="020B0604030504040204" pitchFamily="50" charset="-128"/>
                <a:ea typeface="Meiryo UI" panose="020B0604030504040204" pitchFamily="50" charset="-128"/>
              </a:rPr>
              <a:t>中長期的な企業価値向上に関する情報開示</a:t>
            </a:r>
            <a:endParaRPr kumimoji="1" lang="en-US" altLang="ja-JP" sz="1400" dirty="0">
              <a:latin typeface="Meiryo UI" panose="020B0604030504040204" pitchFamily="50" charset="-128"/>
              <a:ea typeface="Meiryo UI" panose="020B0604030504040204" pitchFamily="50" charset="-128"/>
            </a:endParaRPr>
          </a:p>
          <a:p>
            <a:pPr lvl="2">
              <a:buSzPct val="100000"/>
            </a:pPr>
            <a:r>
              <a:rPr kumimoji="1" lang="ja-JP" altLang="en-US" sz="1400" dirty="0">
                <a:latin typeface="Meiryo UI" panose="020B0604030504040204" pitchFamily="50" charset="-128"/>
                <a:ea typeface="Meiryo UI" panose="020B0604030504040204" pitchFamily="50" charset="-128"/>
              </a:rPr>
              <a:t>全社的な経営戦略を示す株主・投資家に</a:t>
            </a:r>
            <a:r>
              <a:rPr lang="ja-JP" altLang="en-US" sz="1400" dirty="0">
                <a:latin typeface="Meiryo UI" panose="020B0604030504040204" pitchFamily="50" charset="-128"/>
                <a:ea typeface="Meiryo UI" panose="020B0604030504040204" pitchFamily="50" charset="-128"/>
              </a:rPr>
              <a:t>統合報告書等において、どのように事業戦略・計画を明示的に位置づけるか</a:t>
            </a:r>
            <a:endParaRPr kumimoji="1" lang="en-US" altLang="ja-JP" sz="1400" dirty="0">
              <a:latin typeface="Meiryo UI" panose="020B0604030504040204" pitchFamily="50" charset="-128"/>
              <a:ea typeface="Meiryo UI" panose="020B0604030504040204" pitchFamily="50" charset="-128"/>
            </a:endParaRPr>
          </a:p>
          <a:p>
            <a:pPr lvl="2">
              <a:buSzPct val="100000"/>
            </a:pPr>
            <a:r>
              <a:rPr lang="ja-JP" altLang="en-US" sz="1400" dirty="0">
                <a:latin typeface="Meiryo UI" panose="020B0604030504040204" pitchFamily="50" charset="-128"/>
                <a:ea typeface="Meiryo UI" panose="020B0604030504040204" pitchFamily="50" charset="-128"/>
              </a:rPr>
              <a:t>採択された場合、本</a:t>
            </a:r>
            <a:r>
              <a:rPr lang="zh-TW" altLang="en-US" sz="1400" dirty="0">
                <a:latin typeface="Meiryo UI" panose="020B0604030504040204" pitchFamily="50" charset="-128"/>
                <a:ea typeface="Meiryo UI" panose="020B0604030504040204" pitchFamily="50" charset="-128"/>
              </a:rPr>
              <a:t>事業</a:t>
            </a:r>
            <a:r>
              <a:rPr lang="ja-JP" altLang="en-US" sz="1400" dirty="0">
                <a:latin typeface="Meiryo UI" panose="020B0604030504040204" pitchFamily="50" charset="-128"/>
                <a:ea typeface="Meiryo UI" panose="020B0604030504040204" pitchFamily="50" charset="-128"/>
              </a:rPr>
              <a:t>の概要や事業の効果（社会的価値等）をリリースや</a:t>
            </a:r>
            <a:r>
              <a:rPr lang="en-US" altLang="ja-JP" sz="1400" dirty="0">
                <a:latin typeface="Meiryo UI" panose="020B0604030504040204" pitchFamily="50" charset="-128"/>
                <a:ea typeface="Meiryo UI" panose="020B0604030504040204" pitchFamily="50" charset="-128"/>
              </a:rPr>
              <a:t>IR</a:t>
            </a:r>
            <a:r>
              <a:rPr lang="ja-JP" altLang="en-US" sz="1400" dirty="0">
                <a:latin typeface="Meiryo UI" panose="020B0604030504040204" pitchFamily="50" charset="-128"/>
                <a:ea typeface="Meiryo UI" panose="020B0604030504040204" pitchFamily="50" charset="-128"/>
              </a:rPr>
              <a:t>等でどのように幅広く継続的に発信するか</a:t>
            </a:r>
            <a:endParaRPr lang="en-US" altLang="ja-JP" sz="1400" dirty="0">
              <a:latin typeface="Meiryo UI" panose="020B0604030504040204" pitchFamily="50" charset="-128"/>
              <a:ea typeface="Meiryo UI" panose="020B0604030504040204" pitchFamily="50" charset="-128"/>
            </a:endParaRPr>
          </a:p>
          <a:p>
            <a:pPr lvl="2">
              <a:buSzPct val="100000"/>
            </a:pPr>
            <a:r>
              <a:rPr lang="en-US" altLang="ja-JP" sz="1400" dirty="0">
                <a:latin typeface="Meiryo UI" panose="020B0604030504040204" pitchFamily="50" charset="-128"/>
                <a:ea typeface="Meiryo UI" panose="020B0604030504040204" pitchFamily="50" charset="-128"/>
              </a:rPr>
              <a:t>xxx</a:t>
            </a:r>
          </a:p>
          <a:p>
            <a:pPr lvl="2">
              <a:buSzPct val="100000"/>
            </a:pPr>
            <a:endParaRPr lang="en-US" altLang="ja-JP" sz="1400" dirty="0">
              <a:latin typeface="Meiryo UI" panose="020B0604030504040204" pitchFamily="50" charset="-128"/>
              <a:ea typeface="Meiryo UI" panose="020B0604030504040204" pitchFamily="50" charset="-128"/>
            </a:endParaRPr>
          </a:p>
          <a:p>
            <a:pPr marL="432000" lvl="2" indent="0">
              <a:buSzPct val="100000"/>
              <a:buNone/>
            </a:pPr>
            <a:endParaRPr kumimoji="1" lang="en-US" altLang="ja-JP" sz="400" dirty="0">
              <a:latin typeface="Meiryo UI" panose="020B0604030504040204" pitchFamily="50" charset="-128"/>
              <a:ea typeface="Meiryo UI" panose="020B0604030504040204" pitchFamily="50" charset="-128"/>
            </a:endParaRPr>
          </a:p>
          <a:p>
            <a:pPr lvl="1">
              <a:buSzPct val="100000"/>
            </a:pPr>
            <a:r>
              <a:rPr kumimoji="1" lang="ja-JP" altLang="en-US" sz="1400" dirty="0">
                <a:latin typeface="Meiryo UI" panose="020B0604030504040204" pitchFamily="50" charset="-128"/>
                <a:ea typeface="Meiryo UI" panose="020B0604030504040204" pitchFamily="50" charset="-128"/>
              </a:rPr>
              <a:t>企業価値向上とステークホルダーとの対話</a:t>
            </a:r>
            <a:endParaRPr kumimoji="1" lang="en-US" altLang="ja-JP" sz="1400" dirty="0">
              <a:latin typeface="Meiryo UI" panose="020B0604030504040204" pitchFamily="50" charset="-128"/>
              <a:ea typeface="Meiryo UI" panose="020B0604030504040204" pitchFamily="50" charset="-128"/>
            </a:endParaRPr>
          </a:p>
          <a:p>
            <a:pPr lvl="2">
              <a:buSzPct val="100000"/>
            </a:pPr>
            <a:r>
              <a:rPr kumimoji="1" lang="ja-JP" altLang="en-US" sz="1400" dirty="0">
                <a:latin typeface="Meiryo UI" panose="020B0604030504040204" pitchFamily="50" charset="-128"/>
                <a:ea typeface="Meiryo UI" panose="020B0604030504040204" pitchFamily="50" charset="-128"/>
              </a:rPr>
              <a:t>事業戦略・計画を経営戦略に位置づけ、どのように持続的な企業価値向上につなげていくか、株主・投資家にどのような財務指標を重視し、目標として位置づけているか</a:t>
            </a:r>
            <a:endParaRPr kumimoji="1" lang="en-US" altLang="ja-JP" sz="1400" dirty="0">
              <a:latin typeface="Meiryo UI" panose="020B0604030504040204" pitchFamily="50" charset="-128"/>
              <a:ea typeface="Meiryo UI" panose="020B0604030504040204" pitchFamily="50" charset="-128"/>
            </a:endParaRPr>
          </a:p>
          <a:p>
            <a:pPr lvl="2">
              <a:buSzPct val="100000"/>
            </a:pPr>
            <a:r>
              <a:rPr kumimoji="1" lang="ja-JP" altLang="en-US" sz="1400" dirty="0">
                <a:latin typeface="Meiryo UI" panose="020B0604030504040204" pitchFamily="50" charset="-128"/>
                <a:ea typeface="Meiryo UI" panose="020B0604030504040204" pitchFamily="50" charset="-128"/>
              </a:rPr>
              <a:t>当該財務指標の向上が必要と思われる場合、投資家の期待値を上げ、改善するためにどのような方策をとるのか</a:t>
            </a:r>
            <a:endParaRPr kumimoji="1" lang="en-US" altLang="ja-JP" sz="1400" dirty="0">
              <a:latin typeface="Meiryo UI" panose="020B0604030504040204" pitchFamily="50" charset="-128"/>
              <a:ea typeface="Meiryo UI" panose="020B0604030504040204" pitchFamily="50" charset="-128"/>
            </a:endParaRPr>
          </a:p>
          <a:p>
            <a:pPr lvl="2">
              <a:buSzPct val="100000"/>
            </a:pPr>
            <a:r>
              <a:rPr lang="ja-JP" altLang="en-US" sz="1400" dirty="0">
                <a:latin typeface="Meiryo UI" panose="020B0604030504040204" pitchFamily="50" charset="-128"/>
                <a:ea typeface="Meiryo UI" panose="020B0604030504040204" pitchFamily="50" charset="-128"/>
              </a:rPr>
              <a:t>事業の見通しや中長期的な企業価値への貢献、リスク等について、株主・投資家や金融機関、取引先、従業員等のステークホルダーとどのように対話するか</a:t>
            </a:r>
            <a:endParaRPr lang="en-US" altLang="ja-JP" sz="1400" dirty="0">
              <a:latin typeface="Meiryo UI" panose="020B0604030504040204" pitchFamily="50" charset="-128"/>
              <a:ea typeface="Meiryo UI" panose="020B0604030504040204" pitchFamily="50" charset="-128"/>
            </a:endParaRPr>
          </a:p>
          <a:p>
            <a:pPr lvl="2">
              <a:buSzPct val="100000"/>
            </a:pPr>
            <a:r>
              <a:rPr lang="en-US" altLang="ja-JP" sz="1400" dirty="0">
                <a:latin typeface="Meiryo UI" panose="020B0604030504040204" pitchFamily="50" charset="-128"/>
                <a:ea typeface="Meiryo UI" panose="020B0604030504040204" pitchFamily="50" charset="-128"/>
              </a:rPr>
              <a:t>xxx</a:t>
            </a:r>
          </a:p>
          <a:p>
            <a:pPr marL="447675" indent="-447675">
              <a:buNone/>
              <a:defRPr/>
            </a:pPr>
            <a:endParaRPr kumimoji="1" lang="en-US" altLang="ja-JP" sz="9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p:txBody>
      </p:sp>
      <p:sp>
        <p:nvSpPr>
          <p:cNvPr id="38" name="ee4pContent3">
            <a:extLst>
              <a:ext uri="{FF2B5EF4-FFF2-40B4-BE49-F238E27FC236}">
                <a16:creationId xmlns:a16="http://schemas.microsoft.com/office/drawing/2014/main" id="{3D8FEA42-F236-4785-AEA3-877E079652FC}"/>
              </a:ext>
            </a:extLst>
          </p:cNvPr>
          <p:cNvSpPr txBox="1"/>
          <p:nvPr/>
        </p:nvSpPr>
        <p:spPr>
          <a:xfrm>
            <a:off x="763624" y="1615048"/>
            <a:ext cx="5184000" cy="4784416"/>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r>
              <a:rPr kumimoji="1" lang="ja-JP" altLang="en-US" sz="1400">
                <a:latin typeface="Meiryo UI" panose="020B0604030504040204" pitchFamily="50" charset="-128"/>
                <a:ea typeface="Meiryo UI" panose="020B0604030504040204" pitchFamily="50" charset="-128"/>
              </a:rPr>
              <a:t>カーボンニュートラルに向けた全社戦略</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当該分野の範囲を超えたカーボンニュートラルに向けた取組又はイノベーション推進体制整備等について全社戦略を策定しているか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en-US" altLang="ja-JP" sz="1400">
                <a:latin typeface="Meiryo UI" panose="020B0604030504040204" pitchFamily="50" charset="-128"/>
                <a:ea typeface="Meiryo UI" panose="020B0604030504040204" pitchFamily="50" charset="-128"/>
              </a:rPr>
              <a:t>xxx</a:t>
            </a:r>
          </a:p>
          <a:p>
            <a:pPr marL="108000" lvl="1" indent="0">
              <a:buSzPct val="100000"/>
              <a:buNone/>
            </a:pPr>
            <a:endParaRPr kumimoji="1" lang="en-US" altLang="ja-JP" sz="1400">
              <a:latin typeface="Meiryo UI" panose="020B0604030504040204" pitchFamily="50" charset="-128"/>
              <a:ea typeface="Meiryo UI" panose="020B0604030504040204" pitchFamily="50" charset="-128"/>
            </a:endParaRPr>
          </a:p>
          <a:p>
            <a:pPr lvl="1">
              <a:buSzPct val="100000"/>
            </a:pPr>
            <a:r>
              <a:rPr kumimoji="1" lang="ja-JP" altLang="en-US" sz="1400">
                <a:latin typeface="Meiryo UI" panose="020B0604030504040204" pitchFamily="50" charset="-128"/>
                <a:ea typeface="Meiryo UI" panose="020B0604030504040204" pitchFamily="50" charset="-128"/>
              </a:rPr>
              <a:t>経営戦略への位置づけ、事業戦略・事業計画の決議・変更</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en-US" altLang="ja-JP" sz="1400">
                <a:latin typeface="Meiryo UI" panose="020B0604030504040204" pitchFamily="50" charset="-128"/>
                <a:ea typeface="Meiryo UI" panose="020B0604030504040204" pitchFamily="50" charset="-128"/>
              </a:rPr>
              <a:t>2050</a:t>
            </a:r>
            <a:r>
              <a:rPr kumimoji="1" lang="ja-JP" altLang="en-US" sz="1400">
                <a:latin typeface="Meiryo UI" panose="020B0604030504040204" pitchFamily="50" charset="-128"/>
                <a:ea typeface="Meiryo UI" panose="020B0604030504040204" pitchFamily="50" charset="-128"/>
              </a:rPr>
              <a:t>年カーボンニュートラルの実現に向けて、本</a:t>
            </a:r>
            <a:r>
              <a:rPr kumimoji="1" lang="zh-TW" altLang="en-US" sz="1400">
                <a:latin typeface="Meiryo UI" panose="020B0604030504040204" pitchFamily="50" charset="-128"/>
                <a:ea typeface="Meiryo UI" panose="020B0604030504040204" pitchFamily="50" charset="-128"/>
              </a:rPr>
              <a:t>事業</a:t>
            </a:r>
            <a:r>
              <a:rPr kumimoji="1" lang="ja-JP" altLang="en-US" sz="1400">
                <a:latin typeface="Meiryo UI" panose="020B0604030504040204" pitchFamily="50" charset="-128"/>
                <a:ea typeface="Meiryo UI" panose="020B0604030504040204" pitchFamily="50" charset="-128"/>
              </a:rPr>
              <a:t>に関連する事業戦略又は計画を明確に経営戦略に位置づけ、取締役会で意思決定しているか。その内容を社内の関連部署に広く周知するか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事業の進捗状況や課題を取締役会等でモニタリングし、事業環境の変化等に応じて見直しを行うか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上記で決議された事業戦略・計画において、本事業が不可欠な要素として、優先度高く位置づけられるか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en-US" altLang="ja-JP" sz="1400">
                <a:latin typeface="Meiryo UI" panose="020B0604030504040204" pitchFamily="50" charset="-128"/>
                <a:ea typeface="Meiryo UI" panose="020B0604030504040204" pitchFamily="50" charset="-128"/>
              </a:rPr>
              <a:t>xxx</a:t>
            </a:r>
          </a:p>
          <a:p>
            <a:pPr marL="432000" lvl="2" indent="0">
              <a:buSzPct val="100000"/>
              <a:buNone/>
            </a:pPr>
            <a:endParaRPr lang="en-US" altLang="ja-JP" sz="1600">
              <a:latin typeface="Meiryo UI" panose="020B0604030504040204" pitchFamily="50" charset="-128"/>
              <a:ea typeface="Meiryo UI" panose="020B0604030504040204" pitchFamily="50" charset="-128"/>
            </a:endParaRPr>
          </a:p>
          <a:p>
            <a:pPr lvl="1">
              <a:buSzPct val="100000"/>
            </a:pPr>
            <a:r>
              <a:rPr kumimoji="1" lang="ja-JP" altLang="en-US" sz="1400">
                <a:latin typeface="Meiryo UI" panose="020B0604030504040204" pitchFamily="50" charset="-128"/>
                <a:ea typeface="Meiryo UI" panose="020B0604030504040204" pitchFamily="50" charset="-128"/>
              </a:rPr>
              <a:t>コーポレートガバナンスとの関連付け</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上記の経営戦略や事業戦略・計画が目指す成果を取締役の選任、評価、報酬等に反映させる仕組みがあるか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en-US" altLang="ja-JP" sz="1400">
                <a:latin typeface="Meiryo UI" panose="020B0604030504040204" pitchFamily="50" charset="-128"/>
                <a:ea typeface="Meiryo UI" panose="020B0604030504040204" pitchFamily="50" charset="-128"/>
              </a:rPr>
              <a:t>xxx</a:t>
            </a:r>
          </a:p>
        </p:txBody>
      </p:sp>
      <p:sp>
        <p:nvSpPr>
          <p:cNvPr id="3" name="正方形/長方形 2">
            <a:extLst>
              <a:ext uri="{FF2B5EF4-FFF2-40B4-BE49-F238E27FC236}">
                <a16:creationId xmlns:a16="http://schemas.microsoft.com/office/drawing/2014/main" id="{B3000EC0-1602-9B47-D748-F62CACCC5333}"/>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基礎</a:t>
            </a:r>
          </a:p>
        </p:txBody>
      </p:sp>
      <p:grpSp>
        <p:nvGrpSpPr>
          <p:cNvPr id="4" name="グループ化 3">
            <a:extLst>
              <a:ext uri="{FF2B5EF4-FFF2-40B4-BE49-F238E27FC236}">
                <a16:creationId xmlns:a16="http://schemas.microsoft.com/office/drawing/2014/main" id="{B425B3F6-323B-E752-92E5-1CAF2426A4A5}"/>
              </a:ext>
            </a:extLst>
          </p:cNvPr>
          <p:cNvGrpSpPr/>
          <p:nvPr/>
        </p:nvGrpSpPr>
        <p:grpSpPr>
          <a:xfrm>
            <a:off x="765598" y="1204814"/>
            <a:ext cx="5184000" cy="288000"/>
            <a:chOff x="156000" y="1879963"/>
            <a:chExt cx="5760000" cy="288000"/>
          </a:xfrm>
        </p:grpSpPr>
        <p:sp>
          <p:nvSpPr>
            <p:cNvPr id="7" name="正方形/長方形 6">
              <a:extLst>
                <a:ext uri="{FF2B5EF4-FFF2-40B4-BE49-F238E27FC236}">
                  <a16:creationId xmlns:a16="http://schemas.microsoft.com/office/drawing/2014/main" id="{CE01136F-18FB-465A-C0BB-9E1CCE4E7E8A}"/>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1400" b="1">
                  <a:solidFill>
                    <a:schemeClr val="tx1"/>
                  </a:solidFill>
                  <a:latin typeface="Meiryo UI" panose="020B0604030504040204" pitchFamily="50" charset="-128"/>
                  <a:ea typeface="Meiryo UI" panose="020B0604030504040204" pitchFamily="50" charset="-128"/>
                </a:rPr>
                <a:t>（例１）取締役会等コーポレート・ガバナンスとの関係</a:t>
              </a:r>
            </a:p>
          </p:txBody>
        </p:sp>
        <p:cxnSp>
          <p:nvCxnSpPr>
            <p:cNvPr id="8" name="直線コネクタ 7">
              <a:extLst>
                <a:ext uri="{FF2B5EF4-FFF2-40B4-BE49-F238E27FC236}">
                  <a16:creationId xmlns:a16="http://schemas.microsoft.com/office/drawing/2014/main" id="{8D5E4920-165A-7ABD-2585-3F6BC870D513}"/>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9" name="グループ化 8">
            <a:extLst>
              <a:ext uri="{FF2B5EF4-FFF2-40B4-BE49-F238E27FC236}">
                <a16:creationId xmlns:a16="http://schemas.microsoft.com/office/drawing/2014/main" id="{E22C8A72-9A64-460B-A9A4-223D212E47A5}"/>
              </a:ext>
            </a:extLst>
          </p:cNvPr>
          <p:cNvGrpSpPr/>
          <p:nvPr/>
        </p:nvGrpSpPr>
        <p:grpSpPr>
          <a:xfrm>
            <a:off x="6239438" y="1204814"/>
            <a:ext cx="5184000" cy="288000"/>
            <a:chOff x="156000" y="1879963"/>
            <a:chExt cx="5760000" cy="288000"/>
          </a:xfrm>
        </p:grpSpPr>
        <p:sp>
          <p:nvSpPr>
            <p:cNvPr id="10" name="正方形/長方形 9">
              <a:extLst>
                <a:ext uri="{FF2B5EF4-FFF2-40B4-BE49-F238E27FC236}">
                  <a16:creationId xmlns:a16="http://schemas.microsoft.com/office/drawing/2014/main" id="{ADA4F40A-8ADC-954C-041E-67B4823C125B}"/>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（例２）ステークホルダーとの対話、情報開示</a:t>
              </a:r>
            </a:p>
          </p:txBody>
        </p:sp>
        <p:cxnSp>
          <p:nvCxnSpPr>
            <p:cNvPr id="11" name="直線コネクタ 10">
              <a:extLst>
                <a:ext uri="{FF2B5EF4-FFF2-40B4-BE49-F238E27FC236}">
                  <a16:creationId xmlns:a16="http://schemas.microsoft.com/office/drawing/2014/main" id="{512324EC-DA17-FC8F-2790-60F636E051CA}"/>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cxnSp>
        <p:nvCxnSpPr>
          <p:cNvPr id="12" name="直線コネクタ 11">
            <a:extLst>
              <a:ext uri="{FF2B5EF4-FFF2-40B4-BE49-F238E27FC236}">
                <a16:creationId xmlns:a16="http://schemas.microsoft.com/office/drawing/2014/main" id="{8C74B625-FB75-16A9-4E79-0A811A4F4754}"/>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5" name="TextBox 51">
            <a:extLst>
              <a:ext uri="{FF2B5EF4-FFF2-40B4-BE49-F238E27FC236}">
                <a16:creationId xmlns:a16="http://schemas.microsoft.com/office/drawing/2014/main" id="{B028A6AC-4053-835A-9AB9-2EEC2FB889D3}"/>
              </a:ext>
            </a:extLst>
          </p:cNvPr>
          <p:cNvSpPr txBox="1"/>
          <p:nvPr/>
        </p:nvSpPr>
        <p:spPr>
          <a:xfrm>
            <a:off x="6118477" y="5279896"/>
            <a:ext cx="5166311" cy="1231691"/>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lgn="ctr"/>
            <a:r>
              <a:rPr lang="ja-JP" altLang="en-US" sz="1600">
                <a:solidFill>
                  <a:srgbClr val="2E3558"/>
                </a:solidFill>
                <a:latin typeface="+mn-ea"/>
              </a:rPr>
              <a:t>事業の経営課題としての優先度と</a:t>
            </a:r>
            <a:br>
              <a:rPr lang="en-US" altLang="ja-JP" sz="1600">
                <a:solidFill>
                  <a:srgbClr val="2E3558"/>
                </a:solidFill>
                <a:latin typeface="+mn-ea"/>
              </a:rPr>
            </a:br>
            <a:r>
              <a:rPr lang="ja-JP" altLang="en-US" sz="1600">
                <a:solidFill>
                  <a:srgbClr val="2E3558"/>
                </a:solidFill>
                <a:latin typeface="+mn-ea"/>
              </a:rPr>
              <a:t>中長期的な企業価値向上に向けた取組を示すため、</a:t>
            </a:r>
            <a:br>
              <a:rPr lang="en-US" altLang="ja-JP" sz="1600">
                <a:solidFill>
                  <a:srgbClr val="2E3558"/>
                </a:solidFill>
                <a:latin typeface="+mn-ea"/>
              </a:rPr>
            </a:br>
            <a:r>
              <a:rPr lang="ja-JP" altLang="en-US" sz="1600">
                <a:solidFill>
                  <a:srgbClr val="2E3558"/>
                </a:solidFill>
                <a:latin typeface="+mn-ea"/>
              </a:rPr>
              <a:t>具体的取組内容を記載ください</a:t>
            </a:r>
            <a:endParaRPr lang="en-US" altLang="ja-JP" sz="1600">
              <a:solidFill>
                <a:srgbClr val="2E3558"/>
              </a:solidFill>
              <a:latin typeface="+mn-ea"/>
            </a:endParaRPr>
          </a:p>
          <a:p>
            <a:pPr marL="371475"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ここで示した項目はあくまで例示であり、個社の事情に即して、記載内容を整理してください</a:t>
            </a:r>
          </a:p>
        </p:txBody>
      </p:sp>
    </p:spTree>
    <p:extLst>
      <p:ext uri="{BB962C8B-B14F-4D97-AF65-F5344CB8AC3E}">
        <p14:creationId xmlns:p14="http://schemas.microsoft.com/office/powerpoint/2010/main" val="30834336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34317DD1-E762-45B1-9691-5A674889553C}"/>
              </a:ext>
            </a:extLst>
          </p:cNvPr>
          <p:cNvSpPr/>
          <p:nvPr>
            <p:custDataLst>
              <p:tags r:id="rId2"/>
            </p:custDataLst>
          </p:nvPr>
        </p:nvSpPr>
        <p:spPr>
          <a:xfrm>
            <a:off x="514759" y="0"/>
            <a:ext cx="11162480" cy="781236"/>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252000" rIns="0" bIns="0" numCol="1" spcCol="0" rtlCol="0" fromWordArt="0" anchor="t" anchorCtr="0" forceAA="0" compatLnSpc="1">
            <a:prstTxWarp prst="textNoShape">
              <a:avLst/>
            </a:prstTxWarp>
            <a:noAutofit/>
          </a:bodyPr>
          <a:lstStyle/>
          <a:p>
            <a:pPr>
              <a:spcBef>
                <a:spcPct val="0"/>
              </a:spcBef>
              <a:spcAft>
                <a:spcPct val="0"/>
              </a:spcAft>
            </a:pPr>
            <a:r>
              <a:rPr kumimoji="1" lang="ja-JP" altLang="en-US" sz="2400">
                <a:solidFill>
                  <a:schemeClr val="tx1"/>
                </a:solidFill>
                <a:latin typeface="Trebuchet MS" panose="020B0603020202020204" pitchFamily="34" charset="0"/>
                <a:ea typeface="Meiryo UI" panose="020B0604030504040204" pitchFamily="50" charset="-128"/>
              </a:rPr>
              <a:t>（参考）審査項目と実施計画内の各項目との関係性</a:t>
            </a:r>
            <a:endParaRPr kumimoji="1" lang="en-US" sz="2400">
              <a:solidFill>
                <a:schemeClr val="tx1"/>
              </a:solidFill>
              <a:latin typeface="Trebuchet MS" panose="020B0603020202020204" pitchFamily="34" charset="0"/>
              <a:ea typeface="Meiryo UI" panose="020B0604030504040204" pitchFamily="50" charset="-128"/>
            </a:endParaRPr>
          </a:p>
        </p:txBody>
      </p:sp>
      <p:graphicFrame>
        <p:nvGraphicFramePr>
          <p:cNvPr id="2" name="表 1">
            <a:extLst>
              <a:ext uri="{FF2B5EF4-FFF2-40B4-BE49-F238E27FC236}">
                <a16:creationId xmlns:a16="http://schemas.microsoft.com/office/drawing/2014/main" id="{F8F073E3-E280-6F98-4156-782AFA3D277E}"/>
              </a:ext>
            </a:extLst>
          </p:cNvPr>
          <p:cNvGraphicFramePr>
            <a:graphicFrameLocks noGrp="1"/>
          </p:cNvGraphicFramePr>
          <p:nvPr>
            <p:extLst>
              <p:ext uri="{D42A27DB-BD31-4B8C-83A1-F6EECF244321}">
                <p14:modId xmlns:p14="http://schemas.microsoft.com/office/powerpoint/2010/main" val="3228875095"/>
              </p:ext>
            </p:extLst>
          </p:nvPr>
        </p:nvGraphicFramePr>
        <p:xfrm>
          <a:off x="628650" y="826334"/>
          <a:ext cx="10934700" cy="5581509"/>
        </p:xfrm>
        <a:graphic>
          <a:graphicData uri="http://schemas.openxmlformats.org/drawingml/2006/table">
            <a:tbl>
              <a:tblPr firstRow="1" bandRow="1">
                <a:tableStyleId>{F5AB1C69-6EDB-4FF4-983F-18BD219EF322}</a:tableStyleId>
              </a:tblPr>
              <a:tblGrid>
                <a:gridCol w="4023659">
                  <a:extLst>
                    <a:ext uri="{9D8B030D-6E8A-4147-A177-3AD203B41FA5}">
                      <a16:colId xmlns:a16="http://schemas.microsoft.com/office/drawing/2014/main" val="2723361595"/>
                    </a:ext>
                  </a:extLst>
                </a:gridCol>
                <a:gridCol w="6911041">
                  <a:extLst>
                    <a:ext uri="{9D8B030D-6E8A-4147-A177-3AD203B41FA5}">
                      <a16:colId xmlns:a16="http://schemas.microsoft.com/office/drawing/2014/main" val="573315846"/>
                    </a:ext>
                  </a:extLst>
                </a:gridCol>
              </a:tblGrid>
              <a:tr h="0">
                <a:tc>
                  <a:txBody>
                    <a:bodyPr/>
                    <a:lstStyle/>
                    <a:p>
                      <a:pPr algn="ctr"/>
                      <a:r>
                        <a:rPr kumimoji="1" lang="ja-JP" altLang="en-US" sz="900">
                          <a:latin typeface="Meiryo UI" panose="020B0604030504040204" pitchFamily="50" charset="-128"/>
                          <a:ea typeface="Meiryo UI" panose="020B0604030504040204" pitchFamily="50" charset="-128"/>
                        </a:rPr>
                        <a:t>審査項目</a:t>
                      </a:r>
                    </a:p>
                  </a:txBody>
                  <a:tcPr marL="36000" marR="36000" marT="14400" marB="10800" anchor="ctr"/>
                </a:tc>
                <a:tc>
                  <a:txBody>
                    <a:bodyPr/>
                    <a:lstStyle/>
                    <a:p>
                      <a:pPr algn="ctr"/>
                      <a:r>
                        <a:rPr kumimoji="1" lang="ja-JP" altLang="en-US" sz="900">
                          <a:latin typeface="Meiryo UI" panose="020B0604030504040204" pitchFamily="50" charset="-128"/>
                          <a:ea typeface="Meiryo UI" panose="020B0604030504040204" pitchFamily="50" charset="-128"/>
                        </a:rPr>
                        <a:t>間接補助事業の実施計画内の該当項目</a:t>
                      </a:r>
                    </a:p>
                  </a:txBody>
                  <a:tcPr marL="36000" marR="36000" marT="14400" marB="10800" anchor="ctr"/>
                </a:tc>
                <a:extLst>
                  <a:ext uri="{0D108BD9-81ED-4DB2-BD59-A6C34878D82A}">
                    <a16:rowId xmlns:a16="http://schemas.microsoft.com/office/drawing/2014/main" val="4131737282"/>
                  </a:ext>
                </a:extLst>
              </a:tr>
              <a:tr h="121237">
                <a:tc>
                  <a:txBody>
                    <a:bodyPr/>
                    <a:lstStyle/>
                    <a:p>
                      <a:pPr algn="just" fontAlgn="ctr"/>
                      <a:r>
                        <a:rPr lang="ja-JP" sz="900" b="1" i="0" u="none" strike="noStrike">
                          <a:solidFill>
                            <a:schemeClr val="tx1"/>
                          </a:solidFill>
                          <a:effectLst/>
                          <a:latin typeface="Meiryo UI" panose="020B0604030504040204" pitchFamily="50" charset="-128"/>
                          <a:ea typeface="Meiryo UI" panose="020B0604030504040204" pitchFamily="50" charset="-128"/>
                        </a:rPr>
                        <a:t>①基本的事項の審査</a:t>
                      </a:r>
                    </a:p>
                  </a:txBody>
                  <a:tcPr marL="36000" marR="36000" marT="14400" marB="10800" anchor="ctr"/>
                </a:tc>
                <a:tc>
                  <a:txBody>
                    <a:bodyPr/>
                    <a:lstStyle/>
                    <a:p>
                      <a:endParaRPr kumimoji="1" lang="ja-JP" altLang="en-US"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4281728465"/>
                  </a:ext>
                </a:extLst>
              </a:tr>
              <a:tr h="329305">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ア．基本的要件（</a:t>
                      </a:r>
                      <a:r>
                        <a:rPr lang="ja-JP" altLang="en-US" sz="900" b="0" i="0" u="none" strike="noStrike">
                          <a:solidFill>
                            <a:schemeClr val="tx1"/>
                          </a:solidFill>
                          <a:effectLst/>
                          <a:latin typeface="Meiryo UI" panose="020B0604030504040204" pitchFamily="50" charset="-128"/>
                          <a:ea typeface="Meiryo UI" panose="020B0604030504040204" pitchFamily="50" charset="-128"/>
                        </a:rPr>
                        <a:t>基礎</a:t>
                      </a:r>
                      <a:r>
                        <a:rPr lang="ja-JP" sz="900" b="0" i="0" u="none" strike="noStrike">
                          <a:solidFill>
                            <a:schemeClr val="tx1"/>
                          </a:solidFill>
                          <a:effectLst/>
                          <a:latin typeface="Meiryo UI" panose="020B0604030504040204" pitchFamily="50" charset="-128"/>
                          <a:ea typeface="Meiryo UI" panose="020B0604030504040204" pitchFamily="50" charset="-128"/>
                        </a:rPr>
                        <a:t>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１</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1</a:t>
                      </a:r>
                      <a:r>
                        <a:rPr kumimoji="1" lang="ja-JP" altLang="en-US" sz="900">
                          <a:solidFill>
                            <a:schemeClr val="tx1"/>
                          </a:solidFill>
                          <a:latin typeface="Meiryo UI" panose="020B0604030504040204" pitchFamily="50" charset="-128"/>
                          <a:ea typeface="Meiryo UI" panose="020B0604030504040204" pitchFamily="50" charset="-128"/>
                        </a:rPr>
                        <a:t>）事業の目的及び内容、（</a:t>
                      </a:r>
                      <a:r>
                        <a:rPr kumimoji="1" lang="en-US" altLang="ja-JP" sz="900">
                          <a:solidFill>
                            <a:schemeClr val="tx1"/>
                          </a:solidFill>
                          <a:latin typeface="Meiryo UI" panose="020B0604030504040204" pitchFamily="50" charset="-128"/>
                          <a:ea typeface="Meiryo UI" panose="020B0604030504040204" pitchFamily="50" charset="-128"/>
                        </a:rPr>
                        <a:t>2</a:t>
                      </a:r>
                      <a:r>
                        <a:rPr kumimoji="1" lang="ja-JP" altLang="en-US" sz="900">
                          <a:solidFill>
                            <a:schemeClr val="tx1"/>
                          </a:solidFill>
                          <a:latin typeface="Meiryo UI" panose="020B0604030504040204" pitchFamily="50" charset="-128"/>
                          <a:ea typeface="Meiryo UI" panose="020B0604030504040204" pitchFamily="50" charset="-128"/>
                        </a:rPr>
                        <a:t>）事業実施計画（投資額の内訳）、（</a:t>
                      </a:r>
                      <a:r>
                        <a:rPr kumimoji="1" lang="en-US" altLang="ja-JP" sz="900">
                          <a:solidFill>
                            <a:schemeClr val="tx1"/>
                          </a:solidFill>
                          <a:latin typeface="Meiryo UI" panose="020B0604030504040204" pitchFamily="50" charset="-128"/>
                          <a:ea typeface="Meiryo UI" panose="020B0604030504040204" pitchFamily="50" charset="-128"/>
                        </a:rPr>
                        <a:t>3</a:t>
                      </a:r>
                      <a:r>
                        <a:rPr kumimoji="1" lang="ja-JP" altLang="en-US" sz="900">
                          <a:solidFill>
                            <a:schemeClr val="tx1"/>
                          </a:solidFill>
                          <a:latin typeface="Meiryo UI" panose="020B0604030504040204" pitchFamily="50" charset="-128"/>
                          <a:ea typeface="Meiryo UI" panose="020B0604030504040204" pitchFamily="50" charset="-128"/>
                        </a:rPr>
                        <a:t>）事業実施計画（投資計画・投資内訳）、</a:t>
                      </a:r>
                      <a:br>
                        <a:rPr kumimoji="1" lang="en-US" altLang="ja-JP" sz="900">
                          <a:solidFill>
                            <a:schemeClr val="tx1"/>
                          </a:solidFill>
                          <a:latin typeface="Meiryo UI" panose="020B0604030504040204" pitchFamily="50" charset="-128"/>
                          <a:ea typeface="Meiryo UI" panose="020B0604030504040204" pitchFamily="50" charset="-128"/>
                        </a:rPr>
                      </a:b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4</a:t>
                      </a:r>
                      <a:r>
                        <a:rPr kumimoji="1" lang="ja-JP" altLang="en-US" sz="900">
                          <a:solidFill>
                            <a:schemeClr val="tx1"/>
                          </a:solidFill>
                          <a:latin typeface="Meiryo UI" panose="020B0604030504040204" pitchFamily="50" charset="-128"/>
                          <a:ea typeface="Meiryo UI" panose="020B0604030504040204" pitchFamily="50" charset="-128"/>
                        </a:rPr>
                        <a:t>）</a:t>
                      </a:r>
                      <a:r>
                        <a:rPr kumimoji="1" lang="ja-JP" altLang="en-US" sz="9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rPr>
                        <a:t>毎年度の事業費・補助金交付希望額、</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5</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KPI</a:t>
                      </a:r>
                      <a:r>
                        <a:rPr kumimoji="1" lang="ja-JP" altLang="en-US" sz="900">
                          <a:solidFill>
                            <a:schemeClr val="tx1"/>
                          </a:solidFill>
                          <a:latin typeface="Meiryo UI" panose="020B0604030504040204" pitchFamily="50" charset="-128"/>
                          <a:ea typeface="Meiryo UI" panose="020B0604030504040204" pitchFamily="50" charset="-128"/>
                        </a:rPr>
                        <a:t>達成に向けた計画</a:t>
                      </a:r>
                      <a:endParaRPr kumimoji="1" lang="en-US" altLang="ja-JP" sz="900" strike="sngStrike">
                        <a:solidFill>
                          <a:schemeClr val="tx1"/>
                        </a:solidFill>
                        <a:highlight>
                          <a:srgbClr val="FFFF00"/>
                        </a:highlight>
                        <a:latin typeface="Meiryo UI" panose="020B0604030504040204" pitchFamily="50" charset="-128"/>
                        <a:ea typeface="Meiryo UI" panose="020B0604030504040204"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900">
                          <a:solidFill>
                            <a:schemeClr val="tx1"/>
                          </a:solidFill>
                          <a:latin typeface="Meiryo UI" panose="020B0604030504040204" pitchFamily="50" charset="-128"/>
                          <a:ea typeface="Meiryo UI" panose="020B0604030504040204" pitchFamily="50" charset="-128"/>
                        </a:rPr>
                        <a:t>２</a:t>
                      </a:r>
                      <a:r>
                        <a:rPr kumimoji="1" lang="en-US" altLang="ja-JP" sz="900">
                          <a:solidFill>
                            <a:schemeClr val="tx1"/>
                          </a:solidFill>
                          <a:latin typeface="Meiryo UI" panose="020B0604030504040204" pitchFamily="50" charset="-128"/>
                          <a:ea typeface="Meiryo UI" panose="020B0604030504040204" pitchFamily="50" charset="-128"/>
                        </a:rPr>
                        <a:t>. </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1</a:t>
                      </a:r>
                      <a:r>
                        <a:rPr kumimoji="1" lang="ja-JP" altLang="en-US" sz="900">
                          <a:solidFill>
                            <a:schemeClr val="tx1"/>
                          </a:solidFill>
                          <a:latin typeface="Meiryo UI" panose="020B0604030504040204" pitchFamily="50" charset="-128"/>
                          <a:ea typeface="Meiryo UI" panose="020B0604030504040204" pitchFamily="50" charset="-128"/>
                        </a:rPr>
                        <a:t>）本事業による</a:t>
                      </a:r>
                      <a:r>
                        <a:rPr kumimoji="1" lang="en-US" altLang="ja-JP" sz="900">
                          <a:solidFill>
                            <a:schemeClr val="tx1"/>
                          </a:solidFill>
                          <a:latin typeface="Meiryo UI" panose="020B0604030504040204" pitchFamily="50" charset="-128"/>
                          <a:ea typeface="Meiryo UI" panose="020B0604030504040204" pitchFamily="50" charset="-128"/>
                        </a:rPr>
                        <a:t>CO</a:t>
                      </a:r>
                      <a:r>
                        <a:rPr kumimoji="1" lang="ja-JP" altLang="en-US" sz="900">
                          <a:solidFill>
                            <a:schemeClr val="tx1"/>
                          </a:solidFill>
                          <a:latin typeface="Meiryo UI" panose="020B0604030504040204" pitchFamily="50" charset="-128"/>
                          <a:ea typeface="Meiryo UI" panose="020B0604030504040204" pitchFamily="50" charset="-128"/>
                        </a:rPr>
                        <a:t>₂排出削減効果</a:t>
                      </a:r>
                      <a:endParaRPr kumimoji="1" lang="en-US" altLang="ja-JP" sz="900">
                        <a:solidFill>
                          <a:schemeClr val="tx1"/>
                        </a:solidFill>
                        <a:latin typeface="Meiryo UI" panose="020B0604030504040204" pitchFamily="50" charset="-128"/>
                        <a:ea typeface="Meiryo UI" panose="020B0604030504040204"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900">
                          <a:solidFill>
                            <a:schemeClr val="tx1"/>
                          </a:solidFill>
                          <a:latin typeface="Meiryo UI" panose="020B0604030504040204" pitchFamily="50" charset="-128"/>
                          <a:ea typeface="Meiryo UI" panose="020B0604030504040204" pitchFamily="50" charset="-128"/>
                        </a:rPr>
                        <a:t>様式第１・第２、様式第３別添１</a:t>
                      </a:r>
                    </a:p>
                  </a:txBody>
                  <a:tcPr marL="36000" marR="36000" marT="14400" marB="10800" anchor="ctr"/>
                </a:tc>
                <a:extLst>
                  <a:ext uri="{0D108BD9-81ED-4DB2-BD59-A6C34878D82A}">
                    <a16:rowId xmlns:a16="http://schemas.microsoft.com/office/drawing/2014/main" val="1538735305"/>
                  </a:ext>
                </a:extLst>
              </a:tr>
              <a:tr h="121237">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イ．適格性（</a:t>
                      </a:r>
                      <a:r>
                        <a:rPr lang="ja-JP" altLang="en-US" sz="900" b="0" i="0" u="none" strike="noStrike">
                          <a:solidFill>
                            <a:schemeClr val="tx1"/>
                          </a:solidFill>
                          <a:effectLst/>
                          <a:latin typeface="Meiryo UI" panose="020B0604030504040204" pitchFamily="50" charset="-128"/>
                          <a:ea typeface="Meiryo UI" panose="020B0604030504040204" pitchFamily="50" charset="-128"/>
                        </a:rPr>
                        <a:t>基礎</a:t>
                      </a:r>
                      <a:r>
                        <a:rPr lang="ja-JP" sz="900" b="0" i="0" u="none" strike="noStrike">
                          <a:solidFill>
                            <a:schemeClr val="tx1"/>
                          </a:solidFill>
                          <a:effectLst/>
                          <a:latin typeface="Meiryo UI" panose="020B0604030504040204" pitchFamily="50" charset="-128"/>
                          <a:ea typeface="Meiryo UI" panose="020B0604030504040204" pitchFamily="50" charset="-128"/>
                        </a:rPr>
                        <a:t>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なし（様式第１・第２・第４、様式第３別添１）</a:t>
                      </a:r>
                    </a:p>
                  </a:txBody>
                  <a:tcPr marL="36000" marR="36000" marT="14400" marB="10800" anchor="ctr"/>
                </a:tc>
                <a:extLst>
                  <a:ext uri="{0D108BD9-81ED-4DB2-BD59-A6C34878D82A}">
                    <a16:rowId xmlns:a16="http://schemas.microsoft.com/office/drawing/2014/main" val="4178864527"/>
                  </a:ext>
                </a:extLst>
              </a:tr>
              <a:tr h="225271">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ウ．間接補助事業の実施体制（</a:t>
                      </a:r>
                      <a:r>
                        <a:rPr lang="ja-JP" altLang="en-US" sz="900" b="0" i="0" u="none" strike="noStrike">
                          <a:solidFill>
                            <a:schemeClr val="tx1"/>
                          </a:solidFill>
                          <a:effectLst/>
                          <a:latin typeface="Meiryo UI" panose="020B0604030504040204" pitchFamily="50" charset="-128"/>
                          <a:ea typeface="Meiryo UI" panose="020B0604030504040204" pitchFamily="50" charset="-128"/>
                        </a:rPr>
                        <a:t>基礎</a:t>
                      </a:r>
                      <a:r>
                        <a:rPr lang="ja-JP" sz="900" b="0" i="0" u="none" strike="noStrike">
                          <a:solidFill>
                            <a:schemeClr val="tx1"/>
                          </a:solidFill>
                          <a:effectLst/>
                          <a:latin typeface="Meiryo UI" panose="020B0604030504040204" pitchFamily="50" charset="-128"/>
                          <a:ea typeface="Meiryo UI" panose="020B0604030504040204" pitchFamily="50" charset="-128"/>
                        </a:rPr>
                        <a:t>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０</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1</a:t>
                      </a:r>
                      <a:r>
                        <a:rPr kumimoji="1" lang="ja-JP" altLang="en-US" sz="900">
                          <a:solidFill>
                            <a:schemeClr val="tx1"/>
                          </a:solidFill>
                          <a:latin typeface="Meiryo UI" panose="020B0604030504040204" pitchFamily="50" charset="-128"/>
                          <a:ea typeface="Meiryo UI" panose="020B0604030504040204" pitchFamily="50" charset="-128"/>
                        </a:rPr>
                        <a:t>）各主体の役割、（</a:t>
                      </a:r>
                      <a:r>
                        <a:rPr kumimoji="1" lang="en-US" altLang="ja-JP" sz="900">
                          <a:solidFill>
                            <a:schemeClr val="tx1"/>
                          </a:solidFill>
                          <a:latin typeface="Meiryo UI" panose="020B0604030504040204" pitchFamily="50" charset="-128"/>
                          <a:ea typeface="Meiryo UI" panose="020B0604030504040204" pitchFamily="50" charset="-128"/>
                        </a:rPr>
                        <a:t>2</a:t>
                      </a:r>
                      <a:r>
                        <a:rPr kumimoji="1" lang="ja-JP" altLang="en-US" sz="900">
                          <a:solidFill>
                            <a:schemeClr val="tx1"/>
                          </a:solidFill>
                          <a:latin typeface="Meiryo UI" panose="020B0604030504040204" pitchFamily="50" charset="-128"/>
                          <a:ea typeface="Meiryo UI" panose="020B0604030504040204" pitchFamily="50" charset="-128"/>
                        </a:rPr>
                        <a:t>）各主体の概要</a:t>
                      </a:r>
                      <a:endParaRPr kumimoji="1" lang="en-US" altLang="ja-JP" sz="900">
                        <a:solidFill>
                          <a:schemeClr val="tx1"/>
                        </a:solidFill>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４</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1</a:t>
                      </a:r>
                      <a:r>
                        <a:rPr kumimoji="1" lang="ja-JP" altLang="en-US" sz="900">
                          <a:solidFill>
                            <a:schemeClr val="tx1"/>
                          </a:solidFill>
                          <a:latin typeface="Meiryo UI" panose="020B0604030504040204" pitchFamily="50" charset="-128"/>
                          <a:ea typeface="Meiryo UI" panose="020B0604030504040204" pitchFamily="50" charset="-128"/>
                        </a:rPr>
                        <a:t>）組織内の事業推進体制</a:t>
                      </a:r>
                      <a:endParaRPr kumimoji="1" lang="en-US" altLang="ja-JP"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2289874663"/>
                  </a:ext>
                </a:extLst>
              </a:tr>
              <a:tr h="121237">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エ．経営層のコミット（</a:t>
                      </a:r>
                      <a:r>
                        <a:rPr lang="ja-JP" altLang="en-US" sz="900" b="0" i="0" u="none" strike="noStrike">
                          <a:solidFill>
                            <a:schemeClr val="tx1"/>
                          </a:solidFill>
                          <a:effectLst/>
                          <a:latin typeface="Meiryo UI" panose="020B0604030504040204" pitchFamily="50" charset="-128"/>
                          <a:ea typeface="Meiryo UI" panose="020B0604030504040204" pitchFamily="50" charset="-128"/>
                        </a:rPr>
                        <a:t>基礎</a:t>
                      </a:r>
                      <a:r>
                        <a:rPr lang="ja-JP" sz="900" b="0" i="0" u="none" strike="noStrike">
                          <a:solidFill>
                            <a:schemeClr val="tx1"/>
                          </a:solidFill>
                          <a:effectLst/>
                          <a:latin typeface="Meiryo UI" panose="020B0604030504040204" pitchFamily="50" charset="-128"/>
                          <a:ea typeface="Meiryo UI" panose="020B0604030504040204" pitchFamily="50" charset="-128"/>
                        </a:rPr>
                        <a:t>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４</a:t>
                      </a:r>
                      <a:r>
                        <a:rPr kumimoji="1" lang="en-US" altLang="ja-JP" sz="900">
                          <a:solidFill>
                            <a:schemeClr val="tx1"/>
                          </a:solidFill>
                          <a:latin typeface="Meiryo UI" panose="020B0604030504040204" pitchFamily="50" charset="-128"/>
                          <a:ea typeface="Meiryo UI" panose="020B0604030504040204" pitchFamily="50" charset="-128"/>
                        </a:rPr>
                        <a:t>. </a:t>
                      </a:r>
                      <a:r>
                        <a:rPr kumimoji="1" lang="ja-JP" altLang="en-US" sz="900">
                          <a:solidFill>
                            <a:schemeClr val="tx1"/>
                          </a:solidFill>
                          <a:latin typeface="Meiryo UI" panose="020B0604030504040204" pitchFamily="50" charset="-128"/>
                          <a:ea typeface="Meiryo UI" panose="020B0604030504040204" pitchFamily="50" charset="-128"/>
                        </a:rPr>
                        <a:t>経営層のコミット</a:t>
                      </a:r>
                    </a:p>
                  </a:txBody>
                  <a:tcPr marL="36000" marR="36000" marT="14400" marB="10800" anchor="ctr"/>
                </a:tc>
                <a:extLst>
                  <a:ext uri="{0D108BD9-81ED-4DB2-BD59-A6C34878D82A}">
                    <a16:rowId xmlns:a16="http://schemas.microsoft.com/office/drawing/2014/main" val="3767391948"/>
                  </a:ext>
                </a:extLst>
              </a:tr>
              <a:tr h="121237">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オ．財務の健全性（</a:t>
                      </a:r>
                      <a:r>
                        <a:rPr lang="ja-JP" altLang="en-US" sz="900" b="0" i="0" u="none" strike="noStrike">
                          <a:solidFill>
                            <a:schemeClr val="tx1"/>
                          </a:solidFill>
                          <a:effectLst/>
                          <a:latin typeface="Meiryo UI" panose="020B0604030504040204" pitchFamily="50" charset="-128"/>
                          <a:ea typeface="Meiryo UI" panose="020B0604030504040204" pitchFamily="50" charset="-128"/>
                        </a:rPr>
                        <a:t>基礎</a:t>
                      </a:r>
                      <a:r>
                        <a:rPr lang="ja-JP" sz="900" b="0" i="0" u="none" strike="noStrike">
                          <a:solidFill>
                            <a:schemeClr val="tx1"/>
                          </a:solidFill>
                          <a:effectLst/>
                          <a:latin typeface="Meiryo UI" panose="020B0604030504040204" pitchFamily="50" charset="-128"/>
                          <a:ea typeface="Meiryo UI" panose="020B0604030504040204" pitchFamily="50" charset="-128"/>
                        </a:rPr>
                        <a:t>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なし（様式第２）</a:t>
                      </a:r>
                    </a:p>
                  </a:txBody>
                  <a:tcPr marL="36000" marR="36000" marT="14400" marB="10800" anchor="ctr"/>
                </a:tc>
                <a:extLst>
                  <a:ext uri="{0D108BD9-81ED-4DB2-BD59-A6C34878D82A}">
                    <a16:rowId xmlns:a16="http://schemas.microsoft.com/office/drawing/2014/main" val="2728103852"/>
                  </a:ext>
                </a:extLst>
              </a:tr>
              <a:tr h="329305">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カ．間接補助事業の実現性（</a:t>
                      </a:r>
                      <a:r>
                        <a:rPr lang="ja-JP" altLang="en-US" sz="900" b="0" i="0" u="none" strike="noStrike">
                          <a:solidFill>
                            <a:schemeClr val="tx1"/>
                          </a:solidFill>
                          <a:effectLst/>
                          <a:latin typeface="Meiryo UI" panose="020B0604030504040204" pitchFamily="50" charset="-128"/>
                          <a:ea typeface="Meiryo UI" panose="020B0604030504040204" pitchFamily="50" charset="-128"/>
                        </a:rPr>
                        <a:t>基礎</a:t>
                      </a:r>
                      <a:r>
                        <a:rPr lang="ja-JP" sz="900" b="0" i="0" u="none" strike="noStrike">
                          <a:solidFill>
                            <a:schemeClr val="tx1"/>
                          </a:solidFill>
                          <a:effectLst/>
                          <a:latin typeface="Meiryo UI" panose="020B0604030504040204" pitchFamily="50" charset="-128"/>
                          <a:ea typeface="Meiryo UI" panose="020B0604030504040204" pitchFamily="50" charset="-128"/>
                        </a:rPr>
                        <a:t>項目） </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１</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2</a:t>
                      </a:r>
                      <a:r>
                        <a:rPr kumimoji="1" lang="ja-JP" altLang="en-US" sz="900">
                          <a:solidFill>
                            <a:schemeClr val="tx1"/>
                          </a:solidFill>
                          <a:latin typeface="Meiryo UI" panose="020B0604030504040204" pitchFamily="50" charset="-128"/>
                          <a:ea typeface="Meiryo UI" panose="020B0604030504040204" pitchFamily="50" charset="-128"/>
                        </a:rPr>
                        <a:t>）事業実施計画（投資額の内訳）、（</a:t>
                      </a:r>
                      <a:r>
                        <a:rPr kumimoji="1" lang="en-US" altLang="ja-JP" sz="900">
                          <a:solidFill>
                            <a:schemeClr val="tx1"/>
                          </a:solidFill>
                          <a:latin typeface="Meiryo UI" panose="020B0604030504040204" pitchFamily="50" charset="-128"/>
                          <a:ea typeface="Meiryo UI" panose="020B0604030504040204" pitchFamily="50" charset="-128"/>
                        </a:rPr>
                        <a:t>3</a:t>
                      </a:r>
                      <a:r>
                        <a:rPr kumimoji="1" lang="ja-JP" altLang="en-US" sz="900">
                          <a:solidFill>
                            <a:schemeClr val="tx1"/>
                          </a:solidFill>
                          <a:latin typeface="Meiryo UI" panose="020B0604030504040204" pitchFamily="50" charset="-128"/>
                          <a:ea typeface="Meiryo UI" panose="020B0604030504040204" pitchFamily="50" charset="-128"/>
                        </a:rPr>
                        <a:t>）事業実施計画（投資計画・投資内訳）、（</a:t>
                      </a:r>
                      <a:r>
                        <a:rPr kumimoji="1" lang="en-US" altLang="ja-JP" sz="900">
                          <a:solidFill>
                            <a:schemeClr val="tx1"/>
                          </a:solidFill>
                          <a:latin typeface="Meiryo UI" panose="020B0604030504040204" pitchFamily="50" charset="-128"/>
                          <a:ea typeface="Meiryo UI" panose="020B0604030504040204" pitchFamily="50" charset="-128"/>
                        </a:rPr>
                        <a:t>6</a:t>
                      </a:r>
                      <a:r>
                        <a:rPr kumimoji="1" lang="ja-JP" altLang="en-US" sz="900">
                          <a:solidFill>
                            <a:schemeClr val="tx1"/>
                          </a:solidFill>
                          <a:latin typeface="Meiryo UI" panose="020B0604030504040204" pitchFamily="50" charset="-128"/>
                          <a:ea typeface="Meiryo UI" panose="020B0604030504040204" pitchFamily="50" charset="-128"/>
                        </a:rPr>
                        <a:t>）事業化計画</a:t>
                      </a:r>
                      <a:endParaRPr kumimoji="1" lang="en-US" altLang="ja-JP" sz="900">
                        <a:solidFill>
                          <a:schemeClr val="tx1"/>
                        </a:solidFill>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様式第３別添１・２</a:t>
                      </a:r>
                    </a:p>
                  </a:txBody>
                  <a:tcPr marL="36000" marR="36000" marT="14400" marB="10800" anchor="ctr"/>
                </a:tc>
                <a:extLst>
                  <a:ext uri="{0D108BD9-81ED-4DB2-BD59-A6C34878D82A}">
                    <a16:rowId xmlns:a16="http://schemas.microsoft.com/office/drawing/2014/main" val="3016016316"/>
                  </a:ext>
                </a:extLst>
              </a:tr>
              <a:tr h="121237">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キ．間接補助事業のリスク対応（</a:t>
                      </a:r>
                      <a:r>
                        <a:rPr lang="ja-JP" altLang="en-US" sz="900" b="0" i="0" u="none" strike="noStrike">
                          <a:solidFill>
                            <a:schemeClr val="tx1"/>
                          </a:solidFill>
                          <a:effectLst/>
                          <a:latin typeface="Meiryo UI" panose="020B0604030504040204" pitchFamily="50" charset="-128"/>
                          <a:ea typeface="Meiryo UI" panose="020B0604030504040204" pitchFamily="50" charset="-128"/>
                        </a:rPr>
                        <a:t>加点</a:t>
                      </a:r>
                      <a:r>
                        <a:rPr lang="ja-JP" sz="900" b="0" i="0" u="none" strike="noStrike">
                          <a:solidFill>
                            <a:schemeClr val="tx1"/>
                          </a:solidFill>
                          <a:effectLst/>
                          <a:latin typeface="Meiryo UI" panose="020B0604030504040204" pitchFamily="50" charset="-128"/>
                          <a:ea typeface="Meiryo UI" panose="020B0604030504040204" pitchFamily="50" charset="-128"/>
                        </a:rPr>
                        <a:t>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１</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7</a:t>
                      </a:r>
                      <a:r>
                        <a:rPr kumimoji="1" lang="ja-JP" altLang="en-US" sz="900">
                          <a:solidFill>
                            <a:schemeClr val="tx1"/>
                          </a:solidFill>
                          <a:latin typeface="Meiryo UI" panose="020B0604030504040204" pitchFamily="50" charset="-128"/>
                          <a:ea typeface="Meiryo UI" panose="020B0604030504040204" pitchFamily="50" charset="-128"/>
                        </a:rPr>
                        <a:t>）想定されるリスク要因と対処方針　</a:t>
                      </a:r>
                    </a:p>
                  </a:txBody>
                  <a:tcPr marL="36000" marR="36000" marT="14400" marB="10800" anchor="ctr"/>
                </a:tc>
                <a:extLst>
                  <a:ext uri="{0D108BD9-81ED-4DB2-BD59-A6C34878D82A}">
                    <a16:rowId xmlns:a16="http://schemas.microsoft.com/office/drawing/2014/main" val="4099895901"/>
                  </a:ext>
                </a:extLst>
              </a:tr>
              <a:tr h="121237">
                <a:tc>
                  <a:txBody>
                    <a:bodyPr/>
                    <a:lstStyle/>
                    <a:p>
                      <a:pPr algn="just" fontAlgn="ctr"/>
                      <a:r>
                        <a:rPr lang="ja-JP" sz="900" b="1" i="0" u="none" strike="noStrike">
                          <a:solidFill>
                            <a:schemeClr val="tx1"/>
                          </a:solidFill>
                          <a:effectLst/>
                          <a:latin typeface="Meiryo UI" panose="020B0604030504040204" pitchFamily="50" charset="-128"/>
                          <a:ea typeface="Meiryo UI" panose="020B0604030504040204" pitchFamily="50" charset="-128"/>
                        </a:rPr>
                        <a:t>②産業競争力強化</a:t>
                      </a:r>
                      <a:r>
                        <a:rPr lang="ja-JP" altLang="en-US" sz="900" b="1" i="0" u="none" strike="noStrike">
                          <a:solidFill>
                            <a:schemeClr val="tx1"/>
                          </a:solidFill>
                          <a:effectLst/>
                          <a:latin typeface="Meiryo UI" panose="020B0604030504040204" pitchFamily="50" charset="-128"/>
                          <a:ea typeface="Meiryo UI" panose="020B0604030504040204" pitchFamily="50" charset="-128"/>
                        </a:rPr>
                        <a:t>・経済成長</a:t>
                      </a:r>
                      <a:r>
                        <a:rPr lang="ja-JP" sz="900" b="1" i="0" u="none" strike="noStrike">
                          <a:solidFill>
                            <a:schemeClr val="tx1"/>
                          </a:solidFill>
                          <a:effectLst/>
                          <a:latin typeface="Meiryo UI" panose="020B0604030504040204" pitchFamily="50" charset="-128"/>
                          <a:ea typeface="Meiryo UI" panose="020B0604030504040204" pitchFamily="50" charset="-128"/>
                        </a:rPr>
                        <a:t>への貢献に関する審査</a:t>
                      </a:r>
                    </a:p>
                  </a:txBody>
                  <a:tcPr marL="36000" marR="36000" marT="14400" marB="10800" anchor="ctr"/>
                </a:tc>
                <a:tc>
                  <a:txBody>
                    <a:bodyPr/>
                    <a:lstStyle/>
                    <a:p>
                      <a:pPr marL="0" indent="0">
                        <a:buFont typeface="Arial" panose="020B0604020202020204" pitchFamily="34" charset="0"/>
                        <a:buNone/>
                      </a:pPr>
                      <a:endParaRPr kumimoji="1" lang="ja-JP" altLang="en-US"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3402246345"/>
                  </a:ext>
                </a:extLst>
              </a:tr>
              <a:tr h="225271">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ア．自社成長性のコミット（</a:t>
                      </a:r>
                      <a:r>
                        <a:rPr lang="ja-JP" altLang="en-US" sz="900" b="0" i="0" u="none" strike="noStrike">
                          <a:solidFill>
                            <a:schemeClr val="tx1"/>
                          </a:solidFill>
                          <a:effectLst/>
                          <a:latin typeface="Meiryo UI" panose="020B0604030504040204" pitchFamily="50" charset="-128"/>
                          <a:ea typeface="Meiryo UI" panose="020B0604030504040204" pitchFamily="50" charset="-128"/>
                        </a:rPr>
                        <a:t>基礎</a:t>
                      </a:r>
                      <a:r>
                        <a:rPr lang="ja-JP" sz="900" b="0" i="0" u="none" strike="noStrike">
                          <a:solidFill>
                            <a:schemeClr val="tx1"/>
                          </a:solidFill>
                          <a:effectLst/>
                          <a:latin typeface="Meiryo UI" panose="020B0604030504040204" pitchFamily="50" charset="-128"/>
                          <a:ea typeface="Meiryo UI" panose="020B0604030504040204" pitchFamily="50" charset="-128"/>
                        </a:rPr>
                        <a:t>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１</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2</a:t>
                      </a:r>
                      <a:r>
                        <a:rPr kumimoji="1" lang="ja-JP" altLang="en-US" sz="900">
                          <a:solidFill>
                            <a:schemeClr val="tx1"/>
                          </a:solidFill>
                          <a:latin typeface="Meiryo UI" panose="020B0604030504040204" pitchFamily="50" charset="-128"/>
                          <a:ea typeface="Meiryo UI" panose="020B0604030504040204" pitchFamily="50" charset="-128"/>
                        </a:rPr>
                        <a:t>）事業実施計画（投資額の内訳）、（</a:t>
                      </a:r>
                      <a:r>
                        <a:rPr kumimoji="1" lang="en-US" altLang="ja-JP" sz="900">
                          <a:solidFill>
                            <a:schemeClr val="tx1"/>
                          </a:solidFill>
                          <a:latin typeface="Meiryo UI" panose="020B0604030504040204" pitchFamily="50" charset="-128"/>
                          <a:ea typeface="Meiryo UI" panose="020B0604030504040204" pitchFamily="50" charset="-128"/>
                        </a:rPr>
                        <a:t>3</a:t>
                      </a:r>
                      <a:r>
                        <a:rPr kumimoji="1" lang="ja-JP" altLang="en-US" sz="900">
                          <a:solidFill>
                            <a:schemeClr val="tx1"/>
                          </a:solidFill>
                          <a:latin typeface="Meiryo UI" panose="020B0604030504040204" pitchFamily="50" charset="-128"/>
                          <a:ea typeface="Meiryo UI" panose="020B0604030504040204" pitchFamily="50" charset="-128"/>
                        </a:rPr>
                        <a:t>）事業実施計画（投資計画・投資内訳）、（</a:t>
                      </a:r>
                      <a:r>
                        <a:rPr kumimoji="1" lang="en-US" altLang="ja-JP" sz="900">
                          <a:solidFill>
                            <a:schemeClr val="tx1"/>
                          </a:solidFill>
                          <a:latin typeface="Meiryo UI" panose="020B0604030504040204" pitchFamily="50" charset="-128"/>
                          <a:ea typeface="Meiryo UI" panose="020B0604030504040204" pitchFamily="50" charset="-128"/>
                        </a:rPr>
                        <a:t>6</a:t>
                      </a:r>
                      <a:r>
                        <a:rPr kumimoji="1" lang="ja-JP" altLang="en-US" sz="900">
                          <a:solidFill>
                            <a:schemeClr val="tx1"/>
                          </a:solidFill>
                          <a:latin typeface="Meiryo UI" panose="020B0604030504040204" pitchFamily="50" charset="-128"/>
                          <a:ea typeface="Meiryo UI" panose="020B0604030504040204" pitchFamily="50" charset="-128"/>
                        </a:rPr>
                        <a:t>）事業化計画</a:t>
                      </a:r>
                      <a:endParaRPr kumimoji="1" lang="en-US" altLang="ja-JP" sz="900">
                        <a:solidFill>
                          <a:schemeClr val="tx1"/>
                        </a:solidFill>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様式第３別添２</a:t>
                      </a:r>
                    </a:p>
                  </a:txBody>
                  <a:tcPr marL="36000" marR="36000" marT="14400" marB="10800" anchor="ctr"/>
                </a:tc>
                <a:extLst>
                  <a:ext uri="{0D108BD9-81ED-4DB2-BD59-A6C34878D82A}">
                    <a16:rowId xmlns:a16="http://schemas.microsoft.com/office/drawing/2014/main" val="1362580842"/>
                  </a:ext>
                </a:extLst>
              </a:tr>
              <a:tr h="225271">
                <a:tc>
                  <a:txBody>
                    <a:bodyPr/>
                    <a:lstStyle/>
                    <a:p>
                      <a:pPr algn="just" fontAlgn="ctr"/>
                      <a:r>
                        <a:rPr lang="ja-JP" altLang="en-US" sz="900" b="0" i="0" u="none" strike="noStrike" kern="1200">
                          <a:solidFill>
                            <a:schemeClr val="tx1"/>
                          </a:solidFill>
                          <a:effectLst/>
                          <a:latin typeface="Meiryo UI" panose="020B0604030504040204" pitchFamily="50" charset="-128"/>
                          <a:ea typeface="Meiryo UI" panose="020B0604030504040204" pitchFamily="50" charset="-128"/>
                          <a:cs typeface="+mn-cs"/>
                        </a:rPr>
                        <a:t>　　イ</a:t>
                      </a:r>
                      <a:r>
                        <a:rPr lang="en-US" altLang="ja-JP" sz="900" b="0" i="0" u="none" strike="noStrike" kern="1200">
                          <a:solidFill>
                            <a:schemeClr val="tx1"/>
                          </a:solidFill>
                          <a:effectLst/>
                          <a:latin typeface="Meiryo UI" panose="020B0604030504040204" pitchFamily="50" charset="-128"/>
                          <a:ea typeface="Meiryo UI" panose="020B0604030504040204" pitchFamily="50" charset="-128"/>
                          <a:cs typeface="+mn-cs"/>
                        </a:rPr>
                        <a:t>.</a:t>
                      </a:r>
                      <a:r>
                        <a:rPr lang="ja-JP" altLang="en-US" sz="900" b="0" i="0" u="none" strike="noStrike" kern="1200">
                          <a:solidFill>
                            <a:schemeClr val="tx1"/>
                          </a:solidFill>
                          <a:effectLst/>
                          <a:latin typeface="Meiryo UI" panose="020B0604030504040204" pitchFamily="50" charset="-128"/>
                          <a:ea typeface="Meiryo UI" panose="020B0604030504040204" pitchFamily="50" charset="-128"/>
                          <a:cs typeface="+mn-cs"/>
                        </a:rPr>
                        <a:t>　</a:t>
                      </a:r>
                      <a:r>
                        <a:rPr lang="ja-JP" altLang="ja-JP" sz="900" b="0" i="0" u="none" strike="noStrike" kern="1200">
                          <a:solidFill>
                            <a:schemeClr val="tx1"/>
                          </a:solidFill>
                          <a:effectLst/>
                          <a:latin typeface="Meiryo UI" panose="020B0604030504040204" pitchFamily="50" charset="-128"/>
                          <a:ea typeface="Meiryo UI" panose="020B0604030504040204" pitchFamily="50" charset="-128"/>
                          <a:cs typeface="+mn-cs"/>
                        </a:rPr>
                        <a:t>国内共通の仕組みや基盤の構築に向けた取組</a:t>
                      </a:r>
                      <a:r>
                        <a:rPr lang="ja-JP" altLang="ja-JP" sz="900" b="0" i="0" u="none" strike="noStrike">
                          <a:solidFill>
                            <a:schemeClr val="tx1"/>
                          </a:solidFill>
                          <a:effectLst/>
                          <a:latin typeface="Meiryo UI" panose="020B0604030504040204" pitchFamily="50" charset="-128"/>
                          <a:ea typeface="Meiryo UI" panose="020B0604030504040204" pitchFamily="50" charset="-128"/>
                        </a:rPr>
                        <a:t>（</a:t>
                      </a:r>
                      <a:r>
                        <a:rPr lang="ja-JP" altLang="en-US" sz="900" b="0" i="0" u="none" strike="noStrike">
                          <a:solidFill>
                            <a:schemeClr val="tx1"/>
                          </a:solidFill>
                          <a:effectLst/>
                          <a:latin typeface="Meiryo UI" panose="020B0604030504040204" pitchFamily="50" charset="-128"/>
                          <a:ea typeface="Meiryo UI" panose="020B0604030504040204" pitchFamily="50" charset="-128"/>
                        </a:rPr>
                        <a:t>基礎</a:t>
                      </a:r>
                      <a:r>
                        <a:rPr lang="ja-JP" altLang="ja-JP" sz="900" b="0" i="0" u="none" strike="noStrike">
                          <a:solidFill>
                            <a:schemeClr val="tx1"/>
                          </a:solidFill>
                          <a:effectLst/>
                          <a:latin typeface="Meiryo UI" panose="020B0604030504040204" pitchFamily="50" charset="-128"/>
                          <a:ea typeface="Meiryo UI" panose="020B0604030504040204" pitchFamily="50" charset="-128"/>
                        </a:rPr>
                        <a:t>項目）</a:t>
                      </a:r>
                      <a:endParaRPr lang="ja-JP" altLang="en-US" sz="900" b="0" i="0" u="none" strike="noStrike" kern="1200">
                        <a:solidFill>
                          <a:schemeClr val="tx1"/>
                        </a:solidFill>
                        <a:effectLst/>
                        <a:latin typeface="Meiryo UI" panose="020B0604030504040204" pitchFamily="50" charset="-128"/>
                        <a:ea typeface="Meiryo UI" panose="020B0604030504040204" pitchFamily="50" charset="-128"/>
                        <a:cs typeface="+mn-cs"/>
                      </a:endParaRP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１</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 （</a:t>
                      </a:r>
                      <a:r>
                        <a:rPr kumimoji="1" lang="en-US" altLang="ja-JP" sz="900">
                          <a:solidFill>
                            <a:schemeClr val="tx1"/>
                          </a:solidFill>
                          <a:latin typeface="Meiryo UI" panose="020B0604030504040204" pitchFamily="50" charset="-128"/>
                          <a:ea typeface="Meiryo UI" panose="020B0604030504040204" pitchFamily="50" charset="-128"/>
                        </a:rPr>
                        <a:t>1</a:t>
                      </a:r>
                      <a:r>
                        <a:rPr kumimoji="1" lang="ja-JP" altLang="en-US" sz="900">
                          <a:solidFill>
                            <a:schemeClr val="tx1"/>
                          </a:solidFill>
                          <a:latin typeface="Meiryo UI" panose="020B0604030504040204" pitchFamily="50" charset="-128"/>
                          <a:ea typeface="Meiryo UI" panose="020B0604030504040204" pitchFamily="50" charset="-128"/>
                        </a:rPr>
                        <a:t>）事業の目的及び内容、（</a:t>
                      </a:r>
                      <a:r>
                        <a:rPr kumimoji="1" lang="en-US" altLang="ja-JP" sz="900">
                          <a:solidFill>
                            <a:schemeClr val="tx1"/>
                          </a:solidFill>
                          <a:latin typeface="Meiryo UI" panose="020B0604030504040204" pitchFamily="50" charset="-128"/>
                          <a:ea typeface="Meiryo UI" panose="020B0604030504040204" pitchFamily="50" charset="-128"/>
                        </a:rPr>
                        <a:t>8</a:t>
                      </a:r>
                      <a:r>
                        <a:rPr kumimoji="1" lang="ja-JP" altLang="en-US" sz="900">
                          <a:solidFill>
                            <a:schemeClr val="tx1"/>
                          </a:solidFill>
                          <a:latin typeface="Meiryo UI" panose="020B0604030504040204" pitchFamily="50" charset="-128"/>
                          <a:ea typeface="Meiryo UI" panose="020B0604030504040204" pitchFamily="50" charset="-128"/>
                        </a:rPr>
                        <a:t>）エンジンの設計、開発への反映に向けた取組計画</a:t>
                      </a:r>
                    </a:p>
                  </a:txBody>
                  <a:tcPr marL="36000" marR="36000" marT="14400" marB="10800" anchor="ctr"/>
                </a:tc>
                <a:extLst>
                  <a:ext uri="{0D108BD9-81ED-4DB2-BD59-A6C34878D82A}">
                    <a16:rowId xmlns:a16="http://schemas.microsoft.com/office/drawing/2014/main" val="1310032154"/>
                  </a:ext>
                </a:extLst>
              </a:tr>
              <a:tr h="192405">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ウ</a:t>
                      </a:r>
                      <a:r>
                        <a:rPr lang="ja-JP" sz="900" b="0" i="0" u="none" strike="noStrike">
                          <a:solidFill>
                            <a:schemeClr val="tx1"/>
                          </a:solidFill>
                          <a:effectLst/>
                          <a:latin typeface="Meiryo UI" panose="020B0604030504040204" pitchFamily="50" charset="-128"/>
                          <a:ea typeface="Meiryo UI" panose="020B0604030504040204" pitchFamily="50" charset="-128"/>
                        </a:rPr>
                        <a:t>．</a:t>
                      </a:r>
                      <a:r>
                        <a:rPr lang="ja-JP" altLang="en-US" sz="900" b="0" i="0" u="none" strike="noStrike">
                          <a:solidFill>
                            <a:schemeClr val="tx1"/>
                          </a:solidFill>
                          <a:effectLst/>
                          <a:latin typeface="Meiryo UI" panose="020B0604030504040204" pitchFamily="50" charset="-128"/>
                          <a:ea typeface="Meiryo UI" panose="020B0604030504040204" pitchFamily="50" charset="-128"/>
                        </a:rPr>
                        <a:t>エンジン設計・開発への反映（基礎項目）</a:t>
                      </a:r>
                      <a:endParaRPr lang="ja-JP" sz="9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14400" marB="10800"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900">
                          <a:solidFill>
                            <a:schemeClr val="tx1"/>
                          </a:solidFill>
                          <a:latin typeface="Meiryo UI" panose="020B0604030504040204" pitchFamily="50" charset="-128"/>
                          <a:ea typeface="Meiryo UI" panose="020B0604030504040204" pitchFamily="50" charset="-128"/>
                        </a:rPr>
                        <a:t>１</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 （</a:t>
                      </a:r>
                      <a:r>
                        <a:rPr kumimoji="1" lang="en-US" altLang="ja-JP" sz="900">
                          <a:solidFill>
                            <a:schemeClr val="tx1"/>
                          </a:solidFill>
                          <a:latin typeface="Meiryo UI" panose="020B0604030504040204" pitchFamily="50" charset="-128"/>
                          <a:ea typeface="Meiryo UI" panose="020B0604030504040204" pitchFamily="50" charset="-128"/>
                        </a:rPr>
                        <a:t>1</a:t>
                      </a:r>
                      <a:r>
                        <a:rPr kumimoji="1" lang="ja-JP" altLang="en-US" sz="900">
                          <a:solidFill>
                            <a:schemeClr val="tx1"/>
                          </a:solidFill>
                          <a:latin typeface="Meiryo UI" panose="020B0604030504040204" pitchFamily="50" charset="-128"/>
                          <a:ea typeface="Meiryo UI" panose="020B0604030504040204" pitchFamily="50" charset="-128"/>
                        </a:rPr>
                        <a:t>）事業の目的及び内容、（</a:t>
                      </a:r>
                      <a:r>
                        <a:rPr kumimoji="1" lang="en-US" altLang="ja-JP" sz="900">
                          <a:solidFill>
                            <a:schemeClr val="tx1"/>
                          </a:solidFill>
                          <a:latin typeface="Meiryo UI" panose="020B0604030504040204" pitchFamily="50" charset="-128"/>
                          <a:ea typeface="Meiryo UI" panose="020B0604030504040204" pitchFamily="50" charset="-128"/>
                        </a:rPr>
                        <a:t>8</a:t>
                      </a:r>
                      <a:r>
                        <a:rPr kumimoji="1" lang="ja-JP" altLang="en-US" sz="900">
                          <a:solidFill>
                            <a:schemeClr val="tx1"/>
                          </a:solidFill>
                          <a:latin typeface="Meiryo UI" panose="020B0604030504040204" pitchFamily="50" charset="-128"/>
                          <a:ea typeface="Meiryo UI" panose="020B0604030504040204" pitchFamily="50" charset="-128"/>
                        </a:rPr>
                        <a:t>）エンジンの設計、開発への反映に向けた取組計画</a:t>
                      </a:r>
                    </a:p>
                  </a:txBody>
                  <a:tcPr marL="36000" marR="36000" marT="14400" marB="10800" anchor="ctr"/>
                </a:tc>
                <a:extLst>
                  <a:ext uri="{0D108BD9-81ED-4DB2-BD59-A6C34878D82A}">
                    <a16:rowId xmlns:a16="http://schemas.microsoft.com/office/drawing/2014/main" val="617783334"/>
                  </a:ext>
                </a:extLst>
              </a:tr>
              <a:tr h="214377">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エ</a:t>
                      </a:r>
                      <a:r>
                        <a:rPr lang="ja-JP" sz="900" b="0" i="0" u="none" strike="noStrike">
                          <a:solidFill>
                            <a:schemeClr val="tx1"/>
                          </a:solidFill>
                          <a:effectLst/>
                          <a:latin typeface="Meiryo UI" panose="020B0604030504040204" pitchFamily="50" charset="-128"/>
                          <a:ea typeface="Meiryo UI" panose="020B0604030504040204" pitchFamily="50" charset="-128"/>
                        </a:rPr>
                        <a:t>．間接補助事業による</a:t>
                      </a:r>
                      <a:r>
                        <a:rPr lang="ja-JP" altLang="en-US" sz="900" b="0" i="0" u="none" strike="noStrike">
                          <a:solidFill>
                            <a:schemeClr val="tx1"/>
                          </a:solidFill>
                          <a:effectLst/>
                          <a:latin typeface="Meiryo UI" panose="020B0604030504040204" pitchFamily="50" charset="-128"/>
                          <a:ea typeface="Meiryo UI" panose="020B0604030504040204" pitchFamily="50" charset="-128"/>
                        </a:rPr>
                        <a:t>経済波及</a:t>
                      </a:r>
                      <a:r>
                        <a:rPr lang="ja-JP" sz="900" b="0" i="0" u="none" strike="noStrike">
                          <a:solidFill>
                            <a:schemeClr val="tx1"/>
                          </a:solidFill>
                          <a:effectLst/>
                          <a:latin typeface="Meiryo UI" panose="020B0604030504040204" pitchFamily="50" charset="-128"/>
                          <a:ea typeface="Meiryo UI" panose="020B0604030504040204" pitchFamily="50" charset="-128"/>
                        </a:rPr>
                        <a:t>効果</a:t>
                      </a:r>
                      <a:r>
                        <a:rPr lang="ja-JP" altLang="en-US" sz="900" b="0" i="0" u="none" strike="noStrike">
                          <a:solidFill>
                            <a:schemeClr val="tx1"/>
                          </a:solidFill>
                          <a:effectLst/>
                          <a:latin typeface="Meiryo UI" panose="020B0604030504040204" pitchFamily="50" charset="-128"/>
                          <a:ea typeface="Meiryo UI" panose="020B0604030504040204" pitchFamily="50" charset="-128"/>
                        </a:rPr>
                        <a:t>（加点項目）</a:t>
                      </a:r>
                      <a:endParaRPr lang="ja-JP" sz="9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14400" marB="10800" anchor="ctr"/>
                </a:tc>
                <a:tc>
                  <a:txBody>
                    <a:bodyPr/>
                    <a:lstStyle/>
                    <a:p>
                      <a:pPr marL="171450" indent="-171450">
                        <a:buFont typeface="Arial" panose="020B0604020202020204" pitchFamily="34" charset="0"/>
                        <a:buChar char="•"/>
                      </a:pPr>
                      <a:r>
                        <a:rPr kumimoji="1" lang="ja-JP" altLang="en-US" sz="900" kern="1200">
                          <a:solidFill>
                            <a:schemeClr val="tx1"/>
                          </a:solidFill>
                          <a:latin typeface="Meiryo UI" panose="020B0604030504040204" pitchFamily="50" charset="-128"/>
                          <a:ea typeface="Meiryo UI" panose="020B0604030504040204" pitchFamily="50" charset="-128"/>
                          <a:cs typeface="+mn-cs"/>
                        </a:rPr>
                        <a:t>１</a:t>
                      </a:r>
                      <a:r>
                        <a:rPr kumimoji="1" lang="en-US" altLang="ja-JP" sz="900" kern="1200">
                          <a:solidFill>
                            <a:schemeClr val="tx1"/>
                          </a:solidFill>
                          <a:latin typeface="Meiryo UI" panose="020B0604030504040204" pitchFamily="50" charset="-128"/>
                          <a:ea typeface="Meiryo UI" panose="020B0604030504040204" pitchFamily="50" charset="-128"/>
                          <a:cs typeface="+mn-cs"/>
                        </a:rPr>
                        <a:t>.</a:t>
                      </a:r>
                      <a:r>
                        <a:rPr kumimoji="1" lang="zh-TW" altLang="en-US" sz="900" kern="1200">
                          <a:solidFill>
                            <a:schemeClr val="tx1"/>
                          </a:solidFill>
                          <a:latin typeface="Meiryo UI" panose="020B0604030504040204" pitchFamily="50" charset="-128"/>
                          <a:ea typeface="Meiryo UI" panose="020B0604030504040204" pitchFamily="50" charset="-128"/>
                          <a:cs typeface="+mn-cs"/>
                        </a:rPr>
                        <a:t>（</a:t>
                      </a:r>
                      <a:r>
                        <a:rPr kumimoji="1" lang="en-US" altLang="ja-JP" sz="900" kern="1200">
                          <a:solidFill>
                            <a:schemeClr val="tx1"/>
                          </a:solidFill>
                          <a:latin typeface="Meiryo UI" panose="020B0604030504040204" pitchFamily="50" charset="-128"/>
                          <a:ea typeface="Meiryo UI" panose="020B0604030504040204" pitchFamily="50" charset="-128"/>
                          <a:cs typeface="+mn-cs"/>
                        </a:rPr>
                        <a:t>9</a:t>
                      </a:r>
                      <a:r>
                        <a:rPr kumimoji="1" lang="zh-TW" altLang="en-US"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経済波及</a:t>
                      </a:r>
                      <a:r>
                        <a:rPr kumimoji="1" lang="zh-TW" altLang="en-US" sz="900">
                          <a:solidFill>
                            <a:schemeClr val="tx1"/>
                          </a:solidFill>
                          <a:latin typeface="Meiryo UI" panose="020B0604030504040204" pitchFamily="50" charset="-128"/>
                          <a:ea typeface="Meiryo UI" panose="020B0604030504040204" pitchFamily="50" charset="-128"/>
                        </a:rPr>
                        <a:t>効果</a:t>
                      </a:r>
                      <a:endParaRPr kumimoji="1" lang="ja-JP" altLang="en-US"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2495053463"/>
                  </a:ext>
                </a:extLst>
              </a:tr>
              <a:tr h="225271">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オ</a:t>
                      </a:r>
                      <a:r>
                        <a:rPr lang="ja-JP" altLang="ja-JP" sz="900" b="0" i="0" u="none" strike="noStrike">
                          <a:solidFill>
                            <a:schemeClr val="tx1"/>
                          </a:solidFill>
                          <a:effectLst/>
                          <a:latin typeface="Meiryo UI" panose="020B0604030504040204" pitchFamily="50" charset="-128"/>
                          <a:ea typeface="Meiryo UI" panose="020B0604030504040204" pitchFamily="50" charset="-128"/>
                        </a:rPr>
                        <a:t>．</a:t>
                      </a:r>
                      <a:r>
                        <a:rPr lang="ja-JP" altLang="en-US" sz="900" b="0" i="0" u="none" strike="noStrike">
                          <a:solidFill>
                            <a:schemeClr val="tx1"/>
                          </a:solidFill>
                          <a:effectLst/>
                          <a:latin typeface="Meiryo UI" panose="020B0604030504040204" pitchFamily="50" charset="-128"/>
                          <a:ea typeface="Meiryo UI" panose="020B0604030504040204" pitchFamily="50" charset="-128"/>
                        </a:rPr>
                        <a:t>市場獲得に向けたルール形成戦略（加点項目）</a:t>
                      </a:r>
                      <a:endParaRPr lang="ja-JP" sz="9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14400" marB="10800"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900">
                          <a:solidFill>
                            <a:schemeClr val="tx1"/>
                          </a:solidFill>
                          <a:latin typeface="Meiryo UI" panose="020B0604030504040204" pitchFamily="50" charset="-128"/>
                          <a:ea typeface="Meiryo UI" panose="020B0604030504040204" pitchFamily="50" charset="-128"/>
                        </a:rPr>
                        <a:t>１</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10</a:t>
                      </a:r>
                      <a:r>
                        <a:rPr kumimoji="1" lang="ja-JP" altLang="en-US" sz="900">
                          <a:solidFill>
                            <a:schemeClr val="tx1"/>
                          </a:solidFill>
                          <a:latin typeface="Meiryo UI" panose="020B0604030504040204" pitchFamily="50" charset="-128"/>
                          <a:ea typeface="Meiryo UI" panose="020B0604030504040204" pitchFamily="50" charset="-128"/>
                        </a:rPr>
                        <a:t>）市場獲得に向けたルール形成戦略、（</a:t>
                      </a:r>
                      <a:r>
                        <a:rPr kumimoji="1" lang="en-US" altLang="ja-JP" sz="900">
                          <a:solidFill>
                            <a:schemeClr val="tx1"/>
                          </a:solidFill>
                          <a:latin typeface="Meiryo UI" panose="020B0604030504040204" pitchFamily="50" charset="-128"/>
                          <a:ea typeface="Meiryo UI" panose="020B0604030504040204" pitchFamily="50" charset="-128"/>
                        </a:rPr>
                        <a:t>11</a:t>
                      </a:r>
                      <a:r>
                        <a:rPr kumimoji="1" lang="ja-JP" altLang="en-US" sz="900">
                          <a:solidFill>
                            <a:schemeClr val="tx1"/>
                          </a:solidFill>
                          <a:latin typeface="Meiryo UI" panose="020B0604030504040204" pitchFamily="50" charset="-128"/>
                          <a:ea typeface="Meiryo UI" panose="020B0604030504040204" pitchFamily="50" charset="-128"/>
                        </a:rPr>
                        <a:t>）市場環境及び市場成長性</a:t>
                      </a:r>
                      <a:endParaRPr kumimoji="1" lang="en-US" altLang="ja-JP"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1620293601"/>
                  </a:ext>
                </a:extLst>
              </a:tr>
              <a:tr h="225271">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カ</a:t>
                      </a:r>
                      <a:r>
                        <a:rPr lang="ja-JP" sz="900" b="0" i="0" u="none" strike="noStrike">
                          <a:solidFill>
                            <a:schemeClr val="tx1"/>
                          </a:solidFill>
                          <a:effectLst/>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ビジネスモデルの独自性等</a:t>
                      </a:r>
                      <a:r>
                        <a:rPr lang="ja-JP" sz="900" b="0" i="0" u="none" strike="noStrike">
                          <a:solidFill>
                            <a:schemeClr val="tx1"/>
                          </a:solidFill>
                          <a:effectLst/>
                          <a:latin typeface="Meiryo UI" panose="020B0604030504040204" pitchFamily="50" charset="-128"/>
                          <a:ea typeface="Meiryo UI" panose="020B0604030504040204" pitchFamily="50" charset="-128"/>
                        </a:rPr>
                        <a:t>（</a:t>
                      </a:r>
                      <a:r>
                        <a:rPr lang="ja-JP" altLang="en-US" sz="900" b="0" i="0" u="none" strike="noStrike">
                          <a:solidFill>
                            <a:schemeClr val="tx1"/>
                          </a:solidFill>
                          <a:effectLst/>
                          <a:latin typeface="Meiryo UI" panose="020B0604030504040204" pitchFamily="50" charset="-128"/>
                          <a:ea typeface="Meiryo UI" panose="020B0604030504040204" pitchFamily="50" charset="-128"/>
                        </a:rPr>
                        <a:t>加点</a:t>
                      </a:r>
                      <a:r>
                        <a:rPr lang="ja-JP" sz="900" b="0" i="0" u="none" strike="noStrike">
                          <a:solidFill>
                            <a:schemeClr val="tx1"/>
                          </a:solidFill>
                          <a:effectLst/>
                          <a:latin typeface="Meiryo UI" panose="020B0604030504040204" pitchFamily="50" charset="-128"/>
                          <a:ea typeface="Meiryo UI" panose="020B0604030504040204" pitchFamily="50" charset="-128"/>
                        </a:rPr>
                        <a:t>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１</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2</a:t>
                      </a:r>
                      <a:r>
                        <a:rPr kumimoji="1" lang="ja-JP" altLang="en-US" sz="900">
                          <a:solidFill>
                            <a:schemeClr val="tx1"/>
                          </a:solidFill>
                          <a:latin typeface="Meiryo UI" panose="020B0604030504040204" pitchFamily="50" charset="-128"/>
                          <a:ea typeface="Meiryo UI" panose="020B0604030504040204" pitchFamily="50" charset="-128"/>
                        </a:rPr>
                        <a:t>）事業実施計画（投資額の内訳）、（</a:t>
                      </a:r>
                      <a:r>
                        <a:rPr kumimoji="1" lang="en-US" altLang="ja-JP" sz="900">
                          <a:solidFill>
                            <a:schemeClr val="tx1"/>
                          </a:solidFill>
                          <a:latin typeface="Meiryo UI" panose="020B0604030504040204" pitchFamily="50" charset="-128"/>
                          <a:ea typeface="Meiryo UI" panose="020B0604030504040204" pitchFamily="50" charset="-128"/>
                        </a:rPr>
                        <a:t>3</a:t>
                      </a:r>
                      <a:r>
                        <a:rPr kumimoji="1" lang="ja-JP" altLang="en-US" sz="900">
                          <a:solidFill>
                            <a:schemeClr val="tx1"/>
                          </a:solidFill>
                          <a:latin typeface="Meiryo UI" panose="020B0604030504040204" pitchFamily="50" charset="-128"/>
                          <a:ea typeface="Meiryo UI" panose="020B0604030504040204" pitchFamily="50" charset="-128"/>
                        </a:rPr>
                        <a:t>）事業実施計画（投資計画・投資内訳）、（</a:t>
                      </a:r>
                      <a:r>
                        <a:rPr kumimoji="1" lang="en-US" altLang="ja-JP" sz="900">
                          <a:solidFill>
                            <a:schemeClr val="tx1"/>
                          </a:solidFill>
                          <a:latin typeface="Meiryo UI" panose="020B0604030504040204" pitchFamily="50" charset="-128"/>
                          <a:ea typeface="Meiryo UI" panose="020B0604030504040204" pitchFamily="50" charset="-128"/>
                        </a:rPr>
                        <a:t>6</a:t>
                      </a:r>
                      <a:r>
                        <a:rPr kumimoji="1" lang="ja-JP" altLang="en-US" sz="900">
                          <a:solidFill>
                            <a:schemeClr val="tx1"/>
                          </a:solidFill>
                          <a:latin typeface="Meiryo UI" panose="020B0604030504040204" pitchFamily="50" charset="-128"/>
                          <a:ea typeface="Meiryo UI" panose="020B0604030504040204" pitchFamily="50" charset="-128"/>
                        </a:rPr>
                        <a:t>）事業化計画、</a:t>
                      </a:r>
                      <a:br>
                        <a:rPr kumimoji="1" lang="en-US" altLang="ja-JP" sz="900">
                          <a:solidFill>
                            <a:schemeClr val="tx1"/>
                          </a:solidFill>
                          <a:latin typeface="Meiryo UI" panose="020B0604030504040204" pitchFamily="50" charset="-128"/>
                          <a:ea typeface="Meiryo UI" panose="020B0604030504040204" pitchFamily="50" charset="-128"/>
                        </a:rPr>
                      </a:b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12</a:t>
                      </a:r>
                      <a:r>
                        <a:rPr kumimoji="1" lang="ja-JP" altLang="en-US" sz="900">
                          <a:solidFill>
                            <a:schemeClr val="tx1"/>
                          </a:solidFill>
                          <a:latin typeface="Meiryo UI" panose="020B0604030504040204" pitchFamily="50" charset="-128"/>
                          <a:ea typeface="Meiryo UI" panose="020B0604030504040204" pitchFamily="50" charset="-128"/>
                        </a:rPr>
                        <a:t>）ビジネスモデルの独自性等</a:t>
                      </a:r>
                      <a:endParaRPr kumimoji="1" lang="en-US" altLang="ja-JP"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3042142792"/>
                  </a:ext>
                </a:extLst>
              </a:tr>
              <a:tr h="121237">
                <a:tc>
                  <a:txBody>
                    <a:bodyPr/>
                    <a:lstStyle/>
                    <a:p>
                      <a:pPr algn="just" fontAlgn="ctr"/>
                      <a:r>
                        <a:rPr lang="ja-JP" sz="900" b="1" i="0" u="none" strike="noStrike">
                          <a:solidFill>
                            <a:schemeClr val="tx1"/>
                          </a:solidFill>
                          <a:effectLst/>
                          <a:latin typeface="Meiryo UI" panose="020B0604030504040204" pitchFamily="50" charset="-128"/>
                          <a:ea typeface="Meiryo UI" panose="020B0604030504040204" pitchFamily="50" charset="-128"/>
                        </a:rPr>
                        <a:t>③排出削減への貢献に関する審査</a:t>
                      </a:r>
                    </a:p>
                  </a:txBody>
                  <a:tcPr marL="36000" marR="36000" marT="14400" marB="10800" anchor="ctr"/>
                </a:tc>
                <a:tc>
                  <a:txBody>
                    <a:bodyPr/>
                    <a:lstStyle/>
                    <a:p>
                      <a:pPr marL="0" indent="0">
                        <a:buFont typeface="Arial" panose="020B0604020202020204" pitchFamily="34" charset="0"/>
                        <a:buNone/>
                      </a:pPr>
                      <a:endParaRPr kumimoji="1" lang="ja-JP" altLang="en-US"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427305114"/>
                  </a:ext>
                </a:extLst>
              </a:tr>
              <a:tr h="121237">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ア．間接補助事業による</a:t>
                      </a:r>
                      <a:r>
                        <a:rPr lang="en-US" altLang="ja-JP" sz="900" b="0" i="0" u="none" strike="noStrike">
                          <a:solidFill>
                            <a:schemeClr val="tx1"/>
                          </a:solidFill>
                          <a:effectLst/>
                          <a:latin typeface="Meiryo UI" panose="020B0604030504040204" pitchFamily="50" charset="-128"/>
                          <a:ea typeface="Meiryo UI" panose="020B0604030504040204" pitchFamily="50" charset="-128"/>
                        </a:rPr>
                        <a:t>CO</a:t>
                      </a:r>
                      <a:r>
                        <a:rPr lang="ja-JP" altLang="en-US" sz="900" b="0" i="0" u="none" strike="noStrike">
                          <a:solidFill>
                            <a:schemeClr val="tx1"/>
                          </a:solidFill>
                          <a:effectLst/>
                          <a:latin typeface="Meiryo UI" panose="020B0604030504040204" pitchFamily="50" charset="-128"/>
                          <a:ea typeface="Meiryo UI" panose="020B0604030504040204" pitchFamily="50" charset="-128"/>
                        </a:rPr>
                        <a:t>₂</a:t>
                      </a:r>
                      <a:r>
                        <a:rPr lang="ja-JP" sz="900" b="0" i="0" u="none" strike="noStrike">
                          <a:solidFill>
                            <a:schemeClr val="tx1"/>
                          </a:solidFill>
                          <a:effectLst/>
                          <a:latin typeface="Meiryo UI" panose="020B0604030504040204" pitchFamily="50" charset="-128"/>
                          <a:ea typeface="Meiryo UI" panose="020B0604030504040204" pitchFamily="50" charset="-128"/>
                        </a:rPr>
                        <a:t>排出削減効果（</a:t>
                      </a:r>
                      <a:r>
                        <a:rPr lang="ja-JP" altLang="en-US" sz="900" b="0" i="0" u="none" strike="noStrike">
                          <a:solidFill>
                            <a:schemeClr val="tx1"/>
                          </a:solidFill>
                          <a:effectLst/>
                          <a:latin typeface="Meiryo UI" panose="020B0604030504040204" pitchFamily="50" charset="-128"/>
                          <a:ea typeface="Meiryo UI" panose="020B0604030504040204" pitchFamily="50" charset="-128"/>
                        </a:rPr>
                        <a:t>基礎</a:t>
                      </a:r>
                      <a:r>
                        <a:rPr lang="ja-JP" sz="900" b="0" i="0" u="none" strike="noStrike">
                          <a:solidFill>
                            <a:schemeClr val="tx1"/>
                          </a:solidFill>
                          <a:effectLst/>
                          <a:latin typeface="Meiryo UI" panose="020B0604030504040204" pitchFamily="50" charset="-128"/>
                          <a:ea typeface="Meiryo UI" panose="020B0604030504040204" pitchFamily="50" charset="-128"/>
                        </a:rPr>
                        <a:t>項目）</a:t>
                      </a:r>
                    </a:p>
                  </a:txBody>
                  <a:tcPr marL="36000" marR="36000" marT="14400" marB="10800"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900">
                          <a:solidFill>
                            <a:schemeClr val="tx1"/>
                          </a:solidFill>
                          <a:latin typeface="Meiryo UI" panose="020B0604030504040204" pitchFamily="50" charset="-128"/>
                          <a:ea typeface="Meiryo UI" panose="020B0604030504040204" pitchFamily="50" charset="-128"/>
                        </a:rPr>
                        <a:t>２</a:t>
                      </a:r>
                      <a:r>
                        <a:rPr kumimoji="1" lang="en-US" altLang="ja-JP" sz="900">
                          <a:solidFill>
                            <a:schemeClr val="tx1"/>
                          </a:solidFill>
                          <a:latin typeface="Meiryo UI" panose="020B0604030504040204" pitchFamily="50" charset="-128"/>
                          <a:ea typeface="Meiryo UI" panose="020B0604030504040204" pitchFamily="50" charset="-128"/>
                        </a:rPr>
                        <a:t>. </a:t>
                      </a:r>
                      <a:r>
                        <a:rPr kumimoji="1" lang="zh-TW" altLang="en-US"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en-US" altLang="zh-TW"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1</a:t>
                      </a:r>
                      <a:r>
                        <a:rPr kumimoji="1" lang="zh-TW" altLang="en-US"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本事業による</a:t>
                      </a:r>
                      <a:r>
                        <a:rPr kumimoji="1" lang="en-US" altLang="ja-JP"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CO</a:t>
                      </a:r>
                      <a:r>
                        <a:rPr kumimoji="1" lang="ja-JP" altLang="en-US"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₂排出削減効果、（</a:t>
                      </a:r>
                      <a:r>
                        <a:rPr kumimoji="1" lang="en-US" altLang="ja-JP"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2</a:t>
                      </a:r>
                      <a:r>
                        <a:rPr kumimoji="1" lang="ja-JP" altLang="en-US"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）エンジン設計、開発への反映</a:t>
                      </a:r>
                      <a:endParaRPr kumimoji="1" lang="en-US" altLang="ja-JP"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3545810511"/>
                  </a:ext>
                </a:extLst>
              </a:tr>
              <a:tr h="121237">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イ</a:t>
                      </a:r>
                      <a:r>
                        <a:rPr lang="en-US" altLang="ja-JP" sz="900" b="0" i="0" u="none" strike="noStrike">
                          <a:solidFill>
                            <a:schemeClr val="tx1"/>
                          </a:solidFill>
                          <a:effectLst/>
                          <a:latin typeface="Meiryo UI" panose="020B0604030504040204" pitchFamily="50" charset="-128"/>
                          <a:ea typeface="Meiryo UI" panose="020B0604030504040204" pitchFamily="50" charset="-128"/>
                        </a:rPr>
                        <a:t>.</a:t>
                      </a: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en-US" altLang="ja-JP" sz="900" b="0" i="0" u="none" strike="noStrike">
                          <a:solidFill>
                            <a:schemeClr val="tx1"/>
                          </a:solidFill>
                          <a:effectLst/>
                          <a:latin typeface="Meiryo UI" panose="020B0604030504040204" pitchFamily="50" charset="-128"/>
                          <a:ea typeface="Meiryo UI" panose="020B0604030504040204" pitchFamily="50" charset="-128"/>
                        </a:rPr>
                        <a:t>GX</a:t>
                      </a:r>
                      <a:r>
                        <a:rPr lang="ja-JP" altLang="en-US" sz="900" b="0" i="0" u="none" strike="noStrike">
                          <a:solidFill>
                            <a:schemeClr val="tx1"/>
                          </a:solidFill>
                          <a:effectLst/>
                          <a:latin typeface="Meiryo UI" panose="020B0604030504040204" pitchFamily="50" charset="-128"/>
                          <a:ea typeface="Meiryo UI" panose="020B0604030504040204" pitchFamily="50" charset="-128"/>
                        </a:rPr>
                        <a:t>製品・サービスの社会実装への貢献（加点項目）</a:t>
                      </a:r>
                      <a:endParaRPr lang="ja-JP" sz="9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14400" marB="10800"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900">
                          <a:solidFill>
                            <a:schemeClr val="tx1"/>
                          </a:solidFill>
                          <a:latin typeface="Meiryo UI" panose="020B0604030504040204" pitchFamily="50" charset="-128"/>
                          <a:ea typeface="Meiryo UI" panose="020B0604030504040204" pitchFamily="50" charset="-128"/>
                        </a:rPr>
                        <a:t>２</a:t>
                      </a:r>
                      <a:r>
                        <a:rPr kumimoji="1" lang="en-US" altLang="ja-JP" sz="900">
                          <a:solidFill>
                            <a:schemeClr val="tx1"/>
                          </a:solidFill>
                          <a:latin typeface="Meiryo UI" panose="020B0604030504040204" pitchFamily="50" charset="-128"/>
                          <a:ea typeface="Meiryo UI" panose="020B0604030504040204" pitchFamily="50" charset="-128"/>
                        </a:rPr>
                        <a:t>. </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3</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GX</a:t>
                      </a:r>
                      <a:r>
                        <a:rPr kumimoji="1" lang="ja-JP" altLang="en-US" sz="900">
                          <a:solidFill>
                            <a:schemeClr val="tx1"/>
                          </a:solidFill>
                          <a:latin typeface="Meiryo UI" panose="020B0604030504040204" pitchFamily="50" charset="-128"/>
                          <a:ea typeface="Meiryo UI" panose="020B0604030504040204" pitchFamily="50" charset="-128"/>
                        </a:rPr>
                        <a:t>製品・サービスの社会実装への貢献</a:t>
                      </a:r>
                      <a:endParaRPr kumimoji="1" lang="en-US" altLang="ja-JP" sz="105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3982094133"/>
                  </a:ext>
                </a:extLst>
              </a:tr>
              <a:tr h="121237">
                <a:tc>
                  <a:txBody>
                    <a:bodyPr/>
                    <a:lstStyle/>
                    <a:p>
                      <a:pPr algn="just" fontAlgn="ctr"/>
                      <a:r>
                        <a:rPr lang="en-US" sz="900" b="1" i="0" u="none" strike="noStrike">
                          <a:solidFill>
                            <a:schemeClr val="tx1"/>
                          </a:solidFill>
                          <a:effectLst/>
                          <a:latin typeface="Meiryo UI" panose="020B0604030504040204" pitchFamily="50" charset="-128"/>
                          <a:ea typeface="Meiryo UI" panose="020B0604030504040204" pitchFamily="50" charset="-128"/>
                        </a:rPr>
                        <a:t>④</a:t>
                      </a:r>
                      <a:r>
                        <a:rPr lang="en-US" sz="900" b="1" i="0" u="none" strike="noStrike" err="1">
                          <a:solidFill>
                            <a:schemeClr val="tx1"/>
                          </a:solidFill>
                          <a:effectLst/>
                          <a:latin typeface="Meiryo UI" panose="020B0604030504040204" pitchFamily="50" charset="-128"/>
                          <a:ea typeface="Meiryo UI" panose="020B0604030504040204" pitchFamily="50" charset="-128"/>
                        </a:rPr>
                        <a:t>民間企業のみでは投資判断が真に困難な事業であることに関する審査</a:t>
                      </a:r>
                      <a:endParaRPr lang="ja-JP" sz="900" b="1"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14400" marB="10800" anchor="ctr"/>
                </a:tc>
                <a:tc>
                  <a:txBody>
                    <a:bodyPr/>
                    <a:lstStyle/>
                    <a:p>
                      <a:pPr marL="0" indent="0">
                        <a:buFont typeface="Arial" panose="020B0604020202020204" pitchFamily="34" charset="0"/>
                        <a:buNone/>
                      </a:pPr>
                      <a:endParaRPr kumimoji="1" lang="ja-JP" altLang="en-US"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3537244715"/>
                  </a:ext>
                </a:extLst>
              </a:tr>
              <a:tr h="121237">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ア．</a:t>
                      </a:r>
                      <a:r>
                        <a:rPr lang="ja-JP" altLang="en-US" sz="900" b="0" i="0" u="none" strike="noStrike">
                          <a:solidFill>
                            <a:schemeClr val="tx1"/>
                          </a:solidFill>
                          <a:effectLst/>
                          <a:latin typeface="Meiryo UI" panose="020B0604030504040204" pitchFamily="50" charset="-128"/>
                          <a:ea typeface="Meiryo UI" panose="020B0604030504040204" pitchFamily="50" charset="-128"/>
                        </a:rPr>
                        <a:t>経済的基準</a:t>
                      </a:r>
                      <a:r>
                        <a:rPr lang="ja-JP" sz="900" b="0" i="0" u="none" strike="noStrike">
                          <a:solidFill>
                            <a:schemeClr val="tx1"/>
                          </a:solidFill>
                          <a:effectLst/>
                          <a:latin typeface="Meiryo UI" panose="020B0604030504040204" pitchFamily="50" charset="-128"/>
                          <a:ea typeface="Meiryo UI" panose="020B0604030504040204" pitchFamily="50" charset="-128"/>
                        </a:rPr>
                        <a:t>（</a:t>
                      </a:r>
                      <a:r>
                        <a:rPr lang="ja-JP" altLang="en-US" sz="900" b="0" i="0" u="none" strike="noStrike">
                          <a:solidFill>
                            <a:schemeClr val="tx1"/>
                          </a:solidFill>
                          <a:effectLst/>
                          <a:latin typeface="Meiryo UI" panose="020B0604030504040204" pitchFamily="50" charset="-128"/>
                          <a:ea typeface="Meiryo UI" panose="020B0604030504040204" pitchFamily="50" charset="-128"/>
                        </a:rPr>
                        <a:t>基礎</a:t>
                      </a:r>
                      <a:r>
                        <a:rPr lang="ja-JP" sz="900" b="0" i="0" u="none" strike="noStrike">
                          <a:solidFill>
                            <a:schemeClr val="tx1"/>
                          </a:solidFill>
                          <a:effectLst/>
                          <a:latin typeface="Meiryo UI" panose="020B0604030504040204" pitchFamily="50" charset="-128"/>
                          <a:ea typeface="Meiryo UI" panose="020B0604030504040204" pitchFamily="50" charset="-128"/>
                        </a:rPr>
                        <a:t>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３</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1</a:t>
                      </a:r>
                      <a:r>
                        <a:rPr kumimoji="1" lang="ja-JP" altLang="en-US" sz="900">
                          <a:solidFill>
                            <a:schemeClr val="tx1"/>
                          </a:solidFill>
                          <a:latin typeface="Meiryo UI" panose="020B0604030504040204" pitchFamily="50" charset="-128"/>
                          <a:ea typeface="Meiryo UI" panose="020B0604030504040204" pitchFamily="50" charset="-128"/>
                        </a:rPr>
                        <a:t>）経済的基準</a:t>
                      </a:r>
                    </a:p>
                  </a:txBody>
                  <a:tcPr marL="36000" marR="36000" marT="14400" marB="10800" anchor="ctr"/>
                </a:tc>
                <a:extLst>
                  <a:ext uri="{0D108BD9-81ED-4DB2-BD59-A6C34878D82A}">
                    <a16:rowId xmlns:a16="http://schemas.microsoft.com/office/drawing/2014/main" val="3448709288"/>
                  </a:ext>
                </a:extLst>
              </a:tr>
              <a:tr h="121237">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altLang="ja-JP" sz="900" b="0" i="0" u="none" strike="noStrike">
                          <a:solidFill>
                            <a:schemeClr val="tx1"/>
                          </a:solidFill>
                          <a:effectLst/>
                          <a:latin typeface="Meiryo UI" panose="020B0604030504040204" pitchFamily="50" charset="-128"/>
                          <a:ea typeface="Meiryo UI" panose="020B0604030504040204" pitchFamily="50" charset="-128"/>
                        </a:rPr>
                        <a:t>イ．技術的基準</a:t>
                      </a:r>
                      <a:r>
                        <a:rPr lang="ja-JP" altLang="en-US" sz="900" b="0" i="0" u="none" strike="noStrike">
                          <a:solidFill>
                            <a:schemeClr val="tx1"/>
                          </a:solidFill>
                          <a:effectLst/>
                          <a:latin typeface="Meiryo UI" panose="020B0604030504040204" pitchFamily="50" charset="-128"/>
                          <a:ea typeface="Meiryo UI" panose="020B0604030504040204" pitchFamily="50" charset="-128"/>
                        </a:rPr>
                        <a:t>（加点項目）</a:t>
                      </a:r>
                      <a:endParaRPr lang="ja-JP" sz="9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14400" marB="10800"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900">
                          <a:solidFill>
                            <a:schemeClr val="tx1"/>
                          </a:solidFill>
                          <a:latin typeface="Meiryo UI" panose="020B0604030504040204" pitchFamily="50" charset="-128"/>
                          <a:ea typeface="Meiryo UI" panose="020B0604030504040204" pitchFamily="50" charset="-128"/>
                        </a:rPr>
                        <a:t>３</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2</a:t>
                      </a:r>
                      <a:r>
                        <a:rPr kumimoji="1" lang="ja-JP" altLang="en-US" sz="900">
                          <a:solidFill>
                            <a:schemeClr val="tx1"/>
                          </a:solidFill>
                          <a:latin typeface="Meiryo UI" panose="020B0604030504040204" pitchFamily="50" charset="-128"/>
                          <a:ea typeface="Meiryo UI" panose="020B0604030504040204" pitchFamily="50" charset="-128"/>
                        </a:rPr>
                        <a:t>）技術的基準</a:t>
                      </a:r>
                    </a:p>
                  </a:txBody>
                  <a:tcPr marL="36000" marR="36000" marT="14400" marB="10800" anchor="ctr"/>
                </a:tc>
                <a:extLst>
                  <a:ext uri="{0D108BD9-81ED-4DB2-BD59-A6C34878D82A}">
                    <a16:rowId xmlns:a16="http://schemas.microsoft.com/office/drawing/2014/main" val="3045430151"/>
                  </a:ext>
                </a:extLst>
              </a:tr>
              <a:tr h="121237">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ウ</a:t>
                      </a:r>
                      <a:r>
                        <a:rPr lang="en-US" altLang="ja-JP" sz="900" b="0" i="0" u="none" strike="noStrike">
                          <a:solidFill>
                            <a:schemeClr val="tx1"/>
                          </a:solidFill>
                          <a:effectLst/>
                          <a:latin typeface="Meiryo UI" panose="020B0604030504040204" pitchFamily="50" charset="-128"/>
                          <a:ea typeface="Meiryo UI" panose="020B0604030504040204" pitchFamily="50" charset="-128"/>
                        </a:rPr>
                        <a:t>.</a:t>
                      </a:r>
                      <a:r>
                        <a:rPr lang="ja-JP" altLang="en-US" sz="900" b="0" i="0" u="none" strike="noStrike">
                          <a:solidFill>
                            <a:schemeClr val="tx1"/>
                          </a:solidFill>
                          <a:effectLst/>
                          <a:latin typeface="Meiryo UI" panose="020B0604030504040204" pitchFamily="50" charset="-128"/>
                          <a:ea typeface="Meiryo UI" panose="020B0604030504040204" pitchFamily="50" charset="-128"/>
                        </a:rPr>
                        <a:t>　その他定性的基準（加点項目）</a:t>
                      </a:r>
                      <a:endParaRPr lang="ja-JP" sz="9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14400" marB="10800"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900">
                          <a:solidFill>
                            <a:schemeClr val="tx1"/>
                          </a:solidFill>
                          <a:latin typeface="Meiryo UI" panose="020B0604030504040204" pitchFamily="50" charset="-128"/>
                          <a:ea typeface="Meiryo UI" panose="020B0604030504040204" pitchFamily="50" charset="-128"/>
                        </a:rPr>
                        <a:t>３</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3</a:t>
                      </a:r>
                      <a:r>
                        <a:rPr kumimoji="1" lang="ja-JP" altLang="en-US" sz="900">
                          <a:solidFill>
                            <a:schemeClr val="tx1"/>
                          </a:solidFill>
                          <a:latin typeface="Meiryo UI" panose="020B0604030504040204" pitchFamily="50" charset="-128"/>
                          <a:ea typeface="Meiryo UI" panose="020B0604030504040204" pitchFamily="50" charset="-128"/>
                        </a:rPr>
                        <a:t>）その他定性的基準</a:t>
                      </a:r>
                    </a:p>
                  </a:txBody>
                  <a:tcPr marL="36000" marR="36000" marT="14400" marB="10800" anchor="ctr"/>
                </a:tc>
                <a:extLst>
                  <a:ext uri="{0D108BD9-81ED-4DB2-BD59-A6C34878D82A}">
                    <a16:rowId xmlns:a16="http://schemas.microsoft.com/office/drawing/2014/main" val="2212097988"/>
                  </a:ext>
                </a:extLst>
              </a:tr>
              <a:tr h="121237">
                <a:tc>
                  <a:txBody>
                    <a:bodyPr/>
                    <a:lstStyle/>
                    <a:p>
                      <a:pPr algn="just" fontAlgn="ctr"/>
                      <a:r>
                        <a:rPr lang="ja-JP" sz="900" b="1" i="0" u="none" strike="noStrike">
                          <a:solidFill>
                            <a:schemeClr val="tx1"/>
                          </a:solidFill>
                          <a:effectLst/>
                          <a:latin typeface="Meiryo UI" panose="020B0604030504040204" pitchFamily="50" charset="-128"/>
                          <a:ea typeface="Meiryo UI" panose="020B0604030504040204" pitchFamily="50" charset="-128"/>
                        </a:rPr>
                        <a:t>⑤人材確保に向けた取組に関する審査</a:t>
                      </a:r>
                    </a:p>
                  </a:txBody>
                  <a:tcPr marL="36000" marR="36000" marT="14400" marB="10800" anchor="ctr"/>
                </a:tc>
                <a:tc>
                  <a:txBody>
                    <a:bodyPr/>
                    <a:lstStyle/>
                    <a:p>
                      <a:pPr marL="0" indent="0">
                        <a:buFont typeface="Arial" panose="020B0604020202020204" pitchFamily="34" charset="0"/>
                        <a:buNone/>
                      </a:pPr>
                      <a:endParaRPr kumimoji="1" lang="ja-JP" altLang="en-US"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1567092596"/>
                  </a:ext>
                </a:extLst>
              </a:tr>
              <a:tr h="121237">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ア．</a:t>
                      </a:r>
                      <a:r>
                        <a:rPr lang="ja-JP" altLang="en-US" sz="900" b="0" i="0" u="none" strike="noStrike">
                          <a:solidFill>
                            <a:schemeClr val="tx1"/>
                          </a:solidFill>
                          <a:effectLst/>
                          <a:latin typeface="Meiryo UI" panose="020B0604030504040204" pitchFamily="50" charset="-128"/>
                          <a:ea typeface="Meiryo UI" panose="020B0604030504040204" pitchFamily="50" charset="-128"/>
                        </a:rPr>
                        <a:t>国内の人的投資拡大につながる</a:t>
                      </a:r>
                      <a:r>
                        <a:rPr lang="ja-JP" sz="900" b="0" i="0" u="none" strike="noStrike">
                          <a:solidFill>
                            <a:schemeClr val="tx1"/>
                          </a:solidFill>
                          <a:effectLst/>
                          <a:latin typeface="Meiryo UI" panose="020B0604030504040204" pitchFamily="50" charset="-128"/>
                          <a:ea typeface="Meiryo UI" panose="020B0604030504040204" pitchFamily="50" charset="-128"/>
                        </a:rPr>
                        <a:t>取組（</a:t>
                      </a:r>
                      <a:r>
                        <a:rPr lang="ja-JP" altLang="en-US" sz="900" b="0" i="0" u="none" strike="noStrike">
                          <a:solidFill>
                            <a:schemeClr val="tx1"/>
                          </a:solidFill>
                          <a:effectLst/>
                          <a:latin typeface="Meiryo UI" panose="020B0604030504040204" pitchFamily="50" charset="-128"/>
                          <a:ea typeface="Meiryo UI" panose="020B0604030504040204" pitchFamily="50" charset="-128"/>
                        </a:rPr>
                        <a:t>基礎</a:t>
                      </a:r>
                      <a:r>
                        <a:rPr lang="ja-JP" sz="900" b="0" i="0" u="none" strike="noStrike">
                          <a:solidFill>
                            <a:schemeClr val="tx1"/>
                          </a:solidFill>
                          <a:effectLst/>
                          <a:latin typeface="Meiryo UI" panose="020B0604030504040204" pitchFamily="50" charset="-128"/>
                          <a:ea typeface="Meiryo UI" panose="020B0604030504040204" pitchFamily="50" charset="-128"/>
                        </a:rPr>
                        <a:t>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なし（様式第３別添４）</a:t>
                      </a:r>
                    </a:p>
                  </a:txBody>
                  <a:tcPr marL="36000" marR="36000" marT="14400" marB="10800" anchor="ctr"/>
                </a:tc>
                <a:extLst>
                  <a:ext uri="{0D108BD9-81ED-4DB2-BD59-A6C34878D82A}">
                    <a16:rowId xmlns:a16="http://schemas.microsoft.com/office/drawing/2014/main" val="479337005"/>
                  </a:ext>
                </a:extLst>
              </a:tr>
              <a:tr h="121237">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イ．従業員の賃金引上げ計画の表明（加点項目）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なし（様式第３別添４）</a:t>
                      </a:r>
                    </a:p>
                  </a:txBody>
                  <a:tcPr marL="36000" marR="36000" marT="14400" marB="10800" anchor="ctr"/>
                </a:tc>
                <a:extLst>
                  <a:ext uri="{0D108BD9-81ED-4DB2-BD59-A6C34878D82A}">
                    <a16:rowId xmlns:a16="http://schemas.microsoft.com/office/drawing/2014/main" val="3879165536"/>
                  </a:ext>
                </a:extLst>
              </a:tr>
              <a:tr h="121237">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ウ．ワーク・ライフ・バランス等の推進（加点項目）  </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なし（様式第３別添５）</a:t>
                      </a:r>
                    </a:p>
                  </a:txBody>
                  <a:tcPr marL="36000" marR="36000" marT="14400" marB="10800" anchor="ctr"/>
                </a:tc>
                <a:extLst>
                  <a:ext uri="{0D108BD9-81ED-4DB2-BD59-A6C34878D82A}">
                    <a16:rowId xmlns:a16="http://schemas.microsoft.com/office/drawing/2014/main" val="2347635862"/>
                  </a:ext>
                </a:extLst>
              </a:tr>
            </a:tbl>
          </a:graphicData>
        </a:graphic>
      </p:graphicFrame>
    </p:spTree>
    <p:custDataLst>
      <p:tags r:id="rId1"/>
    </p:custDataLst>
    <p:extLst>
      <p:ext uri="{BB962C8B-B14F-4D97-AF65-F5344CB8AC3E}">
        <p14:creationId xmlns:p14="http://schemas.microsoft.com/office/powerpoint/2010/main" val="377673712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333A4D80-4032-0524-8770-06DC71EE1482}"/>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359" imgH="360" progId="TCLayout.ActiveDocument.1">
                  <p:embed/>
                </p:oleObj>
              </mc:Choice>
              <mc:Fallback>
                <p:oleObj name="think-cellスライド" r:id="rId3" imgW="359" imgH="360" progId="TCLayout.ActiveDocument.1">
                  <p:embed/>
                  <p:pic>
                    <p:nvPicPr>
                      <p:cNvPr id="5" name="think-cell data - do not delete" hidden="1">
                        <a:extLst>
                          <a:ext uri="{FF2B5EF4-FFF2-40B4-BE49-F238E27FC236}">
                            <a16:creationId xmlns:a16="http://schemas.microsoft.com/office/drawing/2014/main" id="{333A4D80-4032-0524-8770-06DC71EE1482}"/>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1" name="Title 1">
            <a:extLst>
              <a:ext uri="{FF2B5EF4-FFF2-40B4-BE49-F238E27FC236}">
                <a16:creationId xmlns:a16="http://schemas.microsoft.com/office/drawing/2014/main" id="{B062B984-FC2A-4B4A-B6D6-616658681072}"/>
              </a:ext>
            </a:extLst>
          </p:cNvPr>
          <p:cNvSpPr txBox="1">
            <a:spLocks/>
          </p:cNvSpPr>
          <p:nvPr/>
        </p:nvSpPr>
        <p:spPr>
          <a:xfrm>
            <a:off x="180000" y="180000"/>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a:defRPr/>
            </a:pPr>
            <a:r>
              <a:rPr lang="en-US" altLang="ja-JP" sz="2000"/>
              <a:t>0. </a:t>
            </a:r>
            <a:r>
              <a:rPr lang="ja-JP" altLang="en-US" sz="2000"/>
              <a:t>共同申請者内における各主体の役割分担</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a:t>
            </a:r>
            <a:r>
              <a:rPr kumimoji="1" lang="en-US" altLang="ja-JP"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1</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）各主体の役割</a:t>
            </a:r>
            <a:endParaRPr kumimoji="1" lang="en-US" altLang="ja-JP"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endParaRPr>
          </a:p>
        </p:txBody>
      </p:sp>
      <p:sp>
        <p:nvSpPr>
          <p:cNvPr id="26" name="吹き出し: 四角形 48">
            <a:extLst>
              <a:ext uri="{FF2B5EF4-FFF2-40B4-BE49-F238E27FC236}">
                <a16:creationId xmlns:a16="http://schemas.microsoft.com/office/drawing/2014/main" id="{F4485706-CECA-484A-AB3B-73D0D5490736}"/>
              </a:ext>
            </a:extLst>
          </p:cNvPr>
          <p:cNvSpPr/>
          <p:nvPr/>
        </p:nvSpPr>
        <p:spPr>
          <a:xfrm flipH="1">
            <a:off x="7921645" y="10433"/>
            <a:ext cx="3434499" cy="622562"/>
          </a:xfrm>
          <a:prstGeom prst="wedgeRectCallout">
            <a:avLst>
              <a:gd name="adj1" fmla="val 49946"/>
              <a:gd name="adj2" fmla="val -20"/>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600">
                <a:solidFill>
                  <a:srgbClr val="FF0000"/>
                </a:solidFill>
                <a:latin typeface="Meiryo UI" panose="020B0604030504040204" pitchFamily="50" charset="-128"/>
                <a:ea typeface="Meiryo UI" panose="020B0604030504040204" pitchFamily="50" charset="-128"/>
              </a:rPr>
              <a:t>※</a:t>
            </a:r>
            <a:r>
              <a:rPr kumimoji="1" lang="ja-JP" altLang="en-US" sz="1600">
                <a:solidFill>
                  <a:srgbClr val="FF0000"/>
                </a:solidFill>
                <a:latin typeface="Meiryo UI" panose="020B0604030504040204" pitchFamily="50" charset="-128"/>
                <a:ea typeface="Meiryo UI" panose="020B0604030504040204" pitchFamily="50" charset="-128"/>
              </a:rPr>
              <a:t>本ページは幹事会社のみ提出</a:t>
            </a:r>
            <a:endParaRPr kumimoji="1" lang="en-US" altLang="ja-JP" sz="1600">
              <a:solidFill>
                <a:srgbClr val="FF0000"/>
              </a:solidFill>
              <a:latin typeface="Meiryo UI" panose="020B0604030504040204" pitchFamily="50" charset="-128"/>
              <a:ea typeface="Meiryo UI" panose="020B0604030504040204" pitchFamily="50" charset="-128"/>
            </a:endParaRPr>
          </a:p>
          <a:p>
            <a:pPr algn="ctr"/>
            <a:r>
              <a:rPr kumimoji="1" lang="ja-JP" altLang="en-US" sz="1200">
                <a:solidFill>
                  <a:srgbClr val="FF0000"/>
                </a:solidFill>
                <a:latin typeface="Meiryo UI" panose="020B0604030504040204" pitchFamily="50" charset="-128"/>
                <a:ea typeface="Meiryo UI" panose="020B0604030504040204" pitchFamily="50" charset="-128"/>
              </a:rPr>
              <a:t>（共同申請として提案する場合のみ）</a:t>
            </a:r>
            <a:endParaRPr kumimoji="1" lang="en-US" altLang="ja-JP" sz="1200">
              <a:solidFill>
                <a:srgbClr val="FF0000"/>
              </a:solidFill>
              <a:latin typeface="Meiryo UI" panose="020B0604030504040204" pitchFamily="50" charset="-128"/>
              <a:ea typeface="Meiryo UI" panose="020B0604030504040204" pitchFamily="50" charset="-128"/>
            </a:endParaRPr>
          </a:p>
        </p:txBody>
      </p:sp>
      <p:sp>
        <p:nvSpPr>
          <p:cNvPr id="27" name="角丸四角形 26"/>
          <p:cNvSpPr/>
          <p:nvPr/>
        </p:nvSpPr>
        <p:spPr>
          <a:xfrm>
            <a:off x="346824" y="1444761"/>
            <a:ext cx="3680025" cy="3600000"/>
          </a:xfrm>
          <a:prstGeom prst="roundRect">
            <a:avLst/>
          </a:prstGeom>
          <a:noFill/>
          <a:ln w="2857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kumimoji="1" lang="en-US" altLang="ja-JP" sz="1600" b="1">
                <a:solidFill>
                  <a:schemeClr val="tx1"/>
                </a:solidFill>
                <a:latin typeface="Meiryo UI" panose="020B0604030504040204" pitchFamily="50" charset="-128"/>
                <a:ea typeface="Meiryo UI" panose="020B0604030504040204" pitchFamily="50" charset="-128"/>
              </a:rPr>
              <a:t>A</a:t>
            </a:r>
            <a:r>
              <a:rPr kumimoji="1" lang="ja-JP" altLang="en-US" sz="1600" b="1">
                <a:solidFill>
                  <a:schemeClr val="tx1"/>
                </a:solidFill>
                <a:latin typeface="Meiryo UI" panose="020B0604030504040204" pitchFamily="50" charset="-128"/>
                <a:ea typeface="Meiryo UI" panose="020B0604030504040204" pitchFamily="50" charset="-128"/>
              </a:rPr>
              <a:t>社（幹事会社）</a:t>
            </a:r>
          </a:p>
        </p:txBody>
      </p:sp>
      <p:sp>
        <p:nvSpPr>
          <p:cNvPr id="29" name="角丸四角形 28"/>
          <p:cNvSpPr/>
          <p:nvPr/>
        </p:nvSpPr>
        <p:spPr>
          <a:xfrm>
            <a:off x="4262252" y="1444761"/>
            <a:ext cx="3680025" cy="3600000"/>
          </a:xfrm>
          <a:prstGeom prst="roundRect">
            <a:avLst/>
          </a:prstGeom>
          <a:noFill/>
          <a:ln w="2857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kumimoji="1" lang="en-US" altLang="ja-JP" sz="1600" b="1">
                <a:solidFill>
                  <a:schemeClr val="tx1"/>
                </a:solidFill>
                <a:latin typeface="Meiryo UI" panose="020B0604030504040204" pitchFamily="50" charset="-128"/>
                <a:ea typeface="Meiryo UI" panose="020B0604030504040204" pitchFamily="50" charset="-128"/>
              </a:rPr>
              <a:t>B</a:t>
            </a:r>
            <a:r>
              <a:rPr kumimoji="1" lang="ja-JP" altLang="en-US" sz="1600" b="1">
                <a:solidFill>
                  <a:schemeClr val="tx1"/>
                </a:solidFill>
                <a:latin typeface="Meiryo UI" panose="020B0604030504040204" pitchFamily="50" charset="-128"/>
                <a:ea typeface="Meiryo UI" panose="020B0604030504040204" pitchFamily="50" charset="-128"/>
              </a:rPr>
              <a:t>社</a:t>
            </a:r>
          </a:p>
        </p:txBody>
      </p:sp>
      <p:sp>
        <p:nvSpPr>
          <p:cNvPr id="38" name="角丸四角形 37"/>
          <p:cNvSpPr/>
          <p:nvPr/>
        </p:nvSpPr>
        <p:spPr>
          <a:xfrm>
            <a:off x="8177681" y="1444761"/>
            <a:ext cx="3680025" cy="3600000"/>
          </a:xfrm>
          <a:prstGeom prst="roundRect">
            <a:avLst/>
          </a:prstGeom>
          <a:noFill/>
          <a:ln w="2857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kumimoji="1" lang="en-US" altLang="ja-JP" sz="1600" b="1">
                <a:solidFill>
                  <a:schemeClr val="tx1"/>
                </a:solidFill>
                <a:latin typeface="Meiryo UI" panose="020B0604030504040204" pitchFamily="50" charset="-128"/>
                <a:ea typeface="Meiryo UI" panose="020B0604030504040204" pitchFamily="50" charset="-128"/>
              </a:rPr>
              <a:t>C</a:t>
            </a:r>
            <a:r>
              <a:rPr kumimoji="1" lang="ja-JP" altLang="en-US" sz="1600" b="1">
                <a:solidFill>
                  <a:schemeClr val="tx1"/>
                </a:solidFill>
                <a:latin typeface="Meiryo UI" panose="020B0604030504040204" pitchFamily="50" charset="-128"/>
                <a:ea typeface="Meiryo UI" panose="020B0604030504040204" pitchFamily="50" charset="-128"/>
              </a:rPr>
              <a:t>社</a:t>
            </a:r>
          </a:p>
        </p:txBody>
      </p:sp>
      <p:sp>
        <p:nvSpPr>
          <p:cNvPr id="3" name="テキスト ボックス 2"/>
          <p:cNvSpPr txBox="1"/>
          <p:nvPr/>
        </p:nvSpPr>
        <p:spPr>
          <a:xfrm>
            <a:off x="793290" y="2082908"/>
            <a:ext cx="2787091" cy="38598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200" b="1">
                <a:solidFill>
                  <a:srgbClr val="575757"/>
                </a:solidFill>
                <a:latin typeface="Meiryo UI" panose="020B0604030504040204" pitchFamily="50" charset="-128"/>
                <a:ea typeface="Meiryo UI" panose="020B0604030504040204" pitchFamily="50" charset="-128"/>
              </a:rPr>
              <a:t>A</a:t>
            </a:r>
            <a:r>
              <a:rPr kumimoji="1" lang="ja-JP" altLang="en-US" sz="1200" b="1">
                <a:solidFill>
                  <a:srgbClr val="575757"/>
                </a:solidFill>
                <a:latin typeface="Meiryo UI" panose="020B0604030504040204" pitchFamily="50" charset="-128"/>
                <a:ea typeface="Meiryo UI" panose="020B0604030504040204" pitchFamily="50" charset="-128"/>
              </a:rPr>
              <a:t>社が実施する</a:t>
            </a:r>
            <a:r>
              <a:rPr kumimoji="1" lang="zh-TW" altLang="en-US" sz="1200" b="1">
                <a:solidFill>
                  <a:srgbClr val="575757"/>
                </a:solidFill>
                <a:latin typeface="Meiryo UI" panose="020B0604030504040204" pitchFamily="50" charset="-128"/>
                <a:ea typeface="Meiryo UI" panose="020B0604030504040204" pitchFamily="50" charset="-128"/>
              </a:rPr>
              <a:t>本事業</a:t>
            </a:r>
            <a:r>
              <a:rPr kumimoji="1" lang="ja-JP" altLang="en-US" sz="1200" b="1">
                <a:solidFill>
                  <a:srgbClr val="575757"/>
                </a:solidFill>
                <a:latin typeface="Meiryo UI" panose="020B0604030504040204" pitchFamily="50" charset="-128"/>
                <a:ea typeface="Meiryo UI" panose="020B0604030504040204" pitchFamily="50" charset="-128"/>
              </a:rPr>
              <a:t>の内容</a:t>
            </a:r>
            <a:endParaRPr kumimoji="1" lang="en-US" altLang="ja-JP" sz="1200" b="1">
              <a:solidFill>
                <a:srgbClr val="575757"/>
              </a:solidFill>
              <a:latin typeface="Meiryo UI" panose="020B0604030504040204" pitchFamily="50" charset="-128"/>
              <a:ea typeface="Meiryo UI" panose="020B0604030504040204" pitchFamily="50" charset="-128"/>
            </a:endParaRPr>
          </a:p>
        </p:txBody>
      </p:sp>
      <p:sp>
        <p:nvSpPr>
          <p:cNvPr id="45" name="テキスト ボックス 44"/>
          <p:cNvSpPr txBox="1"/>
          <p:nvPr/>
        </p:nvSpPr>
        <p:spPr>
          <a:xfrm>
            <a:off x="598396" y="2482308"/>
            <a:ext cx="3189427" cy="129479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indent="-285750">
              <a:buFont typeface="Arial" panose="020B0604020202020204" pitchFamily="34" charset="0"/>
              <a:buChar char="•"/>
            </a:pPr>
            <a:r>
              <a:rPr kumimoji="1" lang="ja-JP" altLang="en-US" sz="1400">
                <a:solidFill>
                  <a:srgbClr val="575757"/>
                </a:solidFill>
                <a:latin typeface="Meiryo UI" panose="020B0604030504040204" pitchFamily="50" charset="-128"/>
                <a:ea typeface="Meiryo UI" panose="020B0604030504040204" pitchFamily="50" charset="-128"/>
              </a:rPr>
              <a:t>○○</a:t>
            </a:r>
            <a:endParaRPr kumimoji="1" lang="en-US" altLang="ja-JP" sz="1400">
              <a:solidFill>
                <a:srgbClr val="575757"/>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a:solidFill>
                  <a:srgbClr val="575757"/>
                </a:solidFill>
                <a:latin typeface="Meiryo UI" panose="020B0604030504040204" pitchFamily="50" charset="-128"/>
                <a:ea typeface="Meiryo UI" panose="020B0604030504040204" pitchFamily="50" charset="-128"/>
              </a:rPr>
              <a:t>○○</a:t>
            </a:r>
            <a:endParaRPr kumimoji="1" lang="en-US" altLang="ja-JP" sz="1400">
              <a:solidFill>
                <a:srgbClr val="575757"/>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a:solidFill>
                  <a:srgbClr val="575757"/>
                </a:solidFill>
                <a:latin typeface="Meiryo UI" panose="020B0604030504040204" pitchFamily="50" charset="-128"/>
                <a:ea typeface="Meiryo UI" panose="020B0604030504040204" pitchFamily="50" charset="-128"/>
              </a:rPr>
              <a:t>○○</a:t>
            </a:r>
            <a:endParaRPr kumimoji="1" lang="en-US" altLang="ja-JP" sz="1400">
              <a:solidFill>
                <a:srgbClr val="575757"/>
              </a:solidFill>
              <a:latin typeface="Meiryo UI" panose="020B0604030504040204" pitchFamily="50" charset="-128"/>
              <a:ea typeface="Meiryo UI" panose="020B0604030504040204" pitchFamily="50" charset="-128"/>
            </a:endParaRPr>
          </a:p>
          <a:p>
            <a:r>
              <a:rPr kumimoji="1" lang="ja-JP" altLang="en-US" sz="1400">
                <a:solidFill>
                  <a:srgbClr val="575757"/>
                </a:solidFill>
                <a:latin typeface="Meiryo UI" panose="020B0604030504040204" pitchFamily="50" charset="-128"/>
                <a:ea typeface="Meiryo UI" panose="020B0604030504040204" pitchFamily="50" charset="-128"/>
              </a:rPr>
              <a:t>　等を担当</a:t>
            </a:r>
          </a:p>
        </p:txBody>
      </p:sp>
      <p:sp>
        <p:nvSpPr>
          <p:cNvPr id="53" name="テキスト ボックス 52"/>
          <p:cNvSpPr txBox="1"/>
          <p:nvPr/>
        </p:nvSpPr>
        <p:spPr>
          <a:xfrm>
            <a:off x="4727246" y="2036088"/>
            <a:ext cx="2787091" cy="38598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200" b="1">
                <a:solidFill>
                  <a:srgbClr val="575757"/>
                </a:solidFill>
                <a:latin typeface="Meiryo UI" panose="020B0604030504040204" pitchFamily="50" charset="-128"/>
                <a:ea typeface="Meiryo UI" panose="020B0604030504040204" pitchFamily="50" charset="-128"/>
              </a:rPr>
              <a:t>B</a:t>
            </a:r>
            <a:r>
              <a:rPr kumimoji="1" lang="ja-JP" altLang="en-US" sz="1200" b="1">
                <a:solidFill>
                  <a:srgbClr val="575757"/>
                </a:solidFill>
                <a:latin typeface="Meiryo UI" panose="020B0604030504040204" pitchFamily="50" charset="-128"/>
                <a:ea typeface="Meiryo UI" panose="020B0604030504040204" pitchFamily="50" charset="-128"/>
              </a:rPr>
              <a:t>社が実施する</a:t>
            </a:r>
            <a:r>
              <a:rPr kumimoji="1" lang="zh-TW" altLang="en-US" sz="1200" b="1">
                <a:solidFill>
                  <a:srgbClr val="575757"/>
                </a:solidFill>
                <a:latin typeface="Meiryo UI" panose="020B0604030504040204" pitchFamily="50" charset="-128"/>
                <a:ea typeface="Meiryo UI" panose="020B0604030504040204" pitchFamily="50" charset="-128"/>
              </a:rPr>
              <a:t>本事業</a:t>
            </a:r>
            <a:r>
              <a:rPr kumimoji="1" lang="ja-JP" altLang="en-US" sz="1200" b="1">
                <a:solidFill>
                  <a:srgbClr val="575757"/>
                </a:solidFill>
                <a:latin typeface="Meiryo UI" panose="020B0604030504040204" pitchFamily="50" charset="-128"/>
                <a:ea typeface="Meiryo UI" panose="020B0604030504040204" pitchFamily="50" charset="-128"/>
              </a:rPr>
              <a:t>の内容</a:t>
            </a:r>
            <a:endParaRPr kumimoji="1" lang="en-US" altLang="ja-JP" sz="1200" b="1">
              <a:solidFill>
                <a:srgbClr val="575757"/>
              </a:solidFill>
              <a:latin typeface="Meiryo UI" panose="020B0604030504040204" pitchFamily="50" charset="-128"/>
              <a:ea typeface="Meiryo UI" panose="020B0604030504040204" pitchFamily="50" charset="-128"/>
            </a:endParaRPr>
          </a:p>
        </p:txBody>
      </p:sp>
      <p:sp>
        <p:nvSpPr>
          <p:cNvPr id="54" name="テキスト ボックス 53"/>
          <p:cNvSpPr txBox="1"/>
          <p:nvPr/>
        </p:nvSpPr>
        <p:spPr>
          <a:xfrm>
            <a:off x="8624147" y="2036087"/>
            <a:ext cx="2787091" cy="38598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200" b="1">
                <a:solidFill>
                  <a:srgbClr val="575757"/>
                </a:solidFill>
                <a:latin typeface="Meiryo UI" panose="020B0604030504040204" pitchFamily="50" charset="-128"/>
                <a:ea typeface="Meiryo UI" panose="020B0604030504040204" pitchFamily="50" charset="-128"/>
              </a:rPr>
              <a:t>C</a:t>
            </a:r>
            <a:r>
              <a:rPr kumimoji="1" lang="ja-JP" altLang="en-US" sz="1200" b="1">
                <a:solidFill>
                  <a:srgbClr val="575757"/>
                </a:solidFill>
                <a:latin typeface="Meiryo UI" panose="020B0604030504040204" pitchFamily="50" charset="-128"/>
                <a:ea typeface="Meiryo UI" panose="020B0604030504040204" pitchFamily="50" charset="-128"/>
              </a:rPr>
              <a:t>社が実施する</a:t>
            </a:r>
            <a:r>
              <a:rPr kumimoji="1" lang="zh-TW" altLang="en-US" sz="1200" b="1">
                <a:solidFill>
                  <a:srgbClr val="575757"/>
                </a:solidFill>
                <a:latin typeface="Meiryo UI" panose="020B0604030504040204" pitchFamily="50" charset="-128"/>
                <a:ea typeface="Meiryo UI" panose="020B0604030504040204" pitchFamily="50" charset="-128"/>
              </a:rPr>
              <a:t>本事業</a:t>
            </a:r>
            <a:r>
              <a:rPr kumimoji="1" lang="ja-JP" altLang="en-US" sz="1200" b="1">
                <a:solidFill>
                  <a:srgbClr val="575757"/>
                </a:solidFill>
                <a:latin typeface="Meiryo UI" panose="020B0604030504040204" pitchFamily="50" charset="-128"/>
                <a:ea typeface="Meiryo UI" panose="020B0604030504040204" pitchFamily="50" charset="-128"/>
              </a:rPr>
              <a:t>の内容</a:t>
            </a:r>
            <a:endParaRPr kumimoji="1" lang="en-US" altLang="ja-JP" sz="1200" b="1">
              <a:solidFill>
                <a:srgbClr val="575757"/>
              </a:solidFill>
              <a:latin typeface="Meiryo UI" panose="020B0604030504040204" pitchFamily="50" charset="-128"/>
              <a:ea typeface="Meiryo UI" panose="020B0604030504040204" pitchFamily="50" charset="-128"/>
            </a:endParaRPr>
          </a:p>
        </p:txBody>
      </p:sp>
      <p:sp>
        <p:nvSpPr>
          <p:cNvPr id="57" name="テキスト ボックス 56"/>
          <p:cNvSpPr txBox="1"/>
          <p:nvPr/>
        </p:nvSpPr>
        <p:spPr>
          <a:xfrm>
            <a:off x="4494347" y="2470096"/>
            <a:ext cx="3189427" cy="129479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indent="-285750">
              <a:buFont typeface="Arial" panose="020B0604020202020204" pitchFamily="34" charset="0"/>
              <a:buChar char="•"/>
            </a:pPr>
            <a:r>
              <a:rPr kumimoji="1" lang="ja-JP" altLang="en-US" sz="1400">
                <a:solidFill>
                  <a:srgbClr val="575757"/>
                </a:solidFill>
                <a:latin typeface="Meiryo UI" panose="020B0604030504040204" pitchFamily="50" charset="-128"/>
                <a:ea typeface="Meiryo UI" panose="020B0604030504040204" pitchFamily="50" charset="-128"/>
              </a:rPr>
              <a:t>○○</a:t>
            </a:r>
            <a:endParaRPr kumimoji="1" lang="en-US" altLang="ja-JP" sz="1400">
              <a:solidFill>
                <a:srgbClr val="575757"/>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a:solidFill>
                  <a:srgbClr val="575757"/>
                </a:solidFill>
                <a:latin typeface="Meiryo UI" panose="020B0604030504040204" pitchFamily="50" charset="-128"/>
                <a:ea typeface="Meiryo UI" panose="020B0604030504040204" pitchFamily="50" charset="-128"/>
              </a:rPr>
              <a:t>○○</a:t>
            </a:r>
            <a:endParaRPr kumimoji="1" lang="en-US" altLang="ja-JP" sz="1400">
              <a:solidFill>
                <a:srgbClr val="575757"/>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a:solidFill>
                  <a:srgbClr val="575757"/>
                </a:solidFill>
                <a:latin typeface="Meiryo UI" panose="020B0604030504040204" pitchFamily="50" charset="-128"/>
                <a:ea typeface="Meiryo UI" panose="020B0604030504040204" pitchFamily="50" charset="-128"/>
              </a:rPr>
              <a:t>○○</a:t>
            </a:r>
            <a:endParaRPr kumimoji="1" lang="en-US" altLang="ja-JP" sz="1400">
              <a:solidFill>
                <a:srgbClr val="575757"/>
              </a:solidFill>
              <a:latin typeface="Meiryo UI" panose="020B0604030504040204" pitchFamily="50" charset="-128"/>
              <a:ea typeface="Meiryo UI" panose="020B0604030504040204" pitchFamily="50" charset="-128"/>
            </a:endParaRPr>
          </a:p>
          <a:p>
            <a:r>
              <a:rPr kumimoji="1" lang="ja-JP" altLang="en-US" sz="1400">
                <a:solidFill>
                  <a:srgbClr val="575757"/>
                </a:solidFill>
                <a:latin typeface="Meiryo UI" panose="020B0604030504040204" pitchFamily="50" charset="-128"/>
                <a:ea typeface="Meiryo UI" panose="020B0604030504040204" pitchFamily="50" charset="-128"/>
              </a:rPr>
              <a:t>　等を担当</a:t>
            </a:r>
          </a:p>
        </p:txBody>
      </p:sp>
      <p:sp>
        <p:nvSpPr>
          <p:cNvPr id="58" name="テキスト ボックス 57"/>
          <p:cNvSpPr txBox="1"/>
          <p:nvPr/>
        </p:nvSpPr>
        <p:spPr>
          <a:xfrm>
            <a:off x="8422977" y="2441604"/>
            <a:ext cx="3189427" cy="129479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indent="-285750">
              <a:buFont typeface="Arial" panose="020B0604020202020204" pitchFamily="34" charset="0"/>
              <a:buChar char="•"/>
            </a:pPr>
            <a:r>
              <a:rPr kumimoji="1" lang="ja-JP" altLang="en-US" sz="1400">
                <a:solidFill>
                  <a:srgbClr val="575757"/>
                </a:solidFill>
                <a:latin typeface="Meiryo UI" panose="020B0604030504040204" pitchFamily="50" charset="-128"/>
                <a:ea typeface="Meiryo UI" panose="020B0604030504040204" pitchFamily="50" charset="-128"/>
              </a:rPr>
              <a:t>○○</a:t>
            </a:r>
            <a:endParaRPr kumimoji="1" lang="en-US" altLang="ja-JP" sz="1400">
              <a:solidFill>
                <a:srgbClr val="575757"/>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a:solidFill>
                  <a:srgbClr val="575757"/>
                </a:solidFill>
                <a:latin typeface="Meiryo UI" panose="020B0604030504040204" pitchFamily="50" charset="-128"/>
                <a:ea typeface="Meiryo UI" panose="020B0604030504040204" pitchFamily="50" charset="-128"/>
              </a:rPr>
              <a:t>○○</a:t>
            </a:r>
            <a:endParaRPr kumimoji="1" lang="en-US" altLang="ja-JP" sz="1400">
              <a:solidFill>
                <a:srgbClr val="575757"/>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a:solidFill>
                  <a:srgbClr val="575757"/>
                </a:solidFill>
                <a:latin typeface="Meiryo UI" panose="020B0604030504040204" pitchFamily="50" charset="-128"/>
                <a:ea typeface="Meiryo UI" panose="020B0604030504040204" pitchFamily="50" charset="-128"/>
              </a:rPr>
              <a:t>○○</a:t>
            </a:r>
            <a:endParaRPr kumimoji="1" lang="en-US" altLang="ja-JP" sz="1400">
              <a:solidFill>
                <a:srgbClr val="575757"/>
              </a:solidFill>
              <a:latin typeface="Meiryo UI" panose="020B0604030504040204" pitchFamily="50" charset="-128"/>
              <a:ea typeface="Meiryo UI" panose="020B0604030504040204" pitchFamily="50" charset="-128"/>
            </a:endParaRPr>
          </a:p>
          <a:p>
            <a:r>
              <a:rPr kumimoji="1" lang="ja-JP" altLang="en-US" sz="1400">
                <a:solidFill>
                  <a:srgbClr val="575757"/>
                </a:solidFill>
                <a:latin typeface="Meiryo UI" panose="020B0604030504040204" pitchFamily="50" charset="-128"/>
                <a:ea typeface="Meiryo UI" panose="020B0604030504040204" pitchFamily="50" charset="-128"/>
              </a:rPr>
              <a:t>　等を担当</a:t>
            </a:r>
          </a:p>
        </p:txBody>
      </p:sp>
      <p:sp>
        <p:nvSpPr>
          <p:cNvPr id="28" name="二等辺三角形 27"/>
          <p:cNvSpPr/>
          <p:nvPr/>
        </p:nvSpPr>
        <p:spPr>
          <a:xfrm flipV="1">
            <a:off x="3547701" y="5253710"/>
            <a:ext cx="5255666" cy="299924"/>
          </a:xfrm>
          <a:prstGeom prst="triangle">
            <a:avLst/>
          </a:prstGeom>
          <a:solidFill>
            <a:schemeClr val="bg1">
              <a:lumMod val="85000"/>
            </a:schemeClr>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algn="ctr"/>
            <a:endParaRPr kumimoji="1" lang="ja-JP" altLang="en-US" sz="1200">
              <a:solidFill>
                <a:srgbClr val="575757"/>
              </a:solidFill>
              <a:latin typeface="Meiryo UI" panose="020B0604030504040204" pitchFamily="50" charset="-128"/>
              <a:ea typeface="Meiryo UI" panose="020B0604030504040204" pitchFamily="50" charset="-128"/>
            </a:endParaRPr>
          </a:p>
        </p:txBody>
      </p:sp>
      <p:sp>
        <p:nvSpPr>
          <p:cNvPr id="2" name="テキスト ボックス 1"/>
          <p:cNvSpPr txBox="1"/>
          <p:nvPr/>
        </p:nvSpPr>
        <p:spPr>
          <a:xfrm>
            <a:off x="2471692" y="5602908"/>
            <a:ext cx="7176211" cy="43159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b="1">
                <a:solidFill>
                  <a:schemeClr val="bg1">
                    <a:lumMod val="50000"/>
                  </a:schemeClr>
                </a:solidFill>
                <a:latin typeface="Meiryo UI" panose="020B0604030504040204" pitchFamily="50" charset="-128"/>
                <a:ea typeface="Meiryo UI" panose="020B0604030504040204" pitchFamily="50" charset="-128"/>
              </a:rPr>
              <a:t>（提案事業の目的：○○）の実現</a:t>
            </a:r>
          </a:p>
        </p:txBody>
      </p:sp>
      <p:sp>
        <p:nvSpPr>
          <p:cNvPr id="8" name="正方形/長方形 7">
            <a:extLst>
              <a:ext uri="{FF2B5EF4-FFF2-40B4-BE49-F238E27FC236}">
                <a16:creationId xmlns:a16="http://schemas.microsoft.com/office/drawing/2014/main" id="{A9F3DCFF-459B-42E0-BB7B-C129D0EA825F}"/>
              </a:ext>
            </a:extLst>
          </p:cNvPr>
          <p:cNvSpPr/>
          <p:nvPr/>
        </p:nvSpPr>
        <p:spPr>
          <a:xfrm>
            <a:off x="11152486" y="85758"/>
            <a:ext cx="953793" cy="324000"/>
          </a:xfrm>
          <a:prstGeom prst="rect">
            <a:avLst/>
          </a:prstGeom>
          <a:ln w="28575">
            <a:solidFill>
              <a:schemeClr val="bg1">
                <a:lumMod val="65000"/>
              </a:schemeClr>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該当者</a:t>
            </a:r>
          </a:p>
        </p:txBody>
      </p:sp>
      <p:sp>
        <p:nvSpPr>
          <p:cNvPr id="52" name="TextBox 51">
            <a:extLst>
              <a:ext uri="{FF2B5EF4-FFF2-40B4-BE49-F238E27FC236}">
                <a16:creationId xmlns:a16="http://schemas.microsoft.com/office/drawing/2014/main" id="{09980D6C-981C-49CF-AC8B-20780AD8812A}"/>
              </a:ext>
            </a:extLst>
          </p:cNvPr>
          <p:cNvSpPr txBox="1"/>
          <p:nvPr/>
        </p:nvSpPr>
        <p:spPr>
          <a:xfrm>
            <a:off x="854744" y="3675543"/>
            <a:ext cx="10476000" cy="864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marL="85725" indent="3175">
              <a:defRPr sz="1600">
                <a:solidFill>
                  <a:srgbClr val="2E3558"/>
                </a:solidFill>
                <a:latin typeface="+mn-ea"/>
              </a:defRPr>
            </a:lvl1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r>
              <a:rPr lang="ja-JP" altLang="en-US"/>
              <a:t>共同実施として参加する企業等各提案者の本事業における役割分担を記載ください</a:t>
            </a:r>
            <a:endParaRPr lang="en-US" altLang="ja-JP"/>
          </a:p>
          <a:p>
            <a:r>
              <a:rPr lang="ja-JP" altLang="en-US"/>
              <a:t>（各提案者が提出する「</a:t>
            </a:r>
            <a:r>
              <a:rPr lang="en-US" altLang="ja-JP"/>
              <a:t>4. </a:t>
            </a:r>
            <a:r>
              <a:rPr lang="ja-JP" altLang="en-US"/>
              <a:t>経営層のコミット」（特に（</a:t>
            </a:r>
            <a:r>
              <a:rPr lang="en-US" altLang="ja-JP"/>
              <a:t>1</a:t>
            </a:r>
            <a:r>
              <a:rPr lang="ja-JP" altLang="en-US"/>
              <a:t>）組織内の事業推進体制）」の内容と整合性を図ること、フォーマットはあくまで一例）</a:t>
            </a:r>
            <a:endParaRPr lang="en-US"/>
          </a:p>
        </p:txBody>
      </p:sp>
      <p:sp>
        <p:nvSpPr>
          <p:cNvPr id="6" name="Title 1">
            <a:extLst>
              <a:ext uri="{FF2B5EF4-FFF2-40B4-BE49-F238E27FC236}">
                <a16:creationId xmlns:a16="http://schemas.microsoft.com/office/drawing/2014/main" id="{A11861B8-A4E9-6F4D-12E7-DDA1E83B2652}"/>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a:solidFill>
                  <a:schemeClr val="tx1"/>
                </a:solidFill>
              </a:rPr>
              <a:t>本事業では、</a:t>
            </a:r>
            <a:r>
              <a:rPr lang="en-US" altLang="ja-JP">
                <a:solidFill>
                  <a:schemeClr val="tx1"/>
                </a:solidFill>
              </a:rPr>
              <a:t>xx</a:t>
            </a:r>
            <a:r>
              <a:rPr lang="ja-JP" altLang="en-US">
                <a:solidFill>
                  <a:schemeClr val="tx1"/>
                </a:solidFill>
              </a:rPr>
              <a:t>が幹事企業となり、</a:t>
            </a:r>
            <a:r>
              <a:rPr lang="en-US" altLang="ja-JP">
                <a:solidFill>
                  <a:schemeClr val="tx1"/>
                </a:solidFill>
              </a:rPr>
              <a:t>xx</a:t>
            </a:r>
            <a:r>
              <a:rPr lang="ja-JP" altLang="en-US">
                <a:solidFill>
                  <a:schemeClr val="tx1"/>
                </a:solidFill>
              </a:rPr>
              <a:t>等と連携しながら、</a:t>
            </a:r>
            <a:r>
              <a:rPr lang="en-US" altLang="ja-JP">
                <a:solidFill>
                  <a:schemeClr val="tx1"/>
                </a:solidFill>
              </a:rPr>
              <a:t>xx</a:t>
            </a:r>
            <a:r>
              <a:rPr lang="ja-JP" altLang="en-US">
                <a:solidFill>
                  <a:schemeClr val="tx1"/>
                </a:solidFill>
              </a:rPr>
              <a:t>の実現に向けた体制を構築する</a:t>
            </a:r>
            <a:endParaRPr kumimoji="1" lang="en-US">
              <a:solidFill>
                <a:schemeClr val="tx1"/>
              </a:solidFill>
            </a:endParaRPr>
          </a:p>
        </p:txBody>
      </p:sp>
      <p:cxnSp>
        <p:nvCxnSpPr>
          <p:cNvPr id="7" name="直線コネクタ 6">
            <a:extLst>
              <a:ext uri="{FF2B5EF4-FFF2-40B4-BE49-F238E27FC236}">
                <a16:creationId xmlns:a16="http://schemas.microsoft.com/office/drawing/2014/main" id="{0A4A1541-0C1E-59C5-0B72-16356B253F4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100405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0" name="think-cell data - do not delete" hidden="1">
            <a:extLst>
              <a:ext uri="{FF2B5EF4-FFF2-40B4-BE49-F238E27FC236}">
                <a16:creationId xmlns:a16="http://schemas.microsoft.com/office/drawing/2014/main" id="{E76DF1BA-ED21-044A-C8A3-6052A3626FCE}"/>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624" imgH="623" progId="TCLayout.ActiveDocument.1">
                  <p:embed/>
                </p:oleObj>
              </mc:Choice>
              <mc:Fallback>
                <p:oleObj name="think-cellスライド" r:id="rId4" imgW="624" imgH="623" progId="TCLayout.ActiveDocument.1">
                  <p:embed/>
                  <p:pic>
                    <p:nvPicPr>
                      <p:cNvPr id="70" name="think-cell data - do not delete" hidden="1">
                        <a:extLst>
                          <a:ext uri="{FF2B5EF4-FFF2-40B4-BE49-F238E27FC236}">
                            <a16:creationId xmlns:a16="http://schemas.microsoft.com/office/drawing/2014/main" id="{E76DF1BA-ED21-044A-C8A3-6052A3626FCE}"/>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1" name="Title 1">
            <a:extLst>
              <a:ext uri="{FF2B5EF4-FFF2-40B4-BE49-F238E27FC236}">
                <a16:creationId xmlns:a16="http://schemas.microsoft.com/office/drawing/2014/main" id="{B062B984-FC2A-4B4A-B6D6-616658681072}"/>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a:defRPr/>
            </a:pPr>
            <a:r>
              <a:rPr lang="en-US" altLang="ja-JP" sz="2000"/>
              <a:t>0. </a:t>
            </a:r>
            <a:r>
              <a:rPr lang="ja-JP" altLang="en-US" sz="2000"/>
              <a:t>共同申請者内における各主体の役割分担</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a:t>
            </a:r>
            <a:r>
              <a:rPr kumimoji="1" lang="en-US" altLang="ja-JP" sz="2000">
                <a:solidFill>
                  <a:srgbClr val="000000"/>
                </a:solidFill>
              </a:rPr>
              <a:t>2</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a:t>
            </a:r>
            <a:r>
              <a:rPr kumimoji="1" lang="ja-JP" altLang="en-US" sz="2000">
                <a:solidFill>
                  <a:srgbClr val="000000"/>
                </a:solidFill>
              </a:rPr>
              <a:t>各主体の</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概要</a:t>
            </a:r>
            <a:endParaRPr kumimoji="1" 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endParaRPr>
          </a:p>
        </p:txBody>
      </p:sp>
      <p:sp>
        <p:nvSpPr>
          <p:cNvPr id="32" name="Title 1">
            <a:extLst>
              <a:ext uri="{FF2B5EF4-FFF2-40B4-BE49-F238E27FC236}">
                <a16:creationId xmlns:a16="http://schemas.microsoft.com/office/drawing/2014/main" id="{AAA02026-4923-43DD-B05A-D23A292ABD14}"/>
              </a:ext>
            </a:extLst>
          </p:cNvPr>
          <p:cNvSpPr txBox="1">
            <a:spLocks/>
          </p:cNvSpPr>
          <p:nvPr/>
        </p:nvSpPr>
        <p:spPr>
          <a:xfrm>
            <a:off x="382730" y="658342"/>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en-US" altLang="ja-JP">
                <a:solidFill>
                  <a:prstClr val="black"/>
                </a:solidFill>
              </a:rPr>
              <a:t>××</a:t>
            </a:r>
            <a:r>
              <a:rPr kumimoji="1" lang="ja-JP" altLang="en-US">
                <a:solidFill>
                  <a:prstClr val="black"/>
                </a:solidFill>
              </a:rPr>
              <a:t>株式会社</a:t>
            </a:r>
            <a:r>
              <a:rPr kumimoji="1" lang="ja-JP" alt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は、</a:t>
            </a:r>
            <a:r>
              <a:rPr kumimoji="1" lang="en-US" altLang="ja-JP"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xx</a:t>
            </a:r>
            <a:r>
              <a:rPr kumimoji="1" lang="ja-JP" alt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や</a:t>
            </a:r>
            <a:r>
              <a:rPr kumimoji="1" lang="en-US" altLang="ja-JP"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xx</a:t>
            </a:r>
            <a:r>
              <a:rPr kumimoji="1" lang="ja-JP" alt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を主力事業として、</a:t>
            </a:r>
            <a:r>
              <a:rPr kumimoji="1" lang="en-US" altLang="ja-JP"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xx</a:t>
            </a:r>
            <a:r>
              <a:rPr kumimoji="1" lang="ja-JP" alt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や</a:t>
            </a:r>
            <a:r>
              <a:rPr kumimoji="1" lang="en-US" altLang="ja-JP"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xx</a:t>
            </a:r>
            <a:r>
              <a:rPr kumimoji="1" lang="ja-JP" alt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で事業展開を図っている</a:t>
            </a:r>
          </a:p>
        </p:txBody>
      </p:sp>
      <p:cxnSp>
        <p:nvCxnSpPr>
          <p:cNvPr id="34" name="直線コネクタ 33">
            <a:extLst>
              <a:ext uri="{FF2B5EF4-FFF2-40B4-BE49-F238E27FC236}">
                <a16:creationId xmlns:a16="http://schemas.microsoft.com/office/drawing/2014/main" id="{DE68E70D-7FD0-45D5-845F-5EC143CE415F}"/>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14" name="正方形/長方形 13">
            <a:extLst>
              <a:ext uri="{FF2B5EF4-FFF2-40B4-BE49-F238E27FC236}">
                <a16:creationId xmlns:a16="http://schemas.microsoft.com/office/drawing/2014/main" id="{F936BDFF-400A-677E-B9E8-AFB014C87681}"/>
              </a:ext>
            </a:extLst>
          </p:cNvPr>
          <p:cNvSpPr/>
          <p:nvPr/>
        </p:nvSpPr>
        <p:spPr>
          <a:xfrm>
            <a:off x="6168000" y="1291149"/>
            <a:ext cx="5328000" cy="4022675"/>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セグメント別・地域別の売上構成</a:t>
            </a: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182563" marR="0" lvl="0" indent="-18256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p>
        </p:txBody>
      </p:sp>
      <p:sp>
        <p:nvSpPr>
          <p:cNvPr id="8" name="正方形/長方形 7">
            <a:extLst>
              <a:ext uri="{FF2B5EF4-FFF2-40B4-BE49-F238E27FC236}">
                <a16:creationId xmlns:a16="http://schemas.microsoft.com/office/drawing/2014/main" id="{EB824A9C-E9A0-E2AE-689E-E0CECFB6D3A8}"/>
              </a:ext>
            </a:extLst>
          </p:cNvPr>
          <p:cNvSpPr/>
          <p:nvPr/>
        </p:nvSpPr>
        <p:spPr>
          <a:xfrm>
            <a:off x="696000" y="1291149"/>
            <a:ext cx="5328000" cy="1941948"/>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会社概要</a:t>
            </a: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 name="正方形/長方形 1">
            <a:extLst>
              <a:ext uri="{FF2B5EF4-FFF2-40B4-BE49-F238E27FC236}">
                <a16:creationId xmlns:a16="http://schemas.microsoft.com/office/drawing/2014/main" id="{5029AF35-B8E1-77DD-EA95-EBF94B96748D}"/>
              </a:ext>
            </a:extLst>
          </p:cNvPr>
          <p:cNvSpPr/>
          <p:nvPr/>
        </p:nvSpPr>
        <p:spPr>
          <a:xfrm>
            <a:off x="696000" y="3371878"/>
            <a:ext cx="5328000" cy="1941948"/>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財務・業績状況</a:t>
            </a: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9" name="TextBox 51">
            <a:extLst>
              <a:ext uri="{FF2B5EF4-FFF2-40B4-BE49-F238E27FC236}">
                <a16:creationId xmlns:a16="http://schemas.microsoft.com/office/drawing/2014/main" id="{3B6A1259-8AD4-543C-DB05-D2ED28FA8565}"/>
              </a:ext>
            </a:extLst>
          </p:cNvPr>
          <p:cNvSpPr txBox="1"/>
          <p:nvPr/>
        </p:nvSpPr>
        <p:spPr>
          <a:xfrm>
            <a:off x="1344000" y="2119285"/>
            <a:ext cx="4032000" cy="756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社名、代表者役職・氏名、本社所在地、設立年月日、資本金、事業内容などの会社概要について、表などを用いて記載ください</a:t>
            </a:r>
            <a:endPar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0" name="TextBox 51">
            <a:extLst>
              <a:ext uri="{FF2B5EF4-FFF2-40B4-BE49-F238E27FC236}">
                <a16:creationId xmlns:a16="http://schemas.microsoft.com/office/drawing/2014/main" id="{06EAFB92-3CF7-983D-6B13-430740AA3FC3}"/>
              </a:ext>
            </a:extLst>
          </p:cNvPr>
          <p:cNvSpPr txBox="1"/>
          <p:nvPr/>
        </p:nvSpPr>
        <p:spPr>
          <a:xfrm>
            <a:off x="1344000" y="3903826"/>
            <a:ext cx="4032000" cy="936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直近</a:t>
            </a:r>
            <a:r>
              <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3</a:t>
            </a: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年度分の財務・業績状況（株価、売上高、</a:t>
            </a:r>
            <a:r>
              <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 EBITDA</a:t>
            </a: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、営業利益、経常利益、当期純利益、課税所得金額、純資産等）の推移について図表・グラフなどを用いて記載ください</a:t>
            </a:r>
            <a:endPar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3" name="TextBox 51">
            <a:extLst>
              <a:ext uri="{FF2B5EF4-FFF2-40B4-BE49-F238E27FC236}">
                <a16:creationId xmlns:a16="http://schemas.microsoft.com/office/drawing/2014/main" id="{E2F594CA-70CB-BD52-9869-9BCE3A2C18C7}"/>
              </a:ext>
            </a:extLst>
          </p:cNvPr>
          <p:cNvSpPr txBox="1"/>
          <p:nvPr/>
        </p:nvSpPr>
        <p:spPr>
          <a:xfrm>
            <a:off x="6996000" y="3109285"/>
            <a:ext cx="3672000" cy="1404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直近の事業年度におけるセグメント別（例：事業</a:t>
            </a:r>
            <a:r>
              <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A</a:t>
            </a: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、事業</a:t>
            </a:r>
            <a:r>
              <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B</a:t>
            </a: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）・地域別（例：</a:t>
            </a:r>
            <a:r>
              <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A</a:t>
            </a: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国、</a:t>
            </a:r>
            <a:r>
              <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B</a:t>
            </a: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国）の売上構成（絶対額と割合の双方）について図表・グラフ等を用いて記載ください</a:t>
            </a:r>
            <a:endPar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地域別の整理では、地域ごとの拠点数</a:t>
            </a:r>
            <a:br>
              <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b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（グループ会社含む）も記載ください</a:t>
            </a:r>
            <a:endPar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4" name="正方形/長方形 3">
            <a:extLst>
              <a:ext uri="{FF2B5EF4-FFF2-40B4-BE49-F238E27FC236}">
                <a16:creationId xmlns:a16="http://schemas.microsoft.com/office/drawing/2014/main" id="{FE24D29B-71DE-1173-03EA-076A8AC71CDC}"/>
              </a:ext>
            </a:extLst>
          </p:cNvPr>
          <p:cNvSpPr/>
          <p:nvPr/>
        </p:nvSpPr>
        <p:spPr>
          <a:xfrm>
            <a:off x="696000" y="5566851"/>
            <a:ext cx="10800000" cy="842912"/>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本事業における役割</a:t>
            </a: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 name="吹き出し: 四角形 48">
            <a:extLst>
              <a:ext uri="{FF2B5EF4-FFF2-40B4-BE49-F238E27FC236}">
                <a16:creationId xmlns:a16="http://schemas.microsoft.com/office/drawing/2014/main" id="{67924921-6CD3-1A1C-5BF0-CF4EECA47E86}"/>
              </a:ext>
            </a:extLst>
          </p:cNvPr>
          <p:cNvSpPr/>
          <p:nvPr/>
        </p:nvSpPr>
        <p:spPr>
          <a:xfrm flipH="1">
            <a:off x="7921645" y="10433"/>
            <a:ext cx="3434499" cy="622562"/>
          </a:xfrm>
          <a:prstGeom prst="wedgeRectCallout">
            <a:avLst>
              <a:gd name="adj1" fmla="val 49946"/>
              <a:gd name="adj2" fmla="val -20"/>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600">
                <a:solidFill>
                  <a:srgbClr val="FF0000"/>
                </a:solidFill>
                <a:latin typeface="Meiryo UI" panose="020B0604030504040204" pitchFamily="50" charset="-128"/>
                <a:ea typeface="Meiryo UI" panose="020B0604030504040204" pitchFamily="50" charset="-128"/>
              </a:rPr>
              <a:t>※</a:t>
            </a:r>
            <a:r>
              <a:rPr kumimoji="1" lang="ja-JP" altLang="en-US" sz="1600">
                <a:solidFill>
                  <a:srgbClr val="FF0000"/>
                </a:solidFill>
                <a:latin typeface="Meiryo UI" panose="020B0604030504040204" pitchFamily="50" charset="-128"/>
                <a:ea typeface="Meiryo UI" panose="020B0604030504040204" pitchFamily="50" charset="-128"/>
              </a:rPr>
              <a:t>本ページは共同申請企業分提出</a:t>
            </a:r>
            <a:endParaRPr kumimoji="1" lang="en-US" altLang="ja-JP" sz="1600">
              <a:solidFill>
                <a:srgbClr val="FF0000"/>
              </a:solidFill>
              <a:latin typeface="Meiryo UI" panose="020B0604030504040204" pitchFamily="50" charset="-128"/>
              <a:ea typeface="Meiryo UI" panose="020B0604030504040204" pitchFamily="50" charset="-128"/>
            </a:endParaRPr>
          </a:p>
        </p:txBody>
      </p:sp>
      <p:sp>
        <p:nvSpPr>
          <p:cNvPr id="5" name="正方形/長方形 4">
            <a:extLst>
              <a:ext uri="{FF2B5EF4-FFF2-40B4-BE49-F238E27FC236}">
                <a16:creationId xmlns:a16="http://schemas.microsoft.com/office/drawing/2014/main" id="{EBCAB3EC-47C0-73DD-CFE0-69ACEB14CD1B}"/>
              </a:ext>
            </a:extLst>
          </p:cNvPr>
          <p:cNvSpPr/>
          <p:nvPr/>
        </p:nvSpPr>
        <p:spPr>
          <a:xfrm>
            <a:off x="11152486" y="85758"/>
            <a:ext cx="953793" cy="324000"/>
          </a:xfrm>
          <a:prstGeom prst="rect">
            <a:avLst/>
          </a:prstGeom>
          <a:ln w="28575">
            <a:solidFill>
              <a:schemeClr val="bg1">
                <a:lumMod val="65000"/>
              </a:schemeClr>
            </a:solidFill>
          </a:ln>
        </p:spPr>
        <p:txBody>
          <a:bodyPr vert="horz" wrap="square" lIns="0" tIns="0" rIns="0" bIns="0" rtlCol="0" anchor="ctr">
            <a:noAutofit/>
          </a:bodyPr>
          <a:lstStyle/>
          <a:p>
            <a:pPr algn="ctr">
              <a:lnSpc>
                <a:spcPct val="90000"/>
              </a:lnSpc>
              <a:spcBef>
                <a:spcPct val="0"/>
              </a:spcBef>
            </a:pPr>
            <a:r>
              <a:rPr lang="ja-JP" altLang="en-US" sz="1400">
                <a:latin typeface="Meiryo UI" panose="020B0604030504040204" pitchFamily="50" charset="-128"/>
                <a:ea typeface="Meiryo UI" panose="020B0604030504040204" pitchFamily="50" charset="-128"/>
                <a:cs typeface="+mj-cs"/>
              </a:rPr>
              <a:t>共同申請者</a:t>
            </a:r>
          </a:p>
        </p:txBody>
      </p:sp>
    </p:spTree>
    <p:extLst>
      <p:ext uri="{BB962C8B-B14F-4D97-AF65-F5344CB8AC3E}">
        <p14:creationId xmlns:p14="http://schemas.microsoft.com/office/powerpoint/2010/main" val="192099527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37C069A-96FF-4DC6-B902-B9C519ABB687}"/>
              </a:ext>
            </a:extLst>
          </p:cNvPr>
          <p:cNvSpPr/>
          <p:nvPr>
            <p:custDataLst>
              <p:tags r:id="rId2"/>
            </p:custDataLst>
          </p:nvPr>
        </p:nvSpPr>
        <p:spPr>
          <a:xfrm>
            <a:off x="1256462" y="1827160"/>
            <a:ext cx="9634846" cy="3203680"/>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74320" tIns="274320" rIns="274320" bIns="137160" numCol="1" spcCol="0" rtlCol="0" fromWordArt="0" anchor="ctr" anchorCtr="0" forceAA="0" compatLnSpc="1">
            <a:prstTxWarp prst="textNoShape">
              <a:avLst/>
            </a:prstTxWarp>
            <a:noAutofit/>
          </a:bodyPr>
          <a:lstStyle/>
          <a:p>
            <a:pPr algn="ctr">
              <a:lnSpc>
                <a:spcPts val="6000"/>
              </a:lnSpc>
            </a:pPr>
            <a:r>
              <a:rPr kumimoji="1" lang="ja-JP" altLang="en-US" sz="5400">
                <a:solidFill>
                  <a:schemeClr val="tx1"/>
                </a:solidFill>
                <a:latin typeface="Trebuchet MS" panose="020B0603020202020204" pitchFamily="34" charset="0"/>
                <a:ea typeface="Meiryo UI" panose="020B0604030504040204" pitchFamily="50" charset="-128"/>
              </a:rPr>
              <a:t>１．事業戦略・事業計画</a:t>
            </a:r>
            <a:endParaRPr kumimoji="1" lang="en-US" sz="5400">
              <a:solidFill>
                <a:schemeClr val="tx1"/>
              </a:solidFill>
              <a:latin typeface="Trebuchet MS" panose="020B0603020202020204" pitchFamily="34" charset="0"/>
              <a:ea typeface="Meiryo UI" panose="020B0604030504040204" pitchFamily="50" charset="-128"/>
            </a:endParaRPr>
          </a:p>
        </p:txBody>
      </p:sp>
      <p:sp>
        <p:nvSpPr>
          <p:cNvPr id="3" name="吹き出し: 四角形 48">
            <a:extLst>
              <a:ext uri="{FF2B5EF4-FFF2-40B4-BE49-F238E27FC236}">
                <a16:creationId xmlns:a16="http://schemas.microsoft.com/office/drawing/2014/main" id="{F4485706-CECA-484A-AB3B-73D0D5490736}"/>
              </a:ext>
            </a:extLst>
          </p:cNvPr>
          <p:cNvSpPr/>
          <p:nvPr/>
        </p:nvSpPr>
        <p:spPr>
          <a:xfrm flipH="1">
            <a:off x="8653804" y="94269"/>
            <a:ext cx="3434499" cy="754144"/>
          </a:xfrm>
          <a:prstGeom prst="wedgeRectCallout">
            <a:avLst>
              <a:gd name="adj1" fmla="val 49946"/>
              <a:gd name="adj2" fmla="val -20"/>
            </a:avLst>
          </a:prstGeom>
          <a:solidFill>
            <a:schemeClr val="bg1"/>
          </a:solidFill>
          <a:ln w="9525" cap="rnd" cmpd="sng" algn="ctr">
            <a:solidFill>
              <a:schemeClr val="tx1"/>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600">
                <a:solidFill>
                  <a:schemeClr val="tx1"/>
                </a:solidFill>
                <a:latin typeface="Meiryo UI" panose="020B0604030504040204" pitchFamily="50" charset="-128"/>
                <a:ea typeface="Meiryo UI" panose="020B0604030504040204" pitchFamily="50" charset="-128"/>
              </a:rPr>
              <a:t>※</a:t>
            </a:r>
            <a:r>
              <a:rPr kumimoji="1" lang="ja-JP" altLang="en-US" sz="1600">
                <a:solidFill>
                  <a:schemeClr val="tx1"/>
                </a:solidFill>
                <a:latin typeface="Meiryo UI" panose="020B0604030504040204" pitchFamily="50" charset="-128"/>
                <a:ea typeface="Meiryo UI" panose="020B0604030504040204" pitchFamily="50" charset="-128"/>
              </a:rPr>
              <a:t>本ページは幹事会社のみ提出</a:t>
            </a:r>
            <a:endParaRPr kumimoji="1" lang="en-US" altLang="ja-JP" sz="1600">
              <a:solidFill>
                <a:schemeClr val="tx1"/>
              </a:solidFill>
              <a:latin typeface="Meiryo UI" panose="020B0604030504040204" pitchFamily="50" charset="-128"/>
              <a:ea typeface="Meiryo UI" panose="020B0604030504040204" pitchFamily="50" charset="-128"/>
            </a:endParaRPr>
          </a:p>
          <a:p>
            <a:pPr algn="ctr"/>
            <a:r>
              <a:rPr kumimoji="1" lang="ja-JP" altLang="en-US" sz="1200">
                <a:solidFill>
                  <a:schemeClr val="tx1"/>
                </a:solidFill>
                <a:latin typeface="Meiryo UI" panose="020B0604030504040204" pitchFamily="50" charset="-128"/>
                <a:ea typeface="Meiryo UI" panose="020B0604030504040204" pitchFamily="50" charset="-128"/>
              </a:rPr>
              <a:t>（共同申請として提案する場合のみ）</a:t>
            </a:r>
            <a:endParaRPr kumimoji="1" lang="en-US" altLang="ja-JP" sz="1200">
              <a:solidFill>
                <a:schemeClr val="tx1"/>
              </a:solidFill>
              <a:latin typeface="Meiryo UI" panose="020B0604030504040204" pitchFamily="50" charset="-128"/>
              <a:ea typeface="Meiryo UI" panose="020B0604030504040204" pitchFamily="50" charset="-128"/>
            </a:endParaRPr>
          </a:p>
        </p:txBody>
      </p:sp>
      <p:sp>
        <p:nvSpPr>
          <p:cNvPr id="2" name="テキスト ボックス 1">
            <a:extLst>
              <a:ext uri="{FF2B5EF4-FFF2-40B4-BE49-F238E27FC236}">
                <a16:creationId xmlns:a16="http://schemas.microsoft.com/office/drawing/2014/main" id="{791EC0B3-2F6E-537C-4BC8-85F7F3BFB406}"/>
              </a:ext>
            </a:extLst>
          </p:cNvPr>
          <p:cNvSpPr txBox="1"/>
          <p:nvPr/>
        </p:nvSpPr>
        <p:spPr>
          <a:xfrm>
            <a:off x="5155473" y="4624925"/>
            <a:ext cx="1680755" cy="130628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3600">
                <a:solidFill>
                  <a:schemeClr val="tx1"/>
                </a:solidFill>
                <a:latin typeface="Meiryo UI" panose="020B0604030504040204" pitchFamily="50" charset="-128"/>
                <a:ea typeface="Meiryo UI" panose="020B0604030504040204" pitchFamily="50" charset="-128"/>
              </a:rPr>
              <a:t>提案事業名</a:t>
            </a:r>
            <a:br>
              <a:rPr kumimoji="1" lang="en-US" altLang="ja-JP" sz="3600">
                <a:solidFill>
                  <a:schemeClr val="tx1"/>
                </a:solidFill>
                <a:latin typeface="Meiryo UI" panose="020B0604030504040204" pitchFamily="50" charset="-128"/>
                <a:ea typeface="Meiryo UI" panose="020B0604030504040204" pitchFamily="50" charset="-128"/>
              </a:rPr>
            </a:br>
            <a:r>
              <a:rPr kumimoji="1" lang="ja-JP" altLang="en-US" sz="3600">
                <a:solidFill>
                  <a:schemeClr val="tx1"/>
                </a:solidFill>
                <a:latin typeface="Meiryo UI" panose="020B0604030504040204" pitchFamily="50" charset="-128"/>
                <a:ea typeface="Meiryo UI" panose="020B0604030504040204" pitchFamily="50" charset="-128"/>
              </a:rPr>
              <a:t>提案者名</a:t>
            </a:r>
          </a:p>
        </p:txBody>
      </p:sp>
    </p:spTree>
    <p:custDataLst>
      <p:tags r:id="rId1"/>
    </p:custDataLst>
    <p:extLst>
      <p:ext uri="{BB962C8B-B14F-4D97-AF65-F5344CB8AC3E}">
        <p14:creationId xmlns:p14="http://schemas.microsoft.com/office/powerpoint/2010/main" val="29641565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94728C-AFA6-972A-E8B8-77F9F5C04976}"/>
            </a:ext>
          </a:extLst>
        </p:cNvPr>
        <p:cNvGrpSpPr/>
        <p:nvPr/>
      </p:nvGrpSpPr>
      <p:grpSpPr>
        <a:xfrm>
          <a:off x="0" y="0"/>
          <a:ext cx="0" cy="0"/>
          <a:chOff x="0" y="0"/>
          <a:chExt cx="0" cy="0"/>
        </a:xfrm>
      </p:grpSpPr>
      <p:sp>
        <p:nvSpPr>
          <p:cNvPr id="31" name="Title 1">
            <a:extLst>
              <a:ext uri="{FF2B5EF4-FFF2-40B4-BE49-F238E27FC236}">
                <a16:creationId xmlns:a16="http://schemas.microsoft.com/office/drawing/2014/main" id="{CF65A640-FA7B-D1B6-76CE-FF69AD3AFB4B}"/>
              </a:ext>
            </a:extLst>
          </p:cNvPr>
          <p:cNvSpPr txBox="1">
            <a:spLocks/>
          </p:cNvSpPr>
          <p:nvPr/>
        </p:nvSpPr>
        <p:spPr>
          <a:xfrm>
            <a:off x="180000" y="180000"/>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1. </a:t>
            </a:r>
            <a:r>
              <a:rPr lang="ja-JP" altLang="en-US" sz="2000"/>
              <a:t>事業戦略・事業計画／</a:t>
            </a:r>
            <a:r>
              <a:rPr kumimoji="1" lang="ja-JP" altLang="en-US" sz="2000"/>
              <a:t>（</a:t>
            </a:r>
            <a:r>
              <a:rPr kumimoji="1" lang="en-US" altLang="ja-JP" sz="2000"/>
              <a:t>1</a:t>
            </a:r>
            <a:r>
              <a:rPr kumimoji="1" lang="ja-JP" altLang="en-US" sz="2000"/>
              <a:t>）事業の目的及び内容</a:t>
            </a:r>
            <a:endParaRPr kumimoji="1" lang="en-US" sz="2000"/>
          </a:p>
        </p:txBody>
      </p:sp>
      <p:cxnSp>
        <p:nvCxnSpPr>
          <p:cNvPr id="34" name="直線コネクタ 33">
            <a:extLst>
              <a:ext uri="{FF2B5EF4-FFF2-40B4-BE49-F238E27FC236}">
                <a16:creationId xmlns:a16="http://schemas.microsoft.com/office/drawing/2014/main" id="{48A9AE76-DA7A-4E64-9E94-4A00B1C9DD81}"/>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4" name="正方形/長方形 3">
            <a:extLst>
              <a:ext uri="{FF2B5EF4-FFF2-40B4-BE49-F238E27FC236}">
                <a16:creationId xmlns:a16="http://schemas.microsoft.com/office/drawing/2014/main" id="{8CCF0D66-3A85-C153-50B4-EC2C8417704D}"/>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基礎</a:t>
            </a:r>
          </a:p>
        </p:txBody>
      </p:sp>
      <p:cxnSp>
        <p:nvCxnSpPr>
          <p:cNvPr id="2" name="直線コネクタ 1">
            <a:extLst>
              <a:ext uri="{FF2B5EF4-FFF2-40B4-BE49-F238E27FC236}">
                <a16:creationId xmlns:a16="http://schemas.microsoft.com/office/drawing/2014/main" id="{65F61FC6-F1B3-21DC-4BF9-9B97EF8F6A1E}"/>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17" name="Title 1">
            <a:extLst>
              <a:ext uri="{FF2B5EF4-FFF2-40B4-BE49-F238E27FC236}">
                <a16:creationId xmlns:a16="http://schemas.microsoft.com/office/drawing/2014/main" id="{1A171594-C3CC-F993-55BE-C7D0A00C20F3}"/>
              </a:ext>
            </a:extLst>
          </p:cNvPr>
          <p:cNvSpPr txBox="1">
            <a:spLocks/>
          </p:cNvSpPr>
          <p:nvPr/>
        </p:nvSpPr>
        <p:spPr>
          <a:xfrm>
            <a:off x="319568" y="742939"/>
            <a:ext cx="11391168" cy="3046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defTabSz="742950"/>
            <a:r>
              <a:rPr lang="ja-JP" altLang="ja-JP" sz="2200"/>
              <a:t>設備</a:t>
            </a:r>
            <a:r>
              <a:rPr lang="ja-JP" altLang="en-US" sz="2200"/>
              <a:t>等</a:t>
            </a:r>
            <a:r>
              <a:rPr lang="ja-JP" altLang="ja-JP" sz="2200"/>
              <a:t>の導入</a:t>
            </a:r>
            <a:r>
              <a:rPr lang="ja-JP" altLang="en-US" sz="2200"/>
              <a:t>による</a:t>
            </a:r>
            <a:r>
              <a:rPr lang="en-US" altLang="ja-JP" sz="2200"/>
              <a:t>MRO</a:t>
            </a:r>
            <a:r>
              <a:rPr lang="ja-JP" altLang="en-US" sz="2200"/>
              <a:t>能力強化</a:t>
            </a:r>
            <a:r>
              <a:rPr lang="ja-JP" altLang="ja-JP" sz="2200"/>
              <a:t>により</a:t>
            </a:r>
            <a:r>
              <a:rPr lang="ja-JP" altLang="en-US" sz="2200">
                <a:solidFill>
                  <a:prstClr val="black"/>
                </a:solidFill>
              </a:rPr>
              <a:t>、国内で一貫して小型エンジンを整備可能な体制を構築する</a:t>
            </a:r>
            <a:endParaRPr lang="en-US" altLang="ja-JP" sz="2200">
              <a:solidFill>
                <a:prstClr val="black"/>
              </a:solidFill>
            </a:endParaRPr>
          </a:p>
        </p:txBody>
      </p:sp>
      <p:grpSp>
        <p:nvGrpSpPr>
          <p:cNvPr id="18" name="グループ化 17">
            <a:extLst>
              <a:ext uri="{FF2B5EF4-FFF2-40B4-BE49-F238E27FC236}">
                <a16:creationId xmlns:a16="http://schemas.microsoft.com/office/drawing/2014/main" id="{0AE2B54E-2601-4209-CA05-1F8E1F7C793F}"/>
              </a:ext>
            </a:extLst>
          </p:cNvPr>
          <p:cNvGrpSpPr/>
          <p:nvPr/>
        </p:nvGrpSpPr>
        <p:grpSpPr>
          <a:xfrm>
            <a:off x="481264" y="1224775"/>
            <a:ext cx="11125388" cy="360000"/>
            <a:chOff x="543578" y="1377175"/>
            <a:chExt cx="5239039" cy="360000"/>
          </a:xfrm>
        </p:grpSpPr>
        <p:cxnSp>
          <p:nvCxnSpPr>
            <p:cNvPr id="19" name="Straight Connector 18">
              <a:extLst>
                <a:ext uri="{FF2B5EF4-FFF2-40B4-BE49-F238E27FC236}">
                  <a16:creationId xmlns:a16="http://schemas.microsoft.com/office/drawing/2014/main" id="{28602111-4336-E627-FA48-4EEC08BB6EF5}"/>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0" name="TextBox 23">
              <a:extLst>
                <a:ext uri="{FF2B5EF4-FFF2-40B4-BE49-F238E27FC236}">
                  <a16:creationId xmlns:a16="http://schemas.microsoft.com/office/drawing/2014/main" id="{44E1CF4C-5F38-77E0-5DE7-8A351B0B1015}"/>
                </a:ext>
              </a:extLst>
            </p:cNvPr>
            <p:cNvSpPr txBox="1"/>
            <p:nvPr/>
          </p:nvSpPr>
          <p:spPr>
            <a:xfrm>
              <a:off x="543578" y="1377175"/>
              <a:ext cx="5219999"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r>
                <a:rPr lang="ja-JP" altLang="en-US" sz="1800" b="1"/>
                <a:t>事業目的・概要</a:t>
              </a:r>
            </a:p>
          </p:txBody>
        </p:sp>
      </p:grpSp>
      <p:sp>
        <p:nvSpPr>
          <p:cNvPr id="8" name="TextBox 51">
            <a:extLst>
              <a:ext uri="{FF2B5EF4-FFF2-40B4-BE49-F238E27FC236}">
                <a16:creationId xmlns:a16="http://schemas.microsoft.com/office/drawing/2014/main" id="{0624B06B-3D61-3E09-BF99-170B8C5CDCCF}"/>
              </a:ext>
            </a:extLst>
          </p:cNvPr>
          <p:cNvSpPr txBox="1"/>
          <p:nvPr/>
        </p:nvSpPr>
        <p:spPr>
          <a:xfrm>
            <a:off x="481263" y="1752802"/>
            <a:ext cx="11125389" cy="4841422"/>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69652" algn="ctr" defTabSz="742950">
              <a:defRPr/>
            </a:pPr>
            <a:r>
              <a:rPr lang="ja-JP" altLang="en-US" sz="2400">
                <a:solidFill>
                  <a:srgbClr val="2E3558"/>
                </a:solidFill>
                <a:latin typeface="ＭＳ Ｐゴシック" panose="020B0600070205080204" pitchFamily="50" charset="-128"/>
              </a:rPr>
              <a:t>本事業の目的や事業の概要等を、以下の内容を含めて記載ください</a:t>
            </a:r>
            <a:endParaRPr lang="en-US" altLang="ja-JP" sz="2400">
              <a:solidFill>
                <a:srgbClr val="2E3558"/>
              </a:solidFill>
              <a:latin typeface="ＭＳ Ｐゴシック" panose="020B0600070205080204" pitchFamily="50" charset="-128"/>
            </a:endParaRPr>
          </a:p>
          <a:p>
            <a:pPr marL="69652" algn="ctr" defTabSz="742950">
              <a:defRPr/>
            </a:pPr>
            <a:endParaRPr lang="en-US" altLang="ja-JP">
              <a:solidFill>
                <a:srgbClr val="2E3558"/>
              </a:solidFill>
              <a:latin typeface="ＭＳ Ｐゴシック" panose="020B0600070205080204" pitchFamily="50" charset="-128"/>
            </a:endParaRPr>
          </a:p>
          <a:p>
            <a:pPr marL="301823" indent="-232172" defTabSz="742950">
              <a:buFont typeface="Arial" panose="020B0604020202020204" pitchFamily="34" charset="0"/>
              <a:buChar char="•"/>
              <a:defRPr/>
            </a:pPr>
            <a:r>
              <a:rPr lang="ja-JP" altLang="en-US" sz="1600">
                <a:solidFill>
                  <a:srgbClr val="2E3558"/>
                </a:solidFill>
                <a:latin typeface="ＭＳ Ｐゴシック" panose="020B0600070205080204" pitchFamily="50" charset="-128"/>
              </a:rPr>
              <a:t>これまでの小型エンジン</a:t>
            </a:r>
            <a:r>
              <a:rPr lang="en-US" altLang="ja-JP" sz="1600">
                <a:solidFill>
                  <a:srgbClr val="2E3558"/>
                </a:solidFill>
                <a:latin typeface="ＭＳ Ｐゴシック" panose="020B0600070205080204" pitchFamily="50" charset="-128"/>
              </a:rPr>
              <a:t>MRO</a:t>
            </a:r>
            <a:r>
              <a:rPr lang="ja-JP" altLang="en-US" sz="1600">
                <a:solidFill>
                  <a:srgbClr val="2E3558"/>
                </a:solidFill>
                <a:latin typeface="ＭＳ Ｐゴシック" panose="020B0600070205080204" pitchFamily="50" charset="-128"/>
              </a:rPr>
              <a:t>の実施状況</a:t>
            </a:r>
            <a:endParaRPr lang="en-US" altLang="ja-JP" sz="1600">
              <a:solidFill>
                <a:srgbClr val="2E3558"/>
              </a:solidFill>
              <a:latin typeface="ＭＳ Ｐゴシック" panose="020B0600070205080204" pitchFamily="50" charset="-128"/>
            </a:endParaRPr>
          </a:p>
          <a:p>
            <a:pPr marL="301823" indent="-232172" defTabSz="742950">
              <a:buFont typeface="Arial" panose="020B0604020202020204" pitchFamily="34" charset="0"/>
              <a:buChar char="•"/>
              <a:defRPr/>
            </a:pPr>
            <a:r>
              <a:rPr lang="ja-JP" altLang="en-US" sz="1600">
                <a:solidFill>
                  <a:srgbClr val="2E3558"/>
                </a:solidFill>
                <a:latin typeface="ＭＳ Ｐゴシック" panose="020B0600070205080204" pitchFamily="50" charset="-128"/>
              </a:rPr>
              <a:t>現在の小型エンジン</a:t>
            </a:r>
            <a:r>
              <a:rPr lang="en-US" altLang="ja-JP" sz="1600">
                <a:solidFill>
                  <a:srgbClr val="2E3558"/>
                </a:solidFill>
                <a:latin typeface="ＭＳ Ｐゴシック" panose="020B0600070205080204" pitchFamily="50" charset="-128"/>
              </a:rPr>
              <a:t>MRO</a:t>
            </a:r>
            <a:r>
              <a:rPr lang="ja-JP" altLang="en-US" sz="1600">
                <a:solidFill>
                  <a:srgbClr val="2E3558"/>
                </a:solidFill>
                <a:latin typeface="ＭＳ Ｐゴシック" panose="020B0600070205080204" pitchFamily="50" charset="-128"/>
              </a:rPr>
              <a:t>の実施状況、課題</a:t>
            </a:r>
            <a:endParaRPr lang="en-US" altLang="ja-JP" sz="1600">
              <a:solidFill>
                <a:srgbClr val="2E3558"/>
              </a:solidFill>
              <a:latin typeface="ＭＳ Ｐゴシック" panose="020B0600070205080204" pitchFamily="50" charset="-128"/>
            </a:endParaRPr>
          </a:p>
          <a:p>
            <a:pPr marL="301823" indent="-232172" defTabSz="742950">
              <a:buFont typeface="Arial" panose="020B0604020202020204" pitchFamily="34" charset="0"/>
              <a:buChar char="•"/>
              <a:defRPr/>
            </a:pPr>
            <a:r>
              <a:rPr lang="ja-JP" altLang="en-US" sz="1600">
                <a:solidFill>
                  <a:srgbClr val="2E3558"/>
                </a:solidFill>
                <a:latin typeface="ＭＳ Ｐゴシック" panose="020B0600070205080204" pitchFamily="50" charset="-128"/>
              </a:rPr>
              <a:t>本事業の目的、実施内容、能力の強化を予定する主なエンジン</a:t>
            </a:r>
            <a:endParaRPr lang="en-US" altLang="ja-JP" sz="1600">
              <a:solidFill>
                <a:srgbClr val="2E3558"/>
              </a:solidFill>
              <a:latin typeface="ＭＳ Ｐゴシック" panose="020B0600070205080204" pitchFamily="50" charset="-128"/>
            </a:endParaRPr>
          </a:p>
          <a:p>
            <a:pPr marL="301823" indent="-232172" defTabSz="742950">
              <a:buFont typeface="Arial" panose="020B0604020202020204" pitchFamily="34" charset="0"/>
              <a:buChar char="•"/>
              <a:defRPr/>
            </a:pPr>
            <a:r>
              <a:rPr lang="ja-JP" altLang="en-US" sz="1600">
                <a:solidFill>
                  <a:srgbClr val="2E3558"/>
                </a:solidFill>
                <a:latin typeface="ＭＳ Ｐゴシック" panose="020B0600070205080204" pitchFamily="50" charset="-128"/>
              </a:rPr>
              <a:t>航空機産業戦略との整合性</a:t>
            </a:r>
            <a:endParaRPr lang="en-US" altLang="ja-JP" sz="1600">
              <a:solidFill>
                <a:srgbClr val="2E3558"/>
              </a:solidFill>
              <a:latin typeface="ＭＳ Ｐゴシック" panose="020B0600070205080204" pitchFamily="50" charset="-128"/>
            </a:endParaRPr>
          </a:p>
          <a:p>
            <a:pPr marL="301823" indent="-232172" defTabSz="742950">
              <a:buFont typeface="Arial" panose="020B0604020202020204" pitchFamily="34" charset="0"/>
              <a:buChar char="•"/>
              <a:defRPr/>
            </a:pPr>
            <a:r>
              <a:rPr lang="ja-JP" altLang="en-US" sz="1600">
                <a:solidFill>
                  <a:srgbClr val="2E3558"/>
                </a:solidFill>
                <a:latin typeface="ＭＳ Ｐゴシック" panose="020B0600070205080204" pitchFamily="50" charset="-128"/>
              </a:rPr>
              <a:t>本事業を通して、次期エンジンの国際共同開発に上流工程から参画することを目指す取組であるか</a:t>
            </a:r>
            <a:endParaRPr lang="en-US" altLang="ja-JP" sz="1600">
              <a:solidFill>
                <a:srgbClr val="2E3558"/>
              </a:solidFill>
              <a:latin typeface="ＭＳ Ｐゴシック" panose="020B0600070205080204" pitchFamily="50" charset="-128"/>
            </a:endParaRPr>
          </a:p>
          <a:p>
            <a:pPr marL="301823" indent="-232172" defTabSz="742950">
              <a:buFont typeface="Arial" panose="020B0604020202020204" pitchFamily="34" charset="0"/>
              <a:buChar char="•"/>
              <a:defRPr/>
            </a:pPr>
            <a:r>
              <a:rPr lang="ja-JP" altLang="en-US" sz="1600">
                <a:solidFill>
                  <a:srgbClr val="2E3558"/>
                </a:solidFill>
                <a:latin typeface="ＭＳ Ｐゴシック" panose="020B0600070205080204" pitchFamily="50" charset="-128"/>
              </a:rPr>
              <a:t>本事業を通して、次期エンジンの国際共同開発におけるワークパッケージの拡大を目指す取組であるか</a:t>
            </a:r>
            <a:endParaRPr lang="en-US" altLang="ja-JP" sz="1600">
              <a:solidFill>
                <a:srgbClr val="2E3558"/>
              </a:solidFill>
              <a:latin typeface="ＭＳ Ｐゴシック" panose="020B0600070205080204" pitchFamily="50" charset="-128"/>
            </a:endParaRPr>
          </a:p>
          <a:p>
            <a:pPr marL="301823" indent="-232172" defTabSz="742950">
              <a:buFont typeface="Arial" panose="020B0604020202020204" pitchFamily="34" charset="0"/>
              <a:buChar char="•"/>
              <a:defRPr/>
            </a:pPr>
            <a:r>
              <a:rPr lang="ja-JP" altLang="en-US" sz="1600">
                <a:solidFill>
                  <a:srgbClr val="2E3558"/>
                </a:solidFill>
                <a:latin typeface="ＭＳ Ｐゴシック" panose="020B0600070205080204" pitchFamily="50" charset="-128"/>
              </a:rPr>
              <a:t>拡大する</a:t>
            </a:r>
            <a:r>
              <a:rPr lang="en-US" altLang="ja-JP" sz="1600">
                <a:solidFill>
                  <a:srgbClr val="2E3558"/>
                </a:solidFill>
                <a:latin typeface="ＭＳ Ｐゴシック" panose="020B0600070205080204" pitchFamily="50" charset="-128"/>
              </a:rPr>
              <a:t>MRO</a:t>
            </a:r>
            <a:r>
              <a:rPr lang="ja-JP" altLang="en-US" sz="1600">
                <a:solidFill>
                  <a:srgbClr val="2E3558"/>
                </a:solidFill>
                <a:latin typeface="ＭＳ Ｐゴシック" panose="020B0600070205080204" pitchFamily="50" charset="-128"/>
              </a:rPr>
              <a:t>の需要を国内に取り込んでいくことを見据えた事業計画であるか</a:t>
            </a:r>
            <a:endParaRPr lang="en-US" altLang="ja-JP" sz="1600">
              <a:solidFill>
                <a:srgbClr val="2E3558"/>
              </a:solidFill>
              <a:latin typeface="ＭＳ Ｐゴシック" panose="020B0600070205080204" pitchFamily="50" charset="-128"/>
            </a:endParaRPr>
          </a:p>
          <a:p>
            <a:pPr marL="301823" indent="-232172" defTabSz="742950">
              <a:buFont typeface="Arial" panose="020B0604020202020204" pitchFamily="34" charset="0"/>
              <a:buChar char="•"/>
              <a:defRPr/>
            </a:pPr>
            <a:r>
              <a:rPr lang="ja-JP" altLang="en-US" sz="1600">
                <a:solidFill>
                  <a:srgbClr val="2E3558"/>
                </a:solidFill>
              </a:rPr>
              <a:t>小型エンジンの</a:t>
            </a:r>
            <a:r>
              <a:rPr lang="en-US" altLang="ja-JP" sz="1600">
                <a:solidFill>
                  <a:srgbClr val="2E3558"/>
                </a:solidFill>
              </a:rPr>
              <a:t>MRO</a:t>
            </a:r>
            <a:r>
              <a:rPr lang="ja-JP" altLang="en-US" sz="1600">
                <a:solidFill>
                  <a:srgbClr val="2E3558"/>
                </a:solidFill>
              </a:rPr>
              <a:t>を国内で一貫して効率的に実施することを目指す事業内容であるか</a:t>
            </a:r>
            <a:br>
              <a:rPr lang="en-US" altLang="ja-JP" sz="1600">
                <a:solidFill>
                  <a:srgbClr val="2E3558"/>
                </a:solidFill>
              </a:rPr>
            </a:br>
            <a:r>
              <a:rPr lang="ja-JP" altLang="en-US" sz="1600">
                <a:solidFill>
                  <a:srgbClr val="2E3558"/>
                </a:solidFill>
              </a:rPr>
              <a:t>✓本事業による強化を予定しているエンジン</a:t>
            </a:r>
            <a:r>
              <a:rPr lang="en-US" altLang="ja-JP" sz="1600">
                <a:solidFill>
                  <a:srgbClr val="2E3558"/>
                </a:solidFill>
              </a:rPr>
              <a:t>MRO</a:t>
            </a:r>
            <a:r>
              <a:rPr lang="ja-JP" altLang="en-US" sz="1600">
                <a:solidFill>
                  <a:srgbClr val="2E3558"/>
                </a:solidFill>
              </a:rPr>
              <a:t>について、各整備工程の実施予定場所、実施予定事業者</a:t>
            </a:r>
            <a:br>
              <a:rPr lang="en-US" altLang="ja-JP" sz="1600">
                <a:solidFill>
                  <a:srgbClr val="2E3558"/>
                </a:solidFill>
              </a:rPr>
            </a:br>
            <a:r>
              <a:rPr lang="ja-JP" altLang="en-US" sz="1600">
                <a:solidFill>
                  <a:srgbClr val="2E3558"/>
                </a:solidFill>
              </a:rPr>
              <a:t>✓</a:t>
            </a:r>
            <a:r>
              <a:rPr lang="ja-JP" altLang="en-US" sz="1600">
                <a:solidFill>
                  <a:srgbClr val="2E3558"/>
                </a:solidFill>
                <a:latin typeface="ＭＳ Ｐゴシック" panose="020B0600070205080204" pitchFamily="50" charset="-128"/>
              </a:rPr>
              <a:t>整備工程の自動化、省人化による高効率な整備の実施を予定した設備投資を行う計画であるか</a:t>
            </a:r>
            <a:br>
              <a:rPr lang="en-US" altLang="ja-JP" sz="1600">
                <a:solidFill>
                  <a:srgbClr val="2E3558"/>
                </a:solidFill>
                <a:latin typeface="ＭＳ Ｐゴシック" panose="020B0600070205080204" pitchFamily="50" charset="-128"/>
              </a:rPr>
            </a:br>
            <a:r>
              <a:rPr lang="ja-JP" altLang="en-US" sz="1600">
                <a:solidFill>
                  <a:srgbClr val="2E3558"/>
                </a:solidFill>
                <a:latin typeface="ＭＳ Ｐゴシック" panose="020B0600070205080204" pitchFamily="50" charset="-128"/>
              </a:rPr>
              <a:t>✓</a:t>
            </a:r>
            <a:r>
              <a:rPr lang="ja-JP" altLang="en-US" sz="1600">
                <a:solidFill>
                  <a:srgbClr val="2E3558"/>
                </a:solidFill>
              </a:rPr>
              <a:t>今後のエンジン</a:t>
            </a:r>
            <a:r>
              <a:rPr lang="en-US" altLang="ja-JP" sz="1600">
                <a:solidFill>
                  <a:srgbClr val="2E3558"/>
                </a:solidFill>
              </a:rPr>
              <a:t>MRO</a:t>
            </a:r>
            <a:r>
              <a:rPr lang="ja-JP" altLang="en-US" sz="1600">
                <a:solidFill>
                  <a:srgbClr val="2E3558"/>
                </a:solidFill>
              </a:rPr>
              <a:t>の需要を見据え、年間合計で何台以上を整備可能とする体制を確立することを計画しているか　　等</a:t>
            </a:r>
            <a:endParaRPr lang="en-US" altLang="ja-JP" sz="1600">
              <a:solidFill>
                <a:srgbClr val="2E3558"/>
              </a:solidFill>
            </a:endParaRPr>
          </a:p>
        </p:txBody>
      </p:sp>
    </p:spTree>
    <p:extLst>
      <p:ext uri="{BB962C8B-B14F-4D97-AF65-F5344CB8AC3E}">
        <p14:creationId xmlns:p14="http://schemas.microsoft.com/office/powerpoint/2010/main" val="141085966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Title 1">
            <a:extLst>
              <a:ext uri="{FF2B5EF4-FFF2-40B4-BE49-F238E27FC236}">
                <a16:creationId xmlns:a16="http://schemas.microsoft.com/office/drawing/2014/main" id="{B062B984-FC2A-4B4A-B6D6-616658681072}"/>
              </a:ext>
            </a:extLst>
          </p:cNvPr>
          <p:cNvSpPr txBox="1">
            <a:spLocks/>
          </p:cNvSpPr>
          <p:nvPr/>
        </p:nvSpPr>
        <p:spPr>
          <a:xfrm>
            <a:off x="180000" y="180000"/>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1. </a:t>
            </a:r>
            <a:r>
              <a:rPr lang="ja-JP" altLang="en-US" sz="2000"/>
              <a:t>事業戦略・事業計画／</a:t>
            </a:r>
            <a:r>
              <a:rPr kumimoji="1" lang="ja-JP" altLang="en-US" sz="2000"/>
              <a:t>（</a:t>
            </a:r>
            <a:r>
              <a:rPr kumimoji="1" lang="en-US" altLang="ja-JP" sz="2000"/>
              <a:t>1</a:t>
            </a:r>
            <a:r>
              <a:rPr kumimoji="1" lang="ja-JP" altLang="en-US" sz="2000"/>
              <a:t>）事業の目的及び内容</a:t>
            </a:r>
            <a:endParaRPr kumimoji="1" lang="en-US" sz="2000"/>
          </a:p>
        </p:txBody>
      </p:sp>
      <p:cxnSp>
        <p:nvCxnSpPr>
          <p:cNvPr id="34" name="直線コネクタ 33">
            <a:extLst>
              <a:ext uri="{FF2B5EF4-FFF2-40B4-BE49-F238E27FC236}">
                <a16:creationId xmlns:a16="http://schemas.microsoft.com/office/drawing/2014/main" id="{DE68E70D-7FD0-45D5-845F-5EC143CE415F}"/>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4" name="正方形/長方形 3">
            <a:extLst>
              <a:ext uri="{FF2B5EF4-FFF2-40B4-BE49-F238E27FC236}">
                <a16:creationId xmlns:a16="http://schemas.microsoft.com/office/drawing/2014/main" id="{91D9D615-FE34-DD51-AC00-26E03DA7C9C4}"/>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基礎</a:t>
            </a:r>
          </a:p>
        </p:txBody>
      </p:sp>
      <p:cxnSp>
        <p:nvCxnSpPr>
          <p:cNvPr id="2" name="直線コネクタ 1">
            <a:extLst>
              <a:ext uri="{FF2B5EF4-FFF2-40B4-BE49-F238E27FC236}">
                <a16:creationId xmlns:a16="http://schemas.microsoft.com/office/drawing/2014/main" id="{4F229366-DBF6-9C33-A9B7-829AD4195CB1}"/>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grpSp>
        <p:nvGrpSpPr>
          <p:cNvPr id="21" name="グループ化 20">
            <a:extLst>
              <a:ext uri="{FF2B5EF4-FFF2-40B4-BE49-F238E27FC236}">
                <a16:creationId xmlns:a16="http://schemas.microsoft.com/office/drawing/2014/main" id="{FFC6EA21-846D-3BC2-E10D-09A8D56B881B}"/>
              </a:ext>
            </a:extLst>
          </p:cNvPr>
          <p:cNvGrpSpPr/>
          <p:nvPr/>
        </p:nvGrpSpPr>
        <p:grpSpPr>
          <a:xfrm>
            <a:off x="360001" y="1224775"/>
            <a:ext cx="11350736" cy="360000"/>
            <a:chOff x="543578" y="1377175"/>
            <a:chExt cx="5239039" cy="360000"/>
          </a:xfrm>
        </p:grpSpPr>
        <p:cxnSp>
          <p:nvCxnSpPr>
            <p:cNvPr id="22" name="Straight Connector 18">
              <a:extLst>
                <a:ext uri="{FF2B5EF4-FFF2-40B4-BE49-F238E27FC236}">
                  <a16:creationId xmlns:a16="http://schemas.microsoft.com/office/drawing/2014/main" id="{815DD9B3-0B7C-A030-0A9E-B439ADE51858}"/>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3" name="TextBox 23">
              <a:extLst>
                <a:ext uri="{FF2B5EF4-FFF2-40B4-BE49-F238E27FC236}">
                  <a16:creationId xmlns:a16="http://schemas.microsoft.com/office/drawing/2014/main" id="{9D9DE43C-2E52-AF64-7591-DE704532BFFC}"/>
                </a:ext>
              </a:extLst>
            </p:cNvPr>
            <p:cNvSpPr txBox="1"/>
            <p:nvPr/>
          </p:nvSpPr>
          <p:spPr>
            <a:xfrm>
              <a:off x="543578" y="1377175"/>
              <a:ext cx="5219999"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r>
                <a:rPr lang="ja-JP" altLang="en-US" sz="1800" b="1"/>
                <a:t>プロジェクトスキーム</a:t>
              </a:r>
            </a:p>
          </p:txBody>
        </p:sp>
      </p:grpSp>
      <p:sp>
        <p:nvSpPr>
          <p:cNvPr id="3" name="TextBox 51">
            <a:extLst>
              <a:ext uri="{FF2B5EF4-FFF2-40B4-BE49-F238E27FC236}">
                <a16:creationId xmlns:a16="http://schemas.microsoft.com/office/drawing/2014/main" id="{3700E9EE-0F8E-CFC4-4432-5391DB58EE79}"/>
              </a:ext>
            </a:extLst>
          </p:cNvPr>
          <p:cNvSpPr txBox="1"/>
          <p:nvPr/>
        </p:nvSpPr>
        <p:spPr>
          <a:xfrm>
            <a:off x="360000" y="1675541"/>
            <a:ext cx="11350737" cy="44365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69652" indent="2580" algn="ctr" defTabSz="742950"/>
            <a:r>
              <a:rPr lang="ja-JP" altLang="en-US" sz="2400">
                <a:solidFill>
                  <a:srgbClr val="2E3558"/>
                </a:solidFill>
                <a:latin typeface="ＭＳ Ｐゴシック" panose="020B0600070205080204" pitchFamily="50" charset="-128"/>
              </a:rPr>
              <a:t>本事業のスキームについて、以下の内容を含めて記載ください</a:t>
            </a:r>
            <a:endParaRPr lang="en-US" altLang="ja-JP" sz="2400">
              <a:solidFill>
                <a:srgbClr val="2E3558"/>
              </a:solidFill>
              <a:latin typeface="ＭＳ Ｐゴシック" panose="020B0600070205080204" pitchFamily="50" charset="-128"/>
            </a:endParaRPr>
          </a:p>
          <a:p>
            <a:pPr marL="69652" indent="2580" defTabSz="742950"/>
            <a:endParaRPr lang="en-US" altLang="ja-JP" sz="1600">
              <a:solidFill>
                <a:srgbClr val="2E3558"/>
              </a:solidFill>
              <a:latin typeface="ＭＳ Ｐゴシック" panose="020B0600070205080204" pitchFamily="50" charset="-128"/>
            </a:endParaRPr>
          </a:p>
          <a:p>
            <a:pPr marL="69652" indent="2580" defTabSz="742950"/>
            <a:r>
              <a:rPr lang="ja-JP" altLang="en-US" sz="1600">
                <a:solidFill>
                  <a:srgbClr val="2E3558"/>
                </a:solidFill>
                <a:latin typeface="ＭＳ Ｐゴシック" panose="020B0600070205080204" pitchFamily="50" charset="-128"/>
              </a:rPr>
              <a:t>・小型エンジン</a:t>
            </a:r>
            <a:r>
              <a:rPr lang="en-US" altLang="ja-JP" sz="1600">
                <a:solidFill>
                  <a:srgbClr val="2E3558"/>
                </a:solidFill>
                <a:latin typeface="ＭＳ Ｐゴシック" panose="020B0600070205080204" pitchFamily="50" charset="-128"/>
              </a:rPr>
              <a:t>MRO</a:t>
            </a:r>
            <a:r>
              <a:rPr lang="ja-JP" altLang="en-US" sz="1600">
                <a:solidFill>
                  <a:srgbClr val="2E3558"/>
                </a:solidFill>
                <a:latin typeface="ＭＳ Ｐゴシック" panose="020B0600070205080204" pitchFamily="50" charset="-128"/>
              </a:rPr>
              <a:t>の能力を強化し、</a:t>
            </a:r>
            <a:r>
              <a:rPr lang="en-US" altLang="ja-JP" sz="1600">
                <a:solidFill>
                  <a:srgbClr val="2E3558"/>
                </a:solidFill>
                <a:latin typeface="ＭＳ Ｐゴシック" panose="020B0600070205080204" pitchFamily="50" charset="-128"/>
              </a:rPr>
              <a:t>MRO</a:t>
            </a:r>
            <a:r>
              <a:rPr lang="ja-JP" altLang="en-US" sz="1600">
                <a:solidFill>
                  <a:srgbClr val="2E3558"/>
                </a:solidFill>
                <a:latin typeface="ＭＳ Ｐゴシック" panose="020B0600070205080204" pitchFamily="50" charset="-128"/>
              </a:rPr>
              <a:t>を通じて得られる知見やデータ等を低燃費エンジンの開発等に反映するため、国内共通基盤を構築するに当たってのスキームの概略、連携体制図および各団体の役割を記載してください。</a:t>
            </a:r>
            <a:endParaRPr lang="en-US" altLang="ja-JP" sz="1600">
              <a:solidFill>
                <a:srgbClr val="2E3558"/>
              </a:solidFill>
              <a:latin typeface="ＭＳ Ｐゴシック" panose="020B0600070205080204" pitchFamily="50" charset="-128"/>
            </a:endParaRPr>
          </a:p>
          <a:p>
            <a:pPr marL="69652" indent="2580" defTabSz="742950"/>
            <a:r>
              <a:rPr lang="ja-JP" altLang="en-US" sz="1600">
                <a:solidFill>
                  <a:srgbClr val="2E3558"/>
                </a:solidFill>
                <a:latin typeface="ＭＳ Ｐゴシック" panose="020B0600070205080204" pitchFamily="50" charset="-128"/>
              </a:rPr>
              <a:t>・</a:t>
            </a:r>
            <a:r>
              <a:rPr lang="en-US" altLang="ja-JP" sz="1600">
                <a:solidFill>
                  <a:srgbClr val="2E3558"/>
                </a:solidFill>
                <a:latin typeface="ＭＳ Ｐゴシック" panose="020B0600070205080204" pitchFamily="50" charset="-128"/>
              </a:rPr>
              <a:t>MRO</a:t>
            </a:r>
            <a:r>
              <a:rPr lang="ja-JP" altLang="en-US" sz="1600">
                <a:solidFill>
                  <a:srgbClr val="2E3558"/>
                </a:solidFill>
                <a:latin typeface="ＭＳ Ｐゴシック" panose="020B0600070205080204" pitchFamily="50" charset="-128"/>
              </a:rPr>
              <a:t>によるデータ、知見等を低燃費エンジンの開発に活かすための連携体制図・各団体の役割について記載ください</a:t>
            </a:r>
            <a:endParaRPr lang="en-US" altLang="ja-JP" sz="1600">
              <a:solidFill>
                <a:srgbClr val="2E3558"/>
              </a:solidFill>
              <a:latin typeface="ＭＳ Ｐゴシック" panose="020B0600070205080204" pitchFamily="50" charset="-128"/>
            </a:endParaRPr>
          </a:p>
          <a:p>
            <a:pPr marL="69652" indent="2580" defTabSz="742950"/>
            <a:endParaRPr lang="en-US" altLang="ja-JP" sz="1600">
              <a:solidFill>
                <a:srgbClr val="2E3558"/>
              </a:solidFill>
              <a:latin typeface="ＭＳ Ｐゴシック" panose="020B0600070205080204" pitchFamily="50" charset="-128"/>
            </a:endParaRPr>
          </a:p>
          <a:p>
            <a:pPr marL="69652" indent="2580" defTabSz="742950"/>
            <a:r>
              <a:rPr lang="ja-JP" altLang="en-US" sz="1600">
                <a:solidFill>
                  <a:srgbClr val="2E3558"/>
                </a:solidFill>
                <a:latin typeface="ＭＳ Ｐゴシック" panose="020B0600070205080204" pitchFamily="50" charset="-128"/>
              </a:rPr>
              <a:t>上記項目について、連携体制の中に本事業の共同申請者以外を含む場合も可能な限り明記してください</a:t>
            </a:r>
            <a:endParaRPr lang="en-US" altLang="ja-JP" sz="1600">
              <a:solidFill>
                <a:srgbClr val="2E3558"/>
              </a:solidFill>
              <a:latin typeface="ＭＳ Ｐゴシック" panose="020B0600070205080204" pitchFamily="50" charset="-128"/>
            </a:endParaRPr>
          </a:p>
        </p:txBody>
      </p:sp>
      <p:sp>
        <p:nvSpPr>
          <p:cNvPr id="5" name="Title 1">
            <a:extLst>
              <a:ext uri="{FF2B5EF4-FFF2-40B4-BE49-F238E27FC236}">
                <a16:creationId xmlns:a16="http://schemas.microsoft.com/office/drawing/2014/main" id="{ED78C944-59FE-F165-3E16-407777EC8384}"/>
              </a:ext>
            </a:extLst>
          </p:cNvPr>
          <p:cNvSpPr txBox="1">
            <a:spLocks/>
          </p:cNvSpPr>
          <p:nvPr/>
        </p:nvSpPr>
        <p:spPr>
          <a:xfrm>
            <a:off x="319568" y="742939"/>
            <a:ext cx="11391168" cy="3046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defTabSz="742950"/>
            <a:r>
              <a:rPr lang="ja-JP" altLang="ja-JP" sz="2200"/>
              <a:t>設備</a:t>
            </a:r>
            <a:r>
              <a:rPr lang="ja-JP" altLang="en-US" sz="2200"/>
              <a:t>等</a:t>
            </a:r>
            <a:r>
              <a:rPr lang="ja-JP" altLang="ja-JP" sz="2200"/>
              <a:t>の導入</a:t>
            </a:r>
            <a:r>
              <a:rPr lang="ja-JP" altLang="en-US" sz="2200"/>
              <a:t>による</a:t>
            </a:r>
            <a:r>
              <a:rPr lang="en-US" altLang="ja-JP" sz="2200"/>
              <a:t>MRO</a:t>
            </a:r>
            <a:r>
              <a:rPr lang="ja-JP" altLang="en-US" sz="2200"/>
              <a:t>能力強化</a:t>
            </a:r>
            <a:r>
              <a:rPr lang="ja-JP" altLang="ja-JP" sz="2200"/>
              <a:t>により</a:t>
            </a:r>
            <a:r>
              <a:rPr lang="ja-JP" altLang="en-US" sz="2200">
                <a:solidFill>
                  <a:prstClr val="black"/>
                </a:solidFill>
              </a:rPr>
              <a:t>、国内で一貫して小型エンジンを整備可能な体制を構築する</a:t>
            </a:r>
            <a:endParaRPr lang="en-US" altLang="ja-JP" sz="2200">
              <a:solidFill>
                <a:prstClr val="black"/>
              </a:solidFill>
            </a:endParaRPr>
          </a:p>
        </p:txBody>
      </p:sp>
    </p:spTree>
    <p:extLst>
      <p:ext uri="{BB962C8B-B14F-4D97-AF65-F5344CB8AC3E}">
        <p14:creationId xmlns:p14="http://schemas.microsoft.com/office/powerpoint/2010/main" val="358803554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lt;root reqver=&quot;23045&quot;&gt;&lt;version val=&quot;24188&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bNumberIsYear val=&quot;0&quot;/&gt;&lt;m_strFormatTime&gt;%#m/%#d/%Y&lt;/m_strFormatTime&gt;&lt;m_yearfmt&gt;&lt;begin val=&quot;0&quot;/&gt;&lt;end val=&quot;0&quot;/&gt;&lt;/m_yearfmt&gt;&lt;/m_precDefaultDate&gt;&lt;m_precDefaultYear&gt;&lt;m_yearfmt&gt;&lt;begin val=&quot;0&quot;/&gt;&lt;end val=&quot;4&quot;/&gt;&lt;/m_yearfmt&gt;&lt;/m_precDefaultYear&gt;&lt;m_precDefaultQuarter&gt;&lt;m_yearfmt&gt;&lt;begin val=&quot;0&quot;/&gt;&lt;end val=&quot;4&quot;/&gt;&lt;/m_yearfmt&gt;&lt;/m_precDefaultQuarter&gt;&lt;m_precDefaultMonth&gt;&lt;m_yearfmt&gt;&lt;begin val=&quot;0&quot;/&gt;&lt;end val=&quot;4&quot;/&gt;&lt;/m_yearfmt&gt;&lt;/m_precDefaultMonth&gt;&lt;m_precDefaultWeek&gt;&lt;m_yearfmt&gt;&lt;begin val=&quot;0&quot;/&gt;&lt;end val=&quot;4&quot;/&gt;&lt;/m_yearfmt&gt;&lt;/m_precDefaultWeek&gt;&lt;m_precDefaultDay&gt;&lt;m_yearfmt&gt;&lt;begin val=&quot;0&quot;/&gt;&lt;end val=&quot;4&quot;/&gt;&lt;/m_yearfmt&gt;&lt;/m_precDefaultDay&gt;&lt;m_mruColor&gt;&lt;m_vecMRU length=&quot;0&quot;/&gt;&lt;/m_mruColor&gt;&lt;m_eweekdayFirstOfWeek val=&quot;1&quot;/&gt;&lt;m_eweekdayFirstOfWorkweek val=&quot;2&quot;/&gt;&lt;m_eweekdayFirstOfWeekend val=&quot;7&quot;/&gt;&lt;/CPresentation&gt;&lt;/root&gt;"/>
  <p:tag name="EE4P_MASTERWIZARD_DRAFT" val="0"/>
  <p:tag name="EE4P_LANGUAGE_ID" val="1033"/>
  <p:tag name="EE4P_MASTERWIZARD_MARGINS" val="0"/>
  <p:tag name="EE4P_STYLE_ID" val="076a8867-8b72-4914-890a-d2f9a5d03d99"/>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EE4P_SLIDEID" val="86868848-8185-4f58-934c-a44cb1236748"/>
</p:tagLst>
</file>

<file path=ppt/tags/tag15.xml><?xml version="1.0" encoding="utf-8"?>
<p:tagLst xmlns:a="http://schemas.openxmlformats.org/drawingml/2006/main" xmlns:r="http://schemas.openxmlformats.org/officeDocument/2006/relationships" xmlns:p="http://schemas.openxmlformats.org/presentationml/2006/main">
  <p:tag name="EE4P_AGENDAWIZARD" val="element"/>
  <p:tag name="EE4P_AGENDAWIZARD_PROPERTIES" val="49.72858/71.53472/271.5024/274.7323"/>
</p:tagLst>
</file>

<file path=ppt/tags/tag16.xml><?xml version="1.0" encoding="utf-8"?>
<p:tagLst xmlns:a="http://schemas.openxmlformats.org/drawingml/2006/main" xmlns:r="http://schemas.openxmlformats.org/officeDocument/2006/relationships" xmlns:p="http://schemas.openxmlformats.org/presentationml/2006/main">
  <p:tag name="EE4P_SLIDEID" val="86868848-8185-4f58-934c-a44cb1236748"/>
</p:tagLst>
</file>

<file path=ppt/tags/tag17.xml><?xml version="1.0" encoding="utf-8"?>
<p:tagLst xmlns:a="http://schemas.openxmlformats.org/drawingml/2006/main" xmlns:r="http://schemas.openxmlformats.org/officeDocument/2006/relationships" xmlns:p="http://schemas.openxmlformats.org/presentationml/2006/main">
  <p:tag name="EE4P_AGENDAWIZARD" val="element"/>
  <p:tag name="EE4P_AGENDAWIZARD_PROPERTIES" val="49.72858/71.53472/271.5024/274.7323"/>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EE4P_SLIDEID" val="bc90ea0a-f14b-48f8-b825-f860e1f4cb4d"/>
</p:tagLst>
</file>

<file path=ppt/tags/tag21.xml><?xml version="1.0" encoding="utf-8"?>
<p:tagLst xmlns:a="http://schemas.openxmlformats.org/drawingml/2006/main" xmlns:r="http://schemas.openxmlformats.org/officeDocument/2006/relationships" xmlns:p="http://schemas.openxmlformats.org/presentationml/2006/main">
  <p:tag name="EE4P_AGENDAWIZARD" val="element"/>
  <p:tag name="EE4P_AGENDAWIZARD_CONTENT" val="/1. 本プロジェクトに取り組む意義"/>
  <p:tag name="EE4P_AGENDAWIZARD_PROPERTIES" val="101.1609/210.082/758.6493/252.2583"/>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9.xml><?xml version="1.0" encoding="utf-8"?>
<p:tagLst xmlns:a="http://schemas.openxmlformats.org/drawingml/2006/main" xmlns:r="http://schemas.openxmlformats.org/officeDocument/2006/relationships" xmlns:p="http://schemas.openxmlformats.org/presentationml/2006/main">
  <p:tag name="EE4P_SLIDEID" val="bc90ea0a-f14b-48f8-b825-f860e1f4cb4d"/>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EE4P_AGENDAWIZARD" val="element"/>
  <p:tag name="EE4P_AGENDAWIZARD_CONTENT" val="/1. 本プロジェクトに取り組む意義"/>
  <p:tag name="EE4P_AGENDAWIZARD_PROPERTIES" val="101.1609/210.082/758.6493/252.2583"/>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2.xml><?xml version="1.0" encoding="utf-8"?>
<p:tagLst xmlns:a="http://schemas.openxmlformats.org/drawingml/2006/main" xmlns:r="http://schemas.openxmlformats.org/officeDocument/2006/relationships" xmlns:p="http://schemas.openxmlformats.org/presentationml/2006/main">
  <p:tag name="EE4P_SLIDEID" val="bc90ea0a-f14b-48f8-b825-f860e1f4cb4d"/>
</p:tagLst>
</file>

<file path=ppt/tags/tag33.xml><?xml version="1.0" encoding="utf-8"?>
<p:tagLst xmlns:a="http://schemas.openxmlformats.org/drawingml/2006/main" xmlns:r="http://schemas.openxmlformats.org/officeDocument/2006/relationships" xmlns:p="http://schemas.openxmlformats.org/presentationml/2006/main">
  <p:tag name="EE4P_AGENDAWIZARD" val="element"/>
  <p:tag name="EE4P_AGENDAWIZARD_CONTENT" val="/1. 本プロジェクトに取り組む意義"/>
  <p:tag name="EE4P_AGENDAWIZARD_PROPERTIES" val="101.1609/210.082/758.6493/252.2583"/>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１">
  <a:themeElements>
    <a:clrScheme name="グレースケール">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9525" cap="rnd" cmpd="sng" algn="ctr">
          <a:solidFill>
            <a:schemeClr val="tx1"/>
          </a:solidFill>
          <a:prstDash val="solid"/>
          <a:round/>
          <a:headEnd type="none" w="med" len="med"/>
          <a:tailEnd type="none" w="med" len="med"/>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kumimoji="1" sz="1200" dirty="0" smtClean="0">
            <a:solidFill>
              <a:schemeClr val="tx1"/>
            </a:solidFill>
            <a:latin typeface="Meiryo UI" panose="020B0604030504040204" pitchFamily="50" charset="-128"/>
            <a:ea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lnDef>
      <a:spPr>
        <a:ln w="9525" cap="rnd">
          <a:solidFill>
            <a:schemeClr val="tx1">
              <a:lumMod val="60000"/>
              <a:lumOff val="40000"/>
            </a:schemeClr>
          </a:solidFill>
          <a:prstDash val="solid"/>
          <a:round/>
        </a:ln>
      </a:spPr>
      <a:bodyPr/>
      <a:lstStyle/>
      <a:style>
        <a:lnRef idx="1">
          <a:schemeClr val="accent1"/>
        </a:lnRef>
        <a:fillRef idx="0">
          <a:schemeClr val="accent1"/>
        </a:fillRef>
        <a:effectRef idx="0">
          <a:schemeClr val="accent1"/>
        </a:effectRef>
        <a:fontRef idx="minor">
          <a:schemeClr val="tx1"/>
        </a:fontRef>
      </a:style>
    </a:lnDef>
    <a:txDef>
      <a:spPr>
        <a:noFill/>
        <a:ln w="9525" cap="rnd">
          <a:noFill/>
          <a:prstDash val="solid"/>
          <a:round/>
        </a:ln>
        <a:extLst>
          <a:ext uri="{909E8E84-426E-40DD-AFC4-6F175D3DCCD1}">
            <a14:hiddenFill xmlns:a14="http://schemas.microsoft.com/office/drawing/2010/main">
              <a:solidFill>
                <a:srgbClr val="29BA74"/>
              </a:solidFill>
            </a14:hiddenFill>
          </a:ext>
        </a:ex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kumimoji="1" sz="1400" dirty="0" smtClean="0">
            <a:solidFill>
              <a:schemeClr val="tx1"/>
            </a:solidFill>
            <a:latin typeface="Meiryo UI" panose="020B0604030504040204" pitchFamily="50" charset="-128"/>
            <a:ea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txDef>
  </a:objectDefaults>
  <a:extraClrSchemeLst/>
  <a:custClrLst>
    <a:custClr name="Custom Color">
      <a:srgbClr val="37373A"/>
    </a:custClr>
    <a:custClr name="Custom Color">
      <a:srgbClr val="2E3558"/>
    </a:custClr>
    <a:custClr name="Custom Color">
      <a:srgbClr val="30C1D7"/>
    </a:custClr>
    <a:custClr name="Custom Color">
      <a:srgbClr val="670F31"/>
    </a:custClr>
    <a:custClr name="Custom Color">
      <a:srgbClr val="E71C57"/>
    </a:custClr>
  </a:custClrLst>
  <a:extLst>
    <a:ext uri="{05A4C25C-085E-4340-85A3-A5531E510DB2}">
      <thm15:themeFamily xmlns:thm15="http://schemas.microsoft.com/office/thememl/2012/main" name="BCG_Grid_16x9.pptx" id="{8830F7DA-A78E-4B82-9935-5CC7FF5B9633}" vid="{52C2632B-9813-48FC-8882-620C42A0A230}"/>
    </a:ext>
  </a:extLst>
</a:theme>
</file>

<file path=ppt/theme/theme2.xml><?xml version="1.0" encoding="utf-8"?>
<a:theme xmlns:a="http://schemas.openxmlformats.org/drawingml/2006/main" name="DT Template_A4_J_202401">
  <a:themeElements>
    <a:clrScheme name="DT">
      <a:dk1>
        <a:sysClr val="windowText" lastClr="000000"/>
      </a:dk1>
      <a:lt1>
        <a:sysClr val="window" lastClr="FFFFFF"/>
      </a:lt1>
      <a:dk2>
        <a:srgbClr val="53565A"/>
      </a:dk2>
      <a:lt2>
        <a:srgbClr val="D0D0CE"/>
      </a:lt2>
      <a:accent1>
        <a:srgbClr val="86BC25"/>
      </a:accent1>
      <a:accent2>
        <a:srgbClr val="43B02A"/>
      </a:accent2>
      <a:accent3>
        <a:srgbClr val="26890D"/>
      </a:accent3>
      <a:accent4>
        <a:srgbClr val="046A38"/>
      </a:accent4>
      <a:accent5>
        <a:srgbClr val="0D8390"/>
      </a:accent5>
      <a:accent6>
        <a:srgbClr val="007CB0"/>
      </a:accent6>
      <a:hlink>
        <a:srgbClr val="00A3E0"/>
      </a:hlink>
      <a:folHlink>
        <a:srgbClr val="7F7F7F"/>
      </a:folHlink>
    </a:clrScheme>
    <a:fontScheme name="Deloitte Font2024">
      <a:majorFont>
        <a:latin typeface="Calibri"/>
        <a:ea typeface="Yu Gothic UI"/>
        <a:cs typeface=""/>
      </a:majorFont>
      <a:minorFont>
        <a:latin typeface="Calibri"/>
        <a:ea typeface="Yu Gothic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rgbClr val="BBBCBC"/>
        </a:solidFill>
        <a:ln w="12700" algn="ctr">
          <a:solidFill>
            <a:srgbClr val="BBBCBC"/>
          </a:solidFill>
          <a:miter lim="800000"/>
          <a:headEnd/>
          <a:tailEnd/>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spDef>
    <a:lnDef>
      <a:spPr bwMode="gray">
        <a:ln w="1270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none" lIns="0" tIns="0" rIns="0" bIns="0" rtlCol="0">
        <a:spAutoFit/>
      </a:bodyPr>
      <a:lstStyle>
        <a:def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DT Template_A4_J.pptx" id="{2EDBF493-BCFD-4812-A849-0DAF123BBA0E}" vid="{8B02D26D-CD54-4DF1-A9EA-52088E75C19D}"/>
    </a:ext>
  </a:extLst>
</a:theme>
</file>

<file path=ppt/theme/theme3.xml><?xml version="1.0" encoding="utf-8"?>
<a:theme xmlns:a="http://schemas.openxmlformats.org/drawingml/2006/main" name="Office Theme">
  <a:themeElements>
    <a:clrScheme name="BCG 2015">
      <a:dk1>
        <a:srgbClr val="6E6F73"/>
      </a:dk1>
      <a:lt1>
        <a:sysClr val="window" lastClr="FFFFFF"/>
      </a:lt1>
      <a:dk2>
        <a:srgbClr val="2FC77E"/>
      </a:dk2>
      <a:lt2>
        <a:srgbClr val="E7E7E7"/>
      </a:lt2>
      <a:accent1>
        <a:srgbClr val="03522D"/>
      </a:accent1>
      <a:accent2>
        <a:srgbClr val="197A56"/>
      </a:accent2>
      <a:accent3>
        <a:srgbClr val="E3EE37"/>
      </a:accent3>
      <a:accent4>
        <a:srgbClr val="3EAD92"/>
      </a:accent4>
      <a:accent5>
        <a:srgbClr val="6E6F73"/>
      </a:accent5>
      <a:accent6>
        <a:srgbClr val="295E7E"/>
      </a:accent6>
      <a:hlink>
        <a:srgbClr val="2E3558"/>
      </a:hlink>
      <a:folHlink>
        <a:srgbClr val="670F31"/>
      </a:folHlink>
    </a:clrScheme>
    <a:fontScheme name="BCG Trebuchet">
      <a:majorFont>
        <a:latin typeface="Trebuchet MS"/>
        <a:ea typeface=""/>
        <a:cs typeface=""/>
      </a:majorFont>
      <a:minorFont>
        <a:latin typeface="Trebuchet MS"/>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BCG Colors 2015">
      <a:dk1>
        <a:srgbClr val="6E6F73"/>
      </a:dk1>
      <a:lt1>
        <a:sysClr val="window" lastClr="FFFFFF"/>
      </a:lt1>
      <a:dk2>
        <a:srgbClr val="2FC77E"/>
      </a:dk2>
      <a:lt2>
        <a:srgbClr val="E7E7E7"/>
      </a:lt2>
      <a:accent1>
        <a:srgbClr val="03522D"/>
      </a:accent1>
      <a:accent2>
        <a:srgbClr val="197A56"/>
      </a:accent2>
      <a:accent3>
        <a:srgbClr val="E3EE37"/>
      </a:accent3>
      <a:accent4>
        <a:srgbClr val="3EAD92"/>
      </a:accent4>
      <a:accent5>
        <a:srgbClr val="6E6F73"/>
      </a:accent5>
      <a:accent6>
        <a:srgbClr val="295E7E"/>
      </a:accent6>
      <a:hlink>
        <a:srgbClr val="2FC77E"/>
      </a:hlink>
      <a:folHlink>
        <a:srgbClr val="03522D"/>
      </a:folHlink>
    </a:clrScheme>
    <a:fontScheme name="BCG Trebuchet">
      <a:majorFont>
        <a:latin typeface="Trebuchet MS"/>
        <a:ea typeface=""/>
        <a:cs typeface=""/>
      </a:majorFont>
      <a:minorFont>
        <a:latin typeface="Trebuchet MS"/>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4D73D1BFE876BF43A760BAD664AB1D72" ma:contentTypeVersion="14" ma:contentTypeDescription="新しいドキュメントを作成します。" ma:contentTypeScope="" ma:versionID="0c4b0bc861770439251bf0bac9161e16">
  <xsd:schema xmlns:xsd="http://www.w3.org/2001/XMLSchema" xmlns:xs="http://www.w3.org/2001/XMLSchema" xmlns:p="http://schemas.microsoft.com/office/2006/metadata/properties" xmlns:ns2="214b20f3-dc60-4cab-848d-340fa6b0231d" xmlns:ns3="623cf6b6-8c1c-4441-af41-7baf7c9a28aa" targetNamespace="http://schemas.microsoft.com/office/2006/metadata/properties" ma:root="true" ma:fieldsID="ea54b94374254d440ad4d96b10ed679d" ns2:_="" ns3:_="">
    <xsd:import namespace="214b20f3-dc60-4cab-848d-340fa6b0231d"/>
    <xsd:import namespace="623cf6b6-8c1c-4441-af41-7baf7c9a28aa"/>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14b20f3-dc60-4cab-848d-340fa6b0231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画像タグ" ma:readOnly="false" ma:fieldId="{5cf76f15-5ced-4ddc-b409-7134ff3c332f}" ma:taxonomyMulti="true" ma:sspId="f6a3f5ef-cd54-4ef7-b1b9-4a46cb3bb5a8"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23cf6b6-8c1c-4441-af41-7baf7c9a28aa"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eee52b66-7f8f-4b3d-99f6-ab1b8af1adfc}" ma:internalName="TaxCatchAll" ma:showField="CatchAllData" ma:web="623cf6b6-8c1c-4441-af41-7baf7c9a28a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14b20f3-dc60-4cab-848d-340fa6b0231d">
      <Terms xmlns="http://schemas.microsoft.com/office/infopath/2007/PartnerControls"/>
    </lcf76f155ced4ddcb4097134ff3c332f>
    <TaxCatchAll xmlns="623cf6b6-8c1c-4441-af41-7baf7c9a28aa" xsi:nil="true"/>
  </documentManagement>
</p:properties>
</file>

<file path=customXml/itemProps1.xml><?xml version="1.0" encoding="utf-8"?>
<ds:datastoreItem xmlns:ds="http://schemas.openxmlformats.org/officeDocument/2006/customXml" ds:itemID="{1DF72F85-5624-41E4-AC15-891372623873}"/>
</file>

<file path=customXml/itemProps2.xml><?xml version="1.0" encoding="utf-8"?>
<ds:datastoreItem xmlns:ds="http://schemas.openxmlformats.org/officeDocument/2006/customXml" ds:itemID="{8E408640-E660-48C3-9222-8A05562DF4C4}">
  <ds:schemaRefs>
    <ds:schemaRef ds:uri="http://schemas.microsoft.com/sharepoint/v3/contenttype/forms"/>
  </ds:schemaRefs>
</ds:datastoreItem>
</file>

<file path=customXml/itemProps3.xml><?xml version="1.0" encoding="utf-8"?>
<ds:datastoreItem xmlns:ds="http://schemas.openxmlformats.org/officeDocument/2006/customXml" ds:itemID="{B8338A58-CD05-43FA-B67D-3ADB7CC8D216}">
  <ds:schemaRefs>
    <ds:schemaRef ds:uri="http://purl.org/dc/terms/"/>
    <ds:schemaRef ds:uri="http://schemas.microsoft.com/office/2006/documentManagement/types"/>
    <ds:schemaRef ds:uri="http://www.w3.org/XML/1998/namespace"/>
    <ds:schemaRef ds:uri="http://purl.org/dc/dcmitype/"/>
    <ds:schemaRef ds:uri="http://schemas.openxmlformats.org/package/2006/metadata/core-properties"/>
    <ds:schemaRef ds:uri="3664d6dd-490c-47f7-ad2b-1554118f23bf"/>
    <ds:schemaRef ds:uri="http://purl.org/dc/elements/1.1/"/>
    <ds:schemaRef ds:uri="http://schemas.microsoft.com/office/infopath/2007/PartnerControls"/>
    <ds:schemaRef ds:uri="f14e200f-9313-4889-af32-740660f9c5e8"/>
    <ds:schemaRef ds:uri="http://schemas.microsoft.com/office/2006/metadata/properties"/>
  </ds:schemaRefs>
</ds:datastoreItem>
</file>

<file path=docMetadata/LabelInfo.xml><?xml version="1.0" encoding="utf-8"?>
<clbl:labelList xmlns:clbl="http://schemas.microsoft.com/office/2020/mipLabelMetadata">
  <clbl:label id="{ea60d57e-af5b-4752-ac57-3e4f28ca11dc}" enabled="1" method="Standard" siteId="{36da45f1-dd2c-4d1f-af13-5abe46b99921}" contentBits="0" removed="0"/>
</clbl:labelList>
</file>

<file path=docProps/app.xml><?xml version="1.0" encoding="utf-8"?>
<Properties xmlns="http://schemas.openxmlformats.org/officeDocument/2006/extended-properties" xmlns:vt="http://schemas.openxmlformats.org/officeDocument/2006/docPropsVTypes">
  <Template/>
  <TotalTime>228</TotalTime>
  <Words>8118</Words>
  <Application>Microsoft Office PowerPoint</Application>
  <PresentationFormat>ワイド画面</PresentationFormat>
  <Paragraphs>856</Paragraphs>
  <Slides>37</Slides>
  <Notes>22</Notes>
  <HiddenSlides>0</HiddenSlides>
  <MMClips>0</MMClips>
  <ScaleCrop>false</ScaleCrop>
  <HeadingPairs>
    <vt:vector size="10" baseType="variant">
      <vt:variant>
        <vt:lpstr>使用されているフォント</vt:lpstr>
      </vt:variant>
      <vt:variant>
        <vt:i4>9</vt:i4>
      </vt:variant>
      <vt:variant>
        <vt:lpstr>テーマ</vt:lpstr>
      </vt:variant>
      <vt:variant>
        <vt:i4>2</vt:i4>
      </vt:variant>
      <vt:variant>
        <vt:lpstr>埋め込まれた OLE サーバー</vt:lpstr>
      </vt:variant>
      <vt:variant>
        <vt:i4>1</vt:i4>
      </vt:variant>
      <vt:variant>
        <vt:lpstr>スライド タイトル</vt:lpstr>
      </vt:variant>
      <vt:variant>
        <vt:i4>37</vt:i4>
      </vt:variant>
      <vt:variant>
        <vt:lpstr>目的別スライド ショー</vt:lpstr>
      </vt:variant>
      <vt:variant>
        <vt:i4>1</vt:i4>
      </vt:variant>
    </vt:vector>
  </HeadingPairs>
  <TitlesOfParts>
    <vt:vector size="50" baseType="lpstr">
      <vt:lpstr>Meiryo UI</vt:lpstr>
      <vt:lpstr>ＭＳ Ｐゴシック</vt:lpstr>
      <vt:lpstr>Noto Sans JP</vt:lpstr>
      <vt:lpstr>メイリオ</vt:lpstr>
      <vt:lpstr>Arial</vt:lpstr>
      <vt:lpstr>Calibri</vt:lpstr>
      <vt:lpstr>Trebuchet MS</vt:lpstr>
      <vt:lpstr>Verdana</vt:lpstr>
      <vt:lpstr>Wingdings</vt:lpstr>
      <vt:lpstr>１</vt:lpstr>
      <vt:lpstr>DT Template_A4_J_202401</vt:lpstr>
      <vt:lpstr>think-cellスライド</vt:lpstr>
      <vt:lpstr>間接補助事業の実施計画 （小型エンジンMRO拠点強化支援事業） </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Format Guide Workshop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Matsushita, Itsuki</cp:lastModifiedBy>
  <cp:revision>1</cp:revision>
  <cp:lastPrinted>2026-04-27T09:32:13Z</cp:lastPrinted>
  <dcterms:created xsi:type="dcterms:W3CDTF">2024-06-27T06:18:57Z</dcterms:created>
  <dcterms:modified xsi:type="dcterms:W3CDTF">2026-05-01T03:10:46Z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SetDate">
    <vt:lpwstr>2024-06-27T06:19:05Z</vt:lpwstr>
  </property>
  <property fmtid="{D5CDD505-2E9C-101B-9397-08002B2CF9AE}" pid="4" name="MSIP_Label_ea60d57e-af5b-4752-ac57-3e4f28ca11dc_Method">
    <vt:lpwstr>Standard</vt:lpwstr>
  </property>
  <property fmtid="{D5CDD505-2E9C-101B-9397-08002B2CF9AE}" pid="5" name="MSIP_Label_ea60d57e-af5b-4752-ac57-3e4f28ca11dc_Name">
    <vt:lpwstr>ea60d57e-af5b-4752-ac57-3e4f28ca11dc</vt:lpwstr>
  </property>
  <property fmtid="{D5CDD505-2E9C-101B-9397-08002B2CF9AE}" pid="6" name="MSIP_Label_ea60d57e-af5b-4752-ac57-3e4f28ca11dc_SiteId">
    <vt:lpwstr>36da45f1-dd2c-4d1f-af13-5abe46b99921</vt:lpwstr>
  </property>
  <property fmtid="{D5CDD505-2E9C-101B-9397-08002B2CF9AE}" pid="7" name="MSIP_Label_ea60d57e-af5b-4752-ac57-3e4f28ca11dc_ActionId">
    <vt:lpwstr>ffe02771-9756-4a3b-8b48-ec25ba8100e9</vt:lpwstr>
  </property>
  <property fmtid="{D5CDD505-2E9C-101B-9397-08002B2CF9AE}" pid="8" name="MSIP_Label_ea60d57e-af5b-4752-ac57-3e4f28ca11dc_ContentBits">
    <vt:lpwstr>0</vt:lpwstr>
  </property>
  <property fmtid="{D5CDD505-2E9C-101B-9397-08002B2CF9AE}" pid="9" name="MediaServiceImageTags">
    <vt:lpwstr/>
  </property>
  <property fmtid="{D5CDD505-2E9C-101B-9397-08002B2CF9AE}" pid="10" name="ContentTypeId">
    <vt:lpwstr>0x0101004D73D1BFE876BF43A760BAD664AB1D72</vt:lpwstr>
  </property>
</Properties>
</file>