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648" r:id="rId1"/>
  </p:sldMasterIdLst>
  <p:notesMasterIdLst>
    <p:notesMasterId r:id="rId3"/>
  </p:notesMasterIdLst>
  <p:handoutMasterIdLst>
    <p:handoutMasterId r:id="rId4"/>
  </p:handoutMasterIdLst>
  <p:sldIdLst>
    <p:sldId id="321" r:id="rId2"/>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a:srgbClr val="0000FF"/>
    <a:srgbClr val="CCFFFF"/>
    <a:srgbClr val="66FFFF"/>
    <a:srgbClr val="CCFFCC"/>
    <a:srgbClr val="FFFF99"/>
    <a:srgbClr val="FFFF66"/>
    <a:srgbClr val="CC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6169BB2-18E9-45F6-B907-E46839859677}" v="23" dt="2025-05-13T05:53:43.970"/>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897" autoAdjust="0"/>
    <p:restoredTop sz="96233" autoAdjust="0"/>
  </p:normalViewPr>
  <p:slideViewPr>
    <p:cSldViewPr snapToGrid="0">
      <p:cViewPr varScale="1">
        <p:scale>
          <a:sx n="63" d="100"/>
          <a:sy n="63" d="100"/>
        </p:scale>
        <p:origin x="1383" y="48"/>
      </p:cViewPr>
      <p:guideLst>
        <p:guide orient="horz" pos="2160"/>
        <p:guide pos="2880"/>
      </p:guideLst>
    </p:cSldViewPr>
  </p:slideViewPr>
  <p:outlineViewPr>
    <p:cViewPr>
      <p:scale>
        <a:sx n="33" d="100"/>
        <a:sy n="33" d="100"/>
      </p:scale>
      <p:origin x="0" y="0"/>
    </p:cViewPr>
  </p:outlineViewPr>
  <p:notesTextViewPr>
    <p:cViewPr>
      <p:scale>
        <a:sx n="75" d="100"/>
        <a:sy n="75"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10" Type="http://schemas.microsoft.com/office/2015/10/relationships/revisionInfo" Target="revisionInfo.xml"/><Relationship Id="rId4" Type="http://schemas.openxmlformats.org/officeDocument/2006/relationships/handoutMaster" Target="handoutMasters/handout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 y="1"/>
            <a:ext cx="2919302" cy="493237"/>
          </a:xfrm>
          <a:prstGeom prst="rect">
            <a:avLst/>
          </a:prstGeom>
        </p:spPr>
        <p:txBody>
          <a:bodyPr vert="horz" lIns="90615" tIns="45308" rIns="90615" bIns="45308" rtlCol="0"/>
          <a:lstStyle>
            <a:lvl1pPr algn="l" fontAlgn="auto">
              <a:spcBef>
                <a:spcPts val="0"/>
              </a:spcBef>
              <a:spcAft>
                <a:spcPts val="0"/>
              </a:spcAft>
              <a:defRPr sz="1200">
                <a:latin typeface="+mn-lt"/>
                <a:ea typeface="+mn-ea"/>
              </a:defRPr>
            </a:lvl1pPr>
          </a:lstStyle>
          <a:p>
            <a:pPr>
              <a:defRPr/>
            </a:pPr>
            <a:endParaRPr lang="ja-JP" altLang="en-US"/>
          </a:p>
        </p:txBody>
      </p:sp>
      <p:sp>
        <p:nvSpPr>
          <p:cNvPr id="3" name="日付プレースホルダ 2"/>
          <p:cNvSpPr>
            <a:spLocks noGrp="1"/>
          </p:cNvSpPr>
          <p:nvPr>
            <p:ph type="dt" sz="quarter" idx="1"/>
          </p:nvPr>
        </p:nvSpPr>
        <p:spPr>
          <a:xfrm>
            <a:off x="3814890" y="1"/>
            <a:ext cx="2919302" cy="493237"/>
          </a:xfrm>
          <a:prstGeom prst="rect">
            <a:avLst/>
          </a:prstGeom>
        </p:spPr>
        <p:txBody>
          <a:bodyPr vert="horz" lIns="90615" tIns="45308" rIns="90615" bIns="45308" rtlCol="0"/>
          <a:lstStyle>
            <a:lvl1pPr algn="r" fontAlgn="auto">
              <a:spcBef>
                <a:spcPts val="0"/>
              </a:spcBef>
              <a:spcAft>
                <a:spcPts val="0"/>
              </a:spcAft>
              <a:defRPr sz="1200">
                <a:latin typeface="+mn-lt"/>
                <a:ea typeface="+mn-ea"/>
              </a:defRPr>
            </a:lvl1pPr>
          </a:lstStyle>
          <a:p>
            <a:pPr>
              <a:defRPr/>
            </a:pPr>
            <a:fld id="{862B1DCB-D73C-4F09-BEA5-DF3CF2C47D81}" type="datetimeFigureOut">
              <a:rPr lang="ja-JP" altLang="en-US"/>
              <a:pPr>
                <a:defRPr/>
              </a:pPr>
              <a:t>2026/4/30</a:t>
            </a:fld>
            <a:endParaRPr lang="ja-JP" altLang="en-US"/>
          </a:p>
        </p:txBody>
      </p:sp>
      <p:sp>
        <p:nvSpPr>
          <p:cNvPr id="4" name="フッター プレースホルダ 3"/>
          <p:cNvSpPr>
            <a:spLocks noGrp="1"/>
          </p:cNvSpPr>
          <p:nvPr>
            <p:ph type="ftr" sz="quarter" idx="2"/>
          </p:nvPr>
        </p:nvSpPr>
        <p:spPr>
          <a:xfrm>
            <a:off x="1" y="9371503"/>
            <a:ext cx="2919302" cy="493236"/>
          </a:xfrm>
          <a:prstGeom prst="rect">
            <a:avLst/>
          </a:prstGeom>
        </p:spPr>
        <p:txBody>
          <a:bodyPr vert="horz" lIns="90615" tIns="45308" rIns="90615" bIns="45308" rtlCol="0" anchor="b"/>
          <a:lstStyle>
            <a:lvl1pPr algn="l" fontAlgn="auto">
              <a:spcBef>
                <a:spcPts val="0"/>
              </a:spcBef>
              <a:spcAft>
                <a:spcPts val="0"/>
              </a:spcAft>
              <a:defRPr sz="1200">
                <a:latin typeface="+mn-lt"/>
                <a:ea typeface="+mn-ea"/>
              </a:defRPr>
            </a:lvl1pPr>
          </a:lstStyle>
          <a:p>
            <a:pPr>
              <a:defRPr/>
            </a:pPr>
            <a:endParaRPr lang="ja-JP" altLang="en-US"/>
          </a:p>
        </p:txBody>
      </p:sp>
      <p:sp>
        <p:nvSpPr>
          <p:cNvPr id="5" name="スライド番号プレースホルダ 4"/>
          <p:cNvSpPr>
            <a:spLocks noGrp="1"/>
          </p:cNvSpPr>
          <p:nvPr>
            <p:ph type="sldNum" sz="quarter" idx="3"/>
          </p:nvPr>
        </p:nvSpPr>
        <p:spPr>
          <a:xfrm>
            <a:off x="3814890" y="9371503"/>
            <a:ext cx="2919302" cy="493236"/>
          </a:xfrm>
          <a:prstGeom prst="rect">
            <a:avLst/>
          </a:prstGeom>
        </p:spPr>
        <p:txBody>
          <a:bodyPr vert="horz" lIns="90615" tIns="45308" rIns="90615" bIns="45308" rtlCol="0" anchor="b"/>
          <a:lstStyle>
            <a:lvl1pPr algn="r" fontAlgn="auto">
              <a:spcBef>
                <a:spcPts val="0"/>
              </a:spcBef>
              <a:spcAft>
                <a:spcPts val="0"/>
              </a:spcAft>
              <a:defRPr sz="1200">
                <a:latin typeface="+mn-lt"/>
                <a:ea typeface="+mn-ea"/>
              </a:defRPr>
            </a:lvl1pPr>
          </a:lstStyle>
          <a:p>
            <a:pPr>
              <a:defRPr/>
            </a:pPr>
            <a:fld id="{9CDEF9A4-AF56-4539-BBDB-706C6E628209}" type="slidenum">
              <a:rPr lang="ja-JP" altLang="en-US"/>
              <a:pPr>
                <a:defRPr/>
              </a:pPr>
              <a:t>‹#›</a:t>
            </a:fld>
            <a:endParaRPr lang="ja-JP" altLang="en-US"/>
          </a:p>
        </p:txBody>
      </p:sp>
    </p:spTree>
    <p:extLst>
      <p:ext uri="{BB962C8B-B14F-4D97-AF65-F5344CB8AC3E}">
        <p14:creationId xmlns:p14="http://schemas.microsoft.com/office/powerpoint/2010/main" val="320158290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 y="1"/>
            <a:ext cx="2919302" cy="493237"/>
          </a:xfrm>
          <a:prstGeom prst="rect">
            <a:avLst/>
          </a:prstGeom>
        </p:spPr>
        <p:txBody>
          <a:bodyPr vert="horz" lIns="90615" tIns="45308" rIns="90615" bIns="45308" rtlCol="0"/>
          <a:lstStyle>
            <a:lvl1pPr algn="l" fontAlgn="auto">
              <a:spcBef>
                <a:spcPts val="0"/>
              </a:spcBef>
              <a:spcAft>
                <a:spcPts val="0"/>
              </a:spcAft>
              <a:defRPr sz="1200">
                <a:latin typeface="+mn-lt"/>
                <a:ea typeface="+mn-ea"/>
              </a:defRPr>
            </a:lvl1pPr>
          </a:lstStyle>
          <a:p>
            <a:pPr>
              <a:defRPr/>
            </a:pPr>
            <a:endParaRPr lang="ja-JP" altLang="en-US"/>
          </a:p>
        </p:txBody>
      </p:sp>
      <p:sp>
        <p:nvSpPr>
          <p:cNvPr id="3" name="日付プレースホルダ 2"/>
          <p:cNvSpPr>
            <a:spLocks noGrp="1"/>
          </p:cNvSpPr>
          <p:nvPr>
            <p:ph type="dt" idx="1"/>
          </p:nvPr>
        </p:nvSpPr>
        <p:spPr>
          <a:xfrm>
            <a:off x="3814890" y="1"/>
            <a:ext cx="2919302" cy="493237"/>
          </a:xfrm>
          <a:prstGeom prst="rect">
            <a:avLst/>
          </a:prstGeom>
        </p:spPr>
        <p:txBody>
          <a:bodyPr vert="horz" lIns="90615" tIns="45308" rIns="90615" bIns="45308" rtlCol="0"/>
          <a:lstStyle>
            <a:lvl1pPr algn="r" fontAlgn="auto">
              <a:spcBef>
                <a:spcPts val="0"/>
              </a:spcBef>
              <a:spcAft>
                <a:spcPts val="0"/>
              </a:spcAft>
              <a:defRPr sz="1200">
                <a:latin typeface="+mn-lt"/>
                <a:ea typeface="+mn-ea"/>
              </a:defRPr>
            </a:lvl1pPr>
          </a:lstStyle>
          <a:p>
            <a:pPr>
              <a:defRPr/>
            </a:pPr>
            <a:fld id="{9FE2EC41-449D-4BA1-AD27-EA864C3CA69B}" type="datetimeFigureOut">
              <a:rPr lang="ja-JP" altLang="en-US"/>
              <a:pPr>
                <a:defRPr/>
              </a:pPr>
              <a:t>2026/4/30</a:t>
            </a:fld>
            <a:endParaRPr lang="ja-JP" altLang="en-US"/>
          </a:p>
        </p:txBody>
      </p:sp>
      <p:sp>
        <p:nvSpPr>
          <p:cNvPr id="4" name="スライド イメージ プレースホルダ 3"/>
          <p:cNvSpPr>
            <a:spLocks noGrp="1" noRot="1" noChangeAspect="1"/>
          </p:cNvSpPr>
          <p:nvPr>
            <p:ph type="sldImg" idx="2"/>
          </p:nvPr>
        </p:nvSpPr>
        <p:spPr>
          <a:xfrm>
            <a:off x="903288" y="741363"/>
            <a:ext cx="4929187" cy="3697287"/>
          </a:xfrm>
          <a:prstGeom prst="rect">
            <a:avLst/>
          </a:prstGeom>
          <a:noFill/>
          <a:ln w="12700">
            <a:solidFill>
              <a:prstClr val="black"/>
            </a:solidFill>
          </a:ln>
        </p:spPr>
        <p:txBody>
          <a:bodyPr vert="horz" lIns="90615" tIns="45308" rIns="90615" bIns="45308" rtlCol="0" anchor="ctr"/>
          <a:lstStyle/>
          <a:p>
            <a:pPr lvl="0"/>
            <a:endParaRPr lang="ja-JP" altLang="en-US" noProof="0"/>
          </a:p>
        </p:txBody>
      </p:sp>
      <p:sp>
        <p:nvSpPr>
          <p:cNvPr id="5" name="ノート プレースホルダ 4"/>
          <p:cNvSpPr>
            <a:spLocks noGrp="1"/>
          </p:cNvSpPr>
          <p:nvPr>
            <p:ph type="body" sz="quarter" idx="3"/>
          </p:nvPr>
        </p:nvSpPr>
        <p:spPr>
          <a:xfrm>
            <a:off x="674049" y="4686538"/>
            <a:ext cx="5387666" cy="4439132"/>
          </a:xfrm>
          <a:prstGeom prst="rect">
            <a:avLst/>
          </a:prstGeom>
        </p:spPr>
        <p:txBody>
          <a:bodyPr vert="horz" lIns="90615" tIns="45308" rIns="90615" bIns="45308" rtlCol="0">
            <a:normAutofit/>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 name="フッター プレースホルダ 5"/>
          <p:cNvSpPr>
            <a:spLocks noGrp="1"/>
          </p:cNvSpPr>
          <p:nvPr>
            <p:ph type="ftr" sz="quarter" idx="4"/>
          </p:nvPr>
        </p:nvSpPr>
        <p:spPr>
          <a:xfrm>
            <a:off x="1" y="9371503"/>
            <a:ext cx="2919302" cy="493236"/>
          </a:xfrm>
          <a:prstGeom prst="rect">
            <a:avLst/>
          </a:prstGeom>
        </p:spPr>
        <p:txBody>
          <a:bodyPr vert="horz" lIns="90615" tIns="45308" rIns="90615" bIns="45308" rtlCol="0" anchor="b"/>
          <a:lstStyle>
            <a:lvl1pPr algn="l" fontAlgn="auto">
              <a:spcBef>
                <a:spcPts val="0"/>
              </a:spcBef>
              <a:spcAft>
                <a:spcPts val="0"/>
              </a:spcAft>
              <a:defRPr sz="1200">
                <a:latin typeface="+mn-lt"/>
                <a:ea typeface="+mn-ea"/>
              </a:defRPr>
            </a:lvl1pPr>
          </a:lstStyle>
          <a:p>
            <a:pPr>
              <a:defRPr/>
            </a:pPr>
            <a:endParaRPr lang="ja-JP" altLang="en-US"/>
          </a:p>
        </p:txBody>
      </p:sp>
      <p:sp>
        <p:nvSpPr>
          <p:cNvPr id="7" name="スライド番号プレースホルダ 6"/>
          <p:cNvSpPr>
            <a:spLocks noGrp="1"/>
          </p:cNvSpPr>
          <p:nvPr>
            <p:ph type="sldNum" sz="quarter" idx="5"/>
          </p:nvPr>
        </p:nvSpPr>
        <p:spPr>
          <a:xfrm>
            <a:off x="3814890" y="9371503"/>
            <a:ext cx="2919302" cy="493236"/>
          </a:xfrm>
          <a:prstGeom prst="rect">
            <a:avLst/>
          </a:prstGeom>
        </p:spPr>
        <p:txBody>
          <a:bodyPr vert="horz" lIns="90615" tIns="45308" rIns="90615" bIns="45308" rtlCol="0" anchor="b"/>
          <a:lstStyle>
            <a:lvl1pPr algn="r" fontAlgn="auto">
              <a:spcBef>
                <a:spcPts val="0"/>
              </a:spcBef>
              <a:spcAft>
                <a:spcPts val="0"/>
              </a:spcAft>
              <a:defRPr sz="1200">
                <a:latin typeface="+mn-lt"/>
                <a:ea typeface="+mn-ea"/>
              </a:defRPr>
            </a:lvl1pPr>
          </a:lstStyle>
          <a:p>
            <a:pPr>
              <a:defRPr/>
            </a:pPr>
            <a:fld id="{0A7E7DC0-1654-4BC9-877C-B9F3F8549534}" type="slidenum">
              <a:rPr lang="ja-JP" altLang="en-US"/>
              <a:pPr>
                <a:defRPr/>
              </a:pPr>
              <a:t>‹#›</a:t>
            </a:fld>
            <a:endParaRPr lang="ja-JP" altLang="en-US"/>
          </a:p>
        </p:txBody>
      </p:sp>
    </p:spTree>
    <p:extLst>
      <p:ext uri="{BB962C8B-B14F-4D97-AF65-F5344CB8AC3E}">
        <p14:creationId xmlns:p14="http://schemas.microsoft.com/office/powerpoint/2010/main" val="1490062621"/>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0A7E7DC0-1654-4BC9-877C-B9F3F8549534}" type="slidenum">
              <a:rPr lang="ja-JP" altLang="en-US" smtClean="0"/>
              <a:pPr>
                <a:defRPr/>
              </a:pPr>
              <a:t>0</a:t>
            </a:fld>
            <a:endParaRPr lang="ja-JP" altLang="en-US"/>
          </a:p>
        </p:txBody>
      </p:sp>
    </p:spTree>
    <p:extLst>
      <p:ext uri="{BB962C8B-B14F-4D97-AF65-F5344CB8AC3E}">
        <p14:creationId xmlns:p14="http://schemas.microsoft.com/office/powerpoint/2010/main" val="40581745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37"/>
            <a:ext cx="777240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 サブタイトルの書式設定</a:t>
            </a:r>
          </a:p>
        </p:txBody>
      </p:sp>
      <p:sp>
        <p:nvSpPr>
          <p:cNvPr id="4" name="日付プレースホルダ 3"/>
          <p:cNvSpPr>
            <a:spLocks noGrp="1"/>
          </p:cNvSpPr>
          <p:nvPr>
            <p:ph type="dt" sz="half" idx="10"/>
          </p:nvPr>
        </p:nvSpPr>
        <p:spPr/>
        <p:txBody>
          <a:bodyPr/>
          <a:lstStyle>
            <a:lvl1pPr>
              <a:defRPr/>
            </a:lvl1pPr>
          </a:lstStyle>
          <a:p>
            <a:pPr>
              <a:defRPr/>
            </a:pPr>
            <a:fld id="{226F2760-A9AC-4823-96B7-E683081E2399}" type="datetime1">
              <a:rPr lang="ja-JP" altLang="en-US"/>
              <a:pPr>
                <a:defRPr/>
              </a:pPr>
              <a:t>2026/4/30</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C67EA2EE-ADBA-41A2-B93F-5D9D6FF43514}" type="slidenum">
              <a:rPr lang="ja-JP" altLang="en-US"/>
              <a:pPr>
                <a:defRPr/>
              </a:pPr>
              <a:t>‹#›</a:t>
            </a:fld>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20A789F1-64A4-4296-A24B-1D2B58186591}" type="datetime1">
              <a:rPr lang="ja-JP" altLang="en-US"/>
              <a:pPr>
                <a:defRPr/>
              </a:pPr>
              <a:t>2026/4/30</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914ECF69-8EEA-4A84-88C4-FE351E1FBD0F}" type="slidenum">
              <a:rPr lang="ja-JP" altLang="en-US"/>
              <a:pPr>
                <a:defRPr/>
              </a:pPr>
              <a:t>‹#›</a:t>
            </a:fld>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46"/>
            <a:ext cx="2057400" cy="5851525"/>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457200" y="274646"/>
            <a:ext cx="6019800" cy="58515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FB451E31-EB81-4F68-A09F-268728FC2308}" type="datetime1">
              <a:rPr lang="ja-JP" altLang="en-US"/>
              <a:pPr>
                <a:defRPr/>
              </a:pPr>
              <a:t>2026/4/30</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74C830F2-9DEB-4A89-8B6C-32457244D321}" type="slidenum">
              <a:rPr lang="ja-JP" altLang="en-US"/>
              <a:pPr>
                <a:defRPr/>
              </a:pPr>
              <a:t>‹#›</a:t>
            </a:fld>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10"/>
          </p:nvPr>
        </p:nvSpPr>
        <p:spPr/>
        <p:txBody>
          <a:bodyPr/>
          <a:lstStyle>
            <a:lvl1pPr>
              <a:defRPr/>
            </a:lvl1pPr>
          </a:lstStyle>
          <a:p>
            <a:pPr>
              <a:defRPr/>
            </a:pPr>
            <a:fld id="{964C1719-7051-4887-9AD3-2E441B1474A7}" type="datetime1">
              <a:rPr lang="ja-JP" altLang="en-US"/>
              <a:pPr>
                <a:defRPr/>
              </a:pPr>
              <a:t>2026/4/30</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7B3438CD-78F7-47F2-AE2D-4A572724E6AD}" type="slidenum">
              <a:rPr lang="ja-JP" altLang="en-US"/>
              <a:pPr>
                <a:defRPr/>
              </a:pPr>
              <a:t>‹#›</a:t>
            </a:fld>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12"/>
            <a:ext cx="77724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 テキストの書式設定</a:t>
            </a:r>
          </a:p>
        </p:txBody>
      </p:sp>
      <p:sp>
        <p:nvSpPr>
          <p:cNvPr id="4" name="日付プレースホルダ 3"/>
          <p:cNvSpPr>
            <a:spLocks noGrp="1"/>
          </p:cNvSpPr>
          <p:nvPr>
            <p:ph type="dt" sz="half" idx="10"/>
          </p:nvPr>
        </p:nvSpPr>
        <p:spPr/>
        <p:txBody>
          <a:bodyPr/>
          <a:lstStyle>
            <a:lvl1pPr>
              <a:defRPr/>
            </a:lvl1pPr>
          </a:lstStyle>
          <a:p>
            <a:pPr>
              <a:defRPr/>
            </a:pPr>
            <a:fld id="{C6102DAB-777F-4203-B12B-37164296ED61}" type="datetime1">
              <a:rPr lang="ja-JP" altLang="en-US"/>
              <a:pPr>
                <a:defRPr/>
              </a:pPr>
              <a:t>2026/4/30</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F00943DE-A5B9-44FD-913F-E875FCD6E1A6}" type="slidenum">
              <a:rPr lang="ja-JP" altLang="en-US"/>
              <a:pPr>
                <a:defRPr/>
              </a:pPr>
              <a:t>‹#›</a:t>
            </a:fld>
            <a:endParaRPr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57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8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3"/>
          <p:cNvSpPr>
            <a:spLocks noGrp="1"/>
          </p:cNvSpPr>
          <p:nvPr>
            <p:ph type="dt" sz="half" idx="10"/>
          </p:nvPr>
        </p:nvSpPr>
        <p:spPr/>
        <p:txBody>
          <a:bodyPr/>
          <a:lstStyle>
            <a:lvl1pPr>
              <a:defRPr/>
            </a:lvl1pPr>
          </a:lstStyle>
          <a:p>
            <a:pPr>
              <a:defRPr/>
            </a:pPr>
            <a:fld id="{F8CA11AF-7150-4B9B-9B8E-52F977C677C1}" type="datetime1">
              <a:rPr lang="ja-JP" altLang="en-US"/>
              <a:pPr>
                <a:defRPr/>
              </a:pPr>
              <a:t>2026/4/30</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0EA9C70E-7B2A-4D33-B126-13E6B932D46C}" type="slidenum">
              <a:rPr lang="ja-JP" altLang="en-US"/>
              <a:pPr>
                <a:defRPr/>
              </a:pPr>
              <a:t>‹#›</a:t>
            </a:fld>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9"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4645029"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 3"/>
          <p:cNvSpPr>
            <a:spLocks noGrp="1"/>
          </p:cNvSpPr>
          <p:nvPr>
            <p:ph type="dt" sz="half" idx="10"/>
          </p:nvPr>
        </p:nvSpPr>
        <p:spPr/>
        <p:txBody>
          <a:bodyPr/>
          <a:lstStyle>
            <a:lvl1pPr>
              <a:defRPr/>
            </a:lvl1pPr>
          </a:lstStyle>
          <a:p>
            <a:pPr>
              <a:defRPr/>
            </a:pPr>
            <a:fld id="{D00E7E63-35D2-4127-A74E-5A9FD04F1DE9}" type="datetime1">
              <a:rPr lang="ja-JP" altLang="en-US"/>
              <a:pPr>
                <a:defRPr/>
              </a:pPr>
              <a:t>2026/4/30</a:t>
            </a:fld>
            <a:endParaRPr lang="ja-JP" altLang="en-US"/>
          </a:p>
        </p:txBody>
      </p:sp>
      <p:sp>
        <p:nvSpPr>
          <p:cNvPr id="8"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 5"/>
          <p:cNvSpPr>
            <a:spLocks noGrp="1"/>
          </p:cNvSpPr>
          <p:nvPr>
            <p:ph type="sldNum" sz="quarter" idx="12"/>
          </p:nvPr>
        </p:nvSpPr>
        <p:spPr/>
        <p:txBody>
          <a:bodyPr/>
          <a:lstStyle>
            <a:lvl1pPr>
              <a:defRPr/>
            </a:lvl1pPr>
          </a:lstStyle>
          <a:p>
            <a:pPr>
              <a:defRPr/>
            </a:pPr>
            <a:fld id="{3B5DF491-15DC-4689-8B78-C9CCC1405521}" type="slidenum">
              <a:rPr lang="ja-JP" altLang="en-US"/>
              <a:pPr>
                <a:defRPr/>
              </a:pPr>
              <a:t>‹#›</a:t>
            </a:fld>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日付プレースホルダ 3"/>
          <p:cNvSpPr>
            <a:spLocks noGrp="1"/>
          </p:cNvSpPr>
          <p:nvPr>
            <p:ph type="dt" sz="half" idx="10"/>
          </p:nvPr>
        </p:nvSpPr>
        <p:spPr/>
        <p:txBody>
          <a:bodyPr/>
          <a:lstStyle>
            <a:lvl1pPr>
              <a:defRPr/>
            </a:lvl1pPr>
          </a:lstStyle>
          <a:p>
            <a:pPr>
              <a:defRPr/>
            </a:pPr>
            <a:fld id="{6ECEAF93-8365-4479-B1DE-2301C3578E88}" type="datetime1">
              <a:rPr lang="ja-JP" altLang="en-US"/>
              <a:pPr>
                <a:defRPr/>
              </a:pPr>
              <a:t>2026/4/30</a:t>
            </a:fld>
            <a:endParaRPr lang="ja-JP" altLang="en-US"/>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 5"/>
          <p:cNvSpPr>
            <a:spLocks noGrp="1"/>
          </p:cNvSpPr>
          <p:nvPr>
            <p:ph type="sldNum" sz="quarter" idx="12"/>
          </p:nvPr>
        </p:nvSpPr>
        <p:spPr/>
        <p:txBody>
          <a:bodyPr/>
          <a:lstStyle>
            <a:lvl1pPr>
              <a:defRPr/>
            </a:lvl1pPr>
          </a:lstStyle>
          <a:p>
            <a:pPr>
              <a:defRPr/>
            </a:pPr>
            <a:fld id="{134E3A08-9D6E-4B47-B539-93DEF1238670}" type="slidenum">
              <a:rPr lang="ja-JP" altLang="en-US"/>
              <a:pPr>
                <a:defRPr/>
              </a:pPr>
              <a:t>‹#›</a:t>
            </a:fld>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p:txBody>
          <a:bodyPr/>
          <a:lstStyle>
            <a:lvl1pPr>
              <a:defRPr/>
            </a:lvl1pPr>
          </a:lstStyle>
          <a:p>
            <a:pPr>
              <a:defRPr/>
            </a:pPr>
            <a:fld id="{5999D174-A4F4-47D4-8910-E1F2630DFC7C}" type="datetime1">
              <a:rPr lang="ja-JP" altLang="en-US"/>
              <a:pPr>
                <a:defRPr/>
              </a:pPr>
              <a:t>2026/4/30</a:t>
            </a:fld>
            <a:endParaRPr lang="ja-JP" altLang="en-US"/>
          </a:p>
        </p:txBody>
      </p:sp>
      <p:sp>
        <p:nvSpPr>
          <p:cNvPr id="3"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 5"/>
          <p:cNvSpPr>
            <a:spLocks noGrp="1"/>
          </p:cNvSpPr>
          <p:nvPr>
            <p:ph type="sldNum" sz="quarter" idx="12"/>
          </p:nvPr>
        </p:nvSpPr>
        <p:spPr/>
        <p:txBody>
          <a:bodyPr/>
          <a:lstStyle>
            <a:lvl1pPr>
              <a:defRPr/>
            </a:lvl1pPr>
          </a:lstStyle>
          <a:p>
            <a:pPr>
              <a:defRPr/>
            </a:pPr>
            <a:fld id="{C984DB45-DA9E-49E9-8D6F-4AD149FC8F3B}" type="slidenum">
              <a:rPr lang="ja-JP" altLang="en-US"/>
              <a:pPr>
                <a:defRPr/>
              </a:pPr>
              <a:t>‹#›</a:t>
            </a:fld>
            <a:endParaRPr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575051" y="273059"/>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47A76056-E3E6-46A0-B41E-D50713847F9D}" type="datetime1">
              <a:rPr lang="ja-JP" altLang="en-US"/>
              <a:pPr>
                <a:defRPr/>
              </a:pPr>
              <a:t>2026/4/30</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B6BC14F2-F706-49EF-9208-A1CFFDDE3FEA}" type="slidenum">
              <a:rPr lang="ja-JP" altLang="en-US"/>
              <a:pPr>
                <a:defRPr/>
              </a:pPr>
              <a:t>‹#›</a:t>
            </a:fld>
            <a:endParaRPr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75D2C117-41A9-471A-9408-DB5C91C76A0B}" type="datetime1">
              <a:rPr lang="ja-JP" altLang="en-US"/>
              <a:pPr>
                <a:defRPr/>
              </a:pPr>
              <a:t>2026/4/30</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68BB13D1-2B27-47F4-8483-7F400D45192C}" type="slidenum">
              <a:rPr lang="ja-JP" altLang="en-US"/>
              <a:pPr>
                <a:defRPr/>
              </a:pPr>
              <a:t>‹#›</a:t>
            </a:fld>
            <a:endParaRPr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タイトル プレースホルダ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テキスト プレースホルダ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defRPr>
            </a:lvl1pPr>
          </a:lstStyle>
          <a:p>
            <a:pPr>
              <a:defRPr/>
            </a:pPr>
            <a:fld id="{4D55844F-78C7-4E62-AAED-2C4B002BCA42}" type="datetime1">
              <a:rPr lang="ja-JP" altLang="en-US"/>
              <a:pPr>
                <a:defRPr/>
              </a:pPr>
              <a:t>2026/4/30</a:t>
            </a:fld>
            <a:endParaRPr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defRPr>
            </a:lvl1pPr>
          </a:lstStyle>
          <a:p>
            <a:pPr>
              <a:defRPr/>
            </a:pPr>
            <a:endParaRPr lang="ja-JP" altLang="en-US"/>
          </a:p>
        </p:txBody>
      </p:sp>
      <p:sp>
        <p:nvSpPr>
          <p:cNvPr id="6" name="スライド番号プレースホルダ 5"/>
          <p:cNvSpPr>
            <a:spLocks noGrp="1"/>
          </p:cNvSpPr>
          <p:nvPr>
            <p:ph type="sldNum" sz="quarter" idx="4"/>
          </p:nvPr>
        </p:nvSpPr>
        <p:spPr>
          <a:xfrm>
            <a:off x="7081838" y="6589713"/>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ea typeface="+mn-ea"/>
              </a:defRPr>
            </a:lvl1pPr>
          </a:lstStyle>
          <a:p>
            <a:pPr>
              <a:defRPr/>
            </a:pPr>
            <a:fld id="{15C4D563-CEB3-45B3-A733-D804ADB5F96A}"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5pPr>
      <a:lvl6pPr marL="457200" algn="ctr" rtl="0" fontAlgn="base">
        <a:spcBef>
          <a:spcPct val="0"/>
        </a:spcBef>
        <a:spcAft>
          <a:spcPct val="0"/>
        </a:spcAft>
        <a:defRPr kumimoji="1" sz="4400">
          <a:solidFill>
            <a:schemeClr val="tx1"/>
          </a:solidFill>
          <a:latin typeface="Calibri" pitchFamily="34" charset="0"/>
          <a:ea typeface="ＭＳ Ｐゴシック" pitchFamily="50" charset="-128"/>
        </a:defRPr>
      </a:lvl6pPr>
      <a:lvl7pPr marL="914400" algn="ctr" rtl="0" fontAlgn="base">
        <a:spcBef>
          <a:spcPct val="0"/>
        </a:spcBef>
        <a:spcAft>
          <a:spcPct val="0"/>
        </a:spcAft>
        <a:defRPr kumimoji="1" sz="4400">
          <a:solidFill>
            <a:schemeClr val="tx1"/>
          </a:solidFill>
          <a:latin typeface="Calibri" pitchFamily="34" charset="0"/>
          <a:ea typeface="ＭＳ Ｐゴシック" pitchFamily="50"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pitchFamily="50"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pitchFamily="50" charset="-128"/>
        </a:defRPr>
      </a:lvl9pPr>
    </p:titleStyle>
    <p:bodyStyle>
      <a:lvl1pPr marL="342900" indent="-342900" algn="l" rtl="0" eaLnBrk="0" fontAlgn="base" hangingPunct="0">
        <a:spcBef>
          <a:spcPct val="20000"/>
        </a:spcBef>
        <a:spcAft>
          <a:spcPct val="0"/>
        </a:spcAft>
        <a:buFont typeface="Arial"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41613" y="23873"/>
            <a:ext cx="8944870" cy="931024"/>
          </a:xfrm>
          <a:prstGeom prst="rect">
            <a:avLst/>
          </a:prstGeom>
        </p:spPr>
        <p:txBody>
          <a:bodyPr wrap="square">
            <a:spAutoFit/>
          </a:bodyPr>
          <a:lstStyle/>
          <a:p>
            <a:pPr algn="just" defTabSz="912813"/>
            <a:r>
              <a:rPr lang="ja-JP" altLang="en-US" sz="1200" b="1" dirty="0">
                <a:latin typeface="HG丸ｺﾞｼｯｸM-PRO" pitchFamily="50" charset="-128"/>
                <a:ea typeface="HG丸ｺﾞｼｯｸM-PRO" pitchFamily="50" charset="-128"/>
              </a:rPr>
              <a:t>○○事業</a:t>
            </a:r>
            <a:endParaRPr lang="en-US" altLang="ja-JP" sz="1200" b="1" dirty="0">
              <a:latin typeface="HG丸ｺﾞｼｯｸM-PRO" pitchFamily="50" charset="-128"/>
              <a:ea typeface="HG丸ｺﾞｼｯｸM-PRO" pitchFamily="50" charset="-128"/>
            </a:endParaRPr>
          </a:p>
          <a:p>
            <a:pPr algn="just" defTabSz="912813"/>
            <a:r>
              <a:rPr lang="ja-JP" altLang="en-US" sz="1100" b="1" dirty="0">
                <a:latin typeface="HG丸ｺﾞｼｯｸM-PRO" pitchFamily="50" charset="-128"/>
                <a:ea typeface="HG丸ｺﾞｼｯｸM-PRO" pitchFamily="50" charset="-128"/>
              </a:rPr>
              <a:t>申請者：○○（幹事者）</a:t>
            </a:r>
            <a:endParaRPr lang="en-US" altLang="ja-JP" sz="1100" b="1" dirty="0">
              <a:latin typeface="HG丸ｺﾞｼｯｸM-PRO" pitchFamily="50" charset="-128"/>
              <a:ea typeface="HG丸ｺﾞｼｯｸM-PRO" pitchFamily="50" charset="-128"/>
            </a:endParaRPr>
          </a:p>
          <a:p>
            <a:pPr algn="just" defTabSz="912813"/>
            <a:r>
              <a:rPr lang="ja-JP" altLang="en-US" sz="1050" b="1" dirty="0">
                <a:solidFill>
                  <a:prstClr val="black"/>
                </a:solidFill>
                <a:latin typeface="HG丸ｺﾞｼｯｸM-PRO" pitchFamily="50" charset="-128"/>
                <a:ea typeface="HG丸ｺﾞｼｯｸM-PRO" pitchFamily="50" charset="-128"/>
              </a:rPr>
              <a:t>要する経費：　</a:t>
            </a:r>
            <a:r>
              <a:rPr lang="en-US" altLang="ja-JP" sz="1050" b="1" dirty="0">
                <a:solidFill>
                  <a:prstClr val="black"/>
                </a:solidFill>
                <a:latin typeface="HG丸ｺﾞｼｯｸM-PRO" pitchFamily="50" charset="-128"/>
                <a:ea typeface="HG丸ｺﾞｼｯｸM-PRO" pitchFamily="50" charset="-128"/>
              </a:rPr>
              <a:t>20</a:t>
            </a:r>
            <a:r>
              <a:rPr lang="ja-JP" altLang="en-US" sz="1050" b="1" dirty="0">
                <a:solidFill>
                  <a:prstClr val="black"/>
                </a:solidFill>
                <a:latin typeface="HG丸ｺﾞｼｯｸM-PRO" pitchFamily="50" charset="-128"/>
                <a:ea typeface="HG丸ｺﾞｼｯｸM-PRO" pitchFamily="50" charset="-128"/>
              </a:rPr>
              <a:t>２</a:t>
            </a:r>
            <a:r>
              <a:rPr lang="en-US" altLang="ja-JP" sz="1050" b="1" dirty="0">
                <a:solidFill>
                  <a:prstClr val="black"/>
                </a:solidFill>
                <a:latin typeface="HG丸ｺﾞｼｯｸM-PRO" pitchFamily="50" charset="-128"/>
                <a:ea typeface="HG丸ｺﾞｼｯｸM-PRO" pitchFamily="50" charset="-128"/>
              </a:rPr>
              <a:t>6</a:t>
            </a:r>
            <a:r>
              <a:rPr lang="ja-JP" altLang="en-US" sz="1050" b="1" dirty="0">
                <a:solidFill>
                  <a:prstClr val="black"/>
                </a:solidFill>
                <a:latin typeface="HG丸ｺﾞｼｯｸM-PRO" pitchFamily="50" charset="-128"/>
                <a:ea typeface="HG丸ｺﾞｼｯｸM-PRO" pitchFamily="50" charset="-128"/>
              </a:rPr>
              <a:t>年度 </a:t>
            </a:r>
            <a:r>
              <a:rPr lang="ja-JP" altLang="en-US" sz="1050" b="1" dirty="0">
                <a:latin typeface="HG丸ｺﾞｼｯｸM-PRO" pitchFamily="50" charset="-128"/>
                <a:ea typeface="HG丸ｺﾞｼｯｸM-PRO" pitchFamily="50" charset="-128"/>
              </a:rPr>
              <a:t>○○百万円、</a:t>
            </a:r>
            <a:r>
              <a:rPr lang="en-US" altLang="ja-JP" sz="1050" b="1" dirty="0">
                <a:solidFill>
                  <a:prstClr val="black"/>
                </a:solidFill>
                <a:latin typeface="HG丸ｺﾞｼｯｸM-PRO" pitchFamily="50" charset="-128"/>
                <a:ea typeface="HG丸ｺﾞｼｯｸM-PRO" pitchFamily="50" charset="-128"/>
              </a:rPr>
              <a:t>20</a:t>
            </a:r>
            <a:r>
              <a:rPr lang="ja-JP" altLang="en-US" sz="1050" b="1" dirty="0">
                <a:solidFill>
                  <a:prstClr val="black"/>
                </a:solidFill>
                <a:latin typeface="HG丸ｺﾞｼｯｸM-PRO" pitchFamily="50" charset="-128"/>
                <a:ea typeface="HG丸ｺﾞｼｯｸM-PRO" pitchFamily="50" charset="-128"/>
              </a:rPr>
              <a:t>２</a:t>
            </a:r>
            <a:r>
              <a:rPr lang="en-US" altLang="ja-JP" sz="1050" b="1" dirty="0">
                <a:solidFill>
                  <a:prstClr val="black"/>
                </a:solidFill>
                <a:latin typeface="HG丸ｺﾞｼｯｸM-PRO" pitchFamily="50" charset="-128"/>
                <a:ea typeface="HG丸ｺﾞｼｯｸM-PRO" pitchFamily="50" charset="-128"/>
              </a:rPr>
              <a:t>7</a:t>
            </a:r>
            <a:r>
              <a:rPr lang="ja-JP" altLang="en-US" sz="1050" b="1" dirty="0">
                <a:solidFill>
                  <a:prstClr val="black"/>
                </a:solidFill>
                <a:latin typeface="HG丸ｺﾞｼｯｸM-PRO" pitchFamily="50" charset="-128"/>
                <a:ea typeface="HG丸ｺﾞｼｯｸM-PRO" pitchFamily="50" charset="-128"/>
              </a:rPr>
              <a:t>年度 </a:t>
            </a:r>
            <a:r>
              <a:rPr lang="ja-JP" altLang="en-US" sz="1050" b="1" dirty="0">
                <a:latin typeface="HG丸ｺﾞｼｯｸM-PRO" pitchFamily="50" charset="-128"/>
                <a:ea typeface="HG丸ｺﾞｼｯｸM-PRO" pitchFamily="50" charset="-128"/>
              </a:rPr>
              <a:t>○○百万円、</a:t>
            </a:r>
            <a:r>
              <a:rPr lang="en-US" altLang="ja-JP" sz="1050" b="1" dirty="0">
                <a:solidFill>
                  <a:prstClr val="black"/>
                </a:solidFill>
                <a:latin typeface="HG丸ｺﾞｼｯｸM-PRO" pitchFamily="50" charset="-128"/>
                <a:ea typeface="HG丸ｺﾞｼｯｸM-PRO" pitchFamily="50" charset="-128"/>
              </a:rPr>
              <a:t>20</a:t>
            </a:r>
            <a:r>
              <a:rPr lang="ja-JP" altLang="en-US" sz="1050" b="1" dirty="0">
                <a:solidFill>
                  <a:prstClr val="black"/>
                </a:solidFill>
                <a:latin typeface="HG丸ｺﾞｼｯｸM-PRO" pitchFamily="50" charset="-128"/>
                <a:ea typeface="HG丸ｺﾞｼｯｸM-PRO" pitchFamily="50" charset="-128"/>
              </a:rPr>
              <a:t>２</a:t>
            </a:r>
            <a:r>
              <a:rPr lang="en-US" altLang="ja-JP" sz="1050" b="1" dirty="0">
                <a:solidFill>
                  <a:prstClr val="black"/>
                </a:solidFill>
                <a:latin typeface="HG丸ｺﾞｼｯｸM-PRO" pitchFamily="50" charset="-128"/>
                <a:ea typeface="HG丸ｺﾞｼｯｸM-PRO" pitchFamily="50" charset="-128"/>
              </a:rPr>
              <a:t>8</a:t>
            </a:r>
            <a:r>
              <a:rPr lang="ja-JP" altLang="en-US" sz="1050" b="1" dirty="0">
                <a:solidFill>
                  <a:prstClr val="black"/>
                </a:solidFill>
                <a:latin typeface="HG丸ｺﾞｼｯｸM-PRO" pitchFamily="50" charset="-128"/>
                <a:ea typeface="HG丸ｺﾞｼｯｸM-PRO" pitchFamily="50" charset="-128"/>
              </a:rPr>
              <a:t>年度 </a:t>
            </a:r>
            <a:r>
              <a:rPr lang="ja-JP" altLang="en-US" sz="1050" b="1" dirty="0">
                <a:latin typeface="HG丸ｺﾞｼｯｸM-PRO" pitchFamily="50" charset="-128"/>
                <a:ea typeface="HG丸ｺﾞｼｯｸM-PRO" pitchFamily="50" charset="-128"/>
              </a:rPr>
              <a:t>○○百万円</a:t>
            </a:r>
            <a:endParaRPr lang="en-US" altLang="ja-JP" sz="1050" b="1" dirty="0">
              <a:latin typeface="HG丸ｺﾞｼｯｸM-PRO" pitchFamily="50" charset="-128"/>
              <a:ea typeface="HG丸ｺﾞｼｯｸM-PRO" pitchFamily="50" charset="-128"/>
            </a:endParaRPr>
          </a:p>
          <a:p>
            <a:pPr algn="just" defTabSz="912813"/>
            <a:r>
              <a:rPr lang="ja-JP" altLang="en-US" sz="1050" b="1" dirty="0">
                <a:latin typeface="HG丸ｺﾞｼｯｸM-PRO" pitchFamily="50" charset="-128"/>
                <a:ea typeface="HG丸ｺﾞｼｯｸM-PRO" pitchFamily="50" charset="-128"/>
              </a:rPr>
              <a:t>補助対象経費：</a:t>
            </a:r>
            <a:r>
              <a:rPr lang="en-US" altLang="ja-JP" sz="1050" b="1" dirty="0">
                <a:solidFill>
                  <a:prstClr val="black"/>
                </a:solidFill>
                <a:latin typeface="HG丸ｺﾞｼｯｸM-PRO" pitchFamily="50" charset="-128"/>
                <a:ea typeface="HG丸ｺﾞｼｯｸM-PRO" pitchFamily="50" charset="-128"/>
              </a:rPr>
              <a:t>20</a:t>
            </a:r>
            <a:r>
              <a:rPr lang="ja-JP" altLang="en-US" sz="1050" b="1" dirty="0">
                <a:solidFill>
                  <a:prstClr val="black"/>
                </a:solidFill>
                <a:latin typeface="HG丸ｺﾞｼｯｸM-PRO" pitchFamily="50" charset="-128"/>
                <a:ea typeface="HG丸ｺﾞｼｯｸM-PRO" pitchFamily="50" charset="-128"/>
              </a:rPr>
              <a:t>２</a:t>
            </a:r>
            <a:r>
              <a:rPr lang="en-US" altLang="ja-JP" sz="1050" b="1" dirty="0">
                <a:solidFill>
                  <a:prstClr val="black"/>
                </a:solidFill>
                <a:latin typeface="HG丸ｺﾞｼｯｸM-PRO" pitchFamily="50" charset="-128"/>
                <a:ea typeface="HG丸ｺﾞｼｯｸM-PRO" pitchFamily="50" charset="-128"/>
              </a:rPr>
              <a:t>6</a:t>
            </a:r>
            <a:r>
              <a:rPr lang="ja-JP" altLang="en-US" sz="1050" b="1" dirty="0">
                <a:solidFill>
                  <a:prstClr val="black"/>
                </a:solidFill>
                <a:latin typeface="HG丸ｺﾞｼｯｸM-PRO" pitchFamily="50" charset="-128"/>
                <a:ea typeface="HG丸ｺﾞｼｯｸM-PRO" pitchFamily="50" charset="-128"/>
              </a:rPr>
              <a:t>年度 </a:t>
            </a:r>
            <a:r>
              <a:rPr lang="ja-JP" altLang="en-US" sz="1050" b="1" dirty="0">
                <a:latin typeface="HG丸ｺﾞｼｯｸM-PRO" pitchFamily="50" charset="-128"/>
                <a:ea typeface="HG丸ｺﾞｼｯｸM-PRO" pitchFamily="50" charset="-128"/>
              </a:rPr>
              <a:t>○○百万円、</a:t>
            </a:r>
            <a:r>
              <a:rPr lang="en-US" altLang="ja-JP" sz="1050" b="1" dirty="0">
                <a:solidFill>
                  <a:prstClr val="black"/>
                </a:solidFill>
                <a:latin typeface="HG丸ｺﾞｼｯｸM-PRO" pitchFamily="50" charset="-128"/>
                <a:ea typeface="HG丸ｺﾞｼｯｸM-PRO" pitchFamily="50" charset="-128"/>
              </a:rPr>
              <a:t>20</a:t>
            </a:r>
            <a:r>
              <a:rPr lang="ja-JP" altLang="en-US" sz="1050" b="1" dirty="0">
                <a:solidFill>
                  <a:prstClr val="black"/>
                </a:solidFill>
                <a:latin typeface="HG丸ｺﾞｼｯｸM-PRO" pitchFamily="50" charset="-128"/>
                <a:ea typeface="HG丸ｺﾞｼｯｸM-PRO" pitchFamily="50" charset="-128"/>
              </a:rPr>
              <a:t>２</a:t>
            </a:r>
            <a:r>
              <a:rPr lang="en-US" altLang="ja-JP" sz="1050" b="1" dirty="0">
                <a:solidFill>
                  <a:prstClr val="black"/>
                </a:solidFill>
                <a:latin typeface="HG丸ｺﾞｼｯｸM-PRO" pitchFamily="50" charset="-128"/>
                <a:ea typeface="HG丸ｺﾞｼｯｸM-PRO" pitchFamily="50" charset="-128"/>
              </a:rPr>
              <a:t>7</a:t>
            </a:r>
            <a:r>
              <a:rPr lang="ja-JP" altLang="en-US" sz="1050" b="1" dirty="0">
                <a:solidFill>
                  <a:prstClr val="black"/>
                </a:solidFill>
                <a:latin typeface="HG丸ｺﾞｼｯｸM-PRO" pitchFamily="50" charset="-128"/>
                <a:ea typeface="HG丸ｺﾞｼｯｸM-PRO" pitchFamily="50" charset="-128"/>
              </a:rPr>
              <a:t>年度 </a:t>
            </a:r>
            <a:r>
              <a:rPr lang="ja-JP" altLang="en-US" sz="1050" b="1" dirty="0">
                <a:latin typeface="HG丸ｺﾞｼｯｸM-PRO" pitchFamily="50" charset="-128"/>
                <a:ea typeface="HG丸ｺﾞｼｯｸM-PRO" pitchFamily="50" charset="-128"/>
              </a:rPr>
              <a:t>○○百万円、</a:t>
            </a:r>
            <a:r>
              <a:rPr lang="en-US" altLang="ja-JP" sz="1050" b="1" dirty="0">
                <a:solidFill>
                  <a:prstClr val="black"/>
                </a:solidFill>
                <a:latin typeface="HG丸ｺﾞｼｯｸM-PRO" pitchFamily="50" charset="-128"/>
                <a:ea typeface="HG丸ｺﾞｼｯｸM-PRO" pitchFamily="50" charset="-128"/>
              </a:rPr>
              <a:t>20</a:t>
            </a:r>
            <a:r>
              <a:rPr lang="ja-JP" altLang="en-US" sz="1050" b="1" dirty="0">
                <a:solidFill>
                  <a:prstClr val="black"/>
                </a:solidFill>
                <a:latin typeface="HG丸ｺﾞｼｯｸM-PRO" pitchFamily="50" charset="-128"/>
                <a:ea typeface="HG丸ｺﾞｼｯｸM-PRO" pitchFamily="50" charset="-128"/>
              </a:rPr>
              <a:t>２</a:t>
            </a:r>
            <a:r>
              <a:rPr lang="en-US" altLang="ja-JP" sz="1050" b="1" dirty="0">
                <a:solidFill>
                  <a:prstClr val="black"/>
                </a:solidFill>
                <a:latin typeface="HG丸ｺﾞｼｯｸM-PRO" pitchFamily="50" charset="-128"/>
                <a:ea typeface="HG丸ｺﾞｼｯｸM-PRO" pitchFamily="50" charset="-128"/>
              </a:rPr>
              <a:t>8</a:t>
            </a:r>
            <a:r>
              <a:rPr lang="ja-JP" altLang="en-US" sz="1050" b="1" dirty="0">
                <a:solidFill>
                  <a:prstClr val="black"/>
                </a:solidFill>
                <a:latin typeface="HG丸ｺﾞｼｯｸM-PRO" pitchFamily="50" charset="-128"/>
                <a:ea typeface="HG丸ｺﾞｼｯｸM-PRO" pitchFamily="50" charset="-128"/>
              </a:rPr>
              <a:t>年度 </a:t>
            </a:r>
            <a:r>
              <a:rPr lang="ja-JP" altLang="en-US" sz="1050" b="1" dirty="0">
                <a:latin typeface="HG丸ｺﾞｼｯｸM-PRO" pitchFamily="50" charset="-128"/>
                <a:ea typeface="HG丸ｺﾞｼｯｸM-PRO" pitchFamily="50" charset="-128"/>
              </a:rPr>
              <a:t>○○百万円</a:t>
            </a:r>
            <a:endParaRPr lang="en-US" altLang="ja-JP" sz="1050" b="1" dirty="0">
              <a:latin typeface="HG丸ｺﾞｼｯｸM-PRO" pitchFamily="50" charset="-128"/>
              <a:ea typeface="HG丸ｺﾞｼｯｸM-PRO" pitchFamily="50" charset="-128"/>
            </a:endParaRPr>
          </a:p>
          <a:p>
            <a:pPr algn="just" defTabSz="912813"/>
            <a:r>
              <a:rPr lang="ja-JP" altLang="en-US" sz="1050" b="1" dirty="0">
                <a:latin typeface="HG丸ｺﾞｼｯｸM-PRO" pitchFamily="50" charset="-128"/>
                <a:ea typeface="HG丸ｺﾞｼｯｸM-PRO" pitchFamily="50" charset="-128"/>
              </a:rPr>
              <a:t>補助金申請額：</a:t>
            </a:r>
            <a:r>
              <a:rPr lang="en-US" altLang="ja-JP" sz="1050" b="1" dirty="0">
                <a:solidFill>
                  <a:prstClr val="black"/>
                </a:solidFill>
                <a:latin typeface="HG丸ｺﾞｼｯｸM-PRO" pitchFamily="50" charset="-128"/>
                <a:ea typeface="HG丸ｺﾞｼｯｸM-PRO" pitchFamily="50" charset="-128"/>
              </a:rPr>
              <a:t>20</a:t>
            </a:r>
            <a:r>
              <a:rPr lang="ja-JP" altLang="en-US" sz="1050" b="1" dirty="0">
                <a:solidFill>
                  <a:prstClr val="black"/>
                </a:solidFill>
                <a:latin typeface="HG丸ｺﾞｼｯｸM-PRO" pitchFamily="50" charset="-128"/>
                <a:ea typeface="HG丸ｺﾞｼｯｸM-PRO" pitchFamily="50" charset="-128"/>
              </a:rPr>
              <a:t>２</a:t>
            </a:r>
            <a:r>
              <a:rPr lang="en-US" altLang="ja-JP" sz="1050" b="1" dirty="0">
                <a:solidFill>
                  <a:prstClr val="black"/>
                </a:solidFill>
                <a:latin typeface="HG丸ｺﾞｼｯｸM-PRO" pitchFamily="50" charset="-128"/>
                <a:ea typeface="HG丸ｺﾞｼｯｸM-PRO" pitchFamily="50" charset="-128"/>
              </a:rPr>
              <a:t>6</a:t>
            </a:r>
            <a:r>
              <a:rPr lang="ja-JP" altLang="en-US" sz="1050" b="1" dirty="0">
                <a:solidFill>
                  <a:prstClr val="black"/>
                </a:solidFill>
                <a:latin typeface="HG丸ｺﾞｼｯｸM-PRO" pitchFamily="50" charset="-128"/>
                <a:ea typeface="HG丸ｺﾞｼｯｸM-PRO" pitchFamily="50" charset="-128"/>
              </a:rPr>
              <a:t>年度 </a:t>
            </a:r>
            <a:r>
              <a:rPr lang="ja-JP" altLang="en-US" sz="1050" b="1" dirty="0">
                <a:latin typeface="HG丸ｺﾞｼｯｸM-PRO" pitchFamily="50" charset="-128"/>
                <a:ea typeface="HG丸ｺﾞｼｯｸM-PRO" pitchFamily="50" charset="-128"/>
              </a:rPr>
              <a:t>○○百万円、</a:t>
            </a:r>
            <a:r>
              <a:rPr lang="en-US" altLang="ja-JP" sz="1050" b="1" dirty="0">
                <a:solidFill>
                  <a:prstClr val="black"/>
                </a:solidFill>
                <a:latin typeface="HG丸ｺﾞｼｯｸM-PRO" pitchFamily="50" charset="-128"/>
                <a:ea typeface="HG丸ｺﾞｼｯｸM-PRO" pitchFamily="50" charset="-128"/>
              </a:rPr>
              <a:t>20</a:t>
            </a:r>
            <a:r>
              <a:rPr lang="ja-JP" altLang="en-US" sz="1050" b="1" dirty="0">
                <a:solidFill>
                  <a:prstClr val="black"/>
                </a:solidFill>
                <a:latin typeface="HG丸ｺﾞｼｯｸM-PRO" pitchFamily="50" charset="-128"/>
                <a:ea typeface="HG丸ｺﾞｼｯｸM-PRO" pitchFamily="50" charset="-128"/>
              </a:rPr>
              <a:t>２</a:t>
            </a:r>
            <a:r>
              <a:rPr lang="en-US" altLang="ja-JP" sz="1050" b="1" dirty="0">
                <a:solidFill>
                  <a:prstClr val="black"/>
                </a:solidFill>
                <a:latin typeface="HG丸ｺﾞｼｯｸM-PRO" pitchFamily="50" charset="-128"/>
                <a:ea typeface="HG丸ｺﾞｼｯｸM-PRO" pitchFamily="50" charset="-128"/>
              </a:rPr>
              <a:t>7</a:t>
            </a:r>
            <a:r>
              <a:rPr lang="ja-JP" altLang="en-US" sz="1050" b="1" dirty="0">
                <a:solidFill>
                  <a:prstClr val="black"/>
                </a:solidFill>
                <a:latin typeface="HG丸ｺﾞｼｯｸM-PRO" pitchFamily="50" charset="-128"/>
                <a:ea typeface="HG丸ｺﾞｼｯｸM-PRO" pitchFamily="50" charset="-128"/>
              </a:rPr>
              <a:t>年度 </a:t>
            </a:r>
            <a:r>
              <a:rPr lang="ja-JP" altLang="en-US" sz="1050" b="1" dirty="0">
                <a:latin typeface="HG丸ｺﾞｼｯｸM-PRO" pitchFamily="50" charset="-128"/>
                <a:ea typeface="HG丸ｺﾞｼｯｸM-PRO" pitchFamily="50" charset="-128"/>
              </a:rPr>
              <a:t>○○百万円、</a:t>
            </a:r>
            <a:r>
              <a:rPr lang="en-US" altLang="ja-JP" sz="1050" b="1" dirty="0">
                <a:solidFill>
                  <a:prstClr val="black"/>
                </a:solidFill>
                <a:latin typeface="HG丸ｺﾞｼｯｸM-PRO" pitchFamily="50" charset="-128"/>
                <a:ea typeface="HG丸ｺﾞｼｯｸM-PRO" pitchFamily="50" charset="-128"/>
              </a:rPr>
              <a:t>20</a:t>
            </a:r>
            <a:r>
              <a:rPr lang="ja-JP" altLang="en-US" sz="1050" b="1" dirty="0">
                <a:solidFill>
                  <a:prstClr val="black"/>
                </a:solidFill>
                <a:latin typeface="HG丸ｺﾞｼｯｸM-PRO" pitchFamily="50" charset="-128"/>
                <a:ea typeface="HG丸ｺﾞｼｯｸM-PRO" pitchFamily="50" charset="-128"/>
              </a:rPr>
              <a:t>２</a:t>
            </a:r>
            <a:r>
              <a:rPr lang="en-US" altLang="ja-JP" sz="1050" b="1" dirty="0">
                <a:solidFill>
                  <a:prstClr val="black"/>
                </a:solidFill>
                <a:latin typeface="HG丸ｺﾞｼｯｸM-PRO" pitchFamily="50" charset="-128"/>
                <a:ea typeface="HG丸ｺﾞｼｯｸM-PRO" pitchFamily="50" charset="-128"/>
              </a:rPr>
              <a:t>8</a:t>
            </a:r>
            <a:r>
              <a:rPr lang="ja-JP" altLang="en-US" sz="1050" b="1" dirty="0">
                <a:solidFill>
                  <a:prstClr val="black"/>
                </a:solidFill>
                <a:latin typeface="HG丸ｺﾞｼｯｸM-PRO" pitchFamily="50" charset="-128"/>
                <a:ea typeface="HG丸ｺﾞｼｯｸM-PRO" pitchFamily="50" charset="-128"/>
              </a:rPr>
              <a:t>年度 </a:t>
            </a:r>
            <a:r>
              <a:rPr lang="ja-JP" altLang="en-US" sz="1050" b="1" dirty="0">
                <a:latin typeface="HG丸ｺﾞｼｯｸM-PRO" pitchFamily="50" charset="-128"/>
                <a:ea typeface="HG丸ｺﾞｼｯｸM-PRO" pitchFamily="50" charset="-128"/>
              </a:rPr>
              <a:t>○○百万円</a:t>
            </a:r>
            <a:endParaRPr lang="en-US" altLang="ja-JP" sz="1050" b="1" dirty="0">
              <a:latin typeface="HG丸ｺﾞｼｯｸM-PRO" pitchFamily="50" charset="-128"/>
              <a:ea typeface="HG丸ｺﾞｼｯｸM-PRO" pitchFamily="50" charset="-128"/>
            </a:endParaRPr>
          </a:p>
        </p:txBody>
      </p:sp>
      <p:sp>
        <p:nvSpPr>
          <p:cNvPr id="45" name="正方形/長方形 44"/>
          <p:cNvSpPr/>
          <p:nvPr/>
        </p:nvSpPr>
        <p:spPr bwMode="auto">
          <a:xfrm>
            <a:off x="106496" y="937494"/>
            <a:ext cx="4392902" cy="4235392"/>
          </a:xfrm>
          <a:prstGeom prst="rect">
            <a:avLst/>
          </a:prstGeom>
          <a:solidFill>
            <a:srgbClr val="0098D0">
              <a:alpha val="20000"/>
            </a:srgbClr>
          </a:solidFill>
          <a:ln>
            <a:noFill/>
          </a:ln>
          <a:effectLst/>
        </p:spPr>
        <p:style>
          <a:lnRef idx="1">
            <a:schemeClr val="accent1"/>
          </a:lnRef>
          <a:fillRef idx="3">
            <a:schemeClr val="accent1"/>
          </a:fillRef>
          <a:effectRef idx="2">
            <a:schemeClr val="accent1"/>
          </a:effectRef>
          <a:fontRef idx="minor">
            <a:schemeClr val="lt1"/>
          </a:fontRef>
        </p:style>
        <p:txBody>
          <a:bodyPr anchor="ctr"/>
          <a:lstStyle>
            <a:defPPr>
              <a:defRPr lang="ja-JP"/>
            </a:defPPr>
            <a:lvl1pPr algn="l" defTabSz="457200" rtl="0" fontAlgn="base">
              <a:spcBef>
                <a:spcPct val="0"/>
              </a:spcBef>
              <a:spcAft>
                <a:spcPct val="0"/>
              </a:spcAft>
              <a:defRPr kumimoji="1" kern="1200">
                <a:solidFill>
                  <a:schemeClr val="lt1"/>
                </a:solidFill>
                <a:latin typeface="+mn-lt"/>
                <a:ea typeface="+mn-ea"/>
                <a:cs typeface="+mn-cs"/>
              </a:defRPr>
            </a:lvl1pPr>
            <a:lvl2pPr marL="457200" algn="l" defTabSz="457200" rtl="0" fontAlgn="base">
              <a:spcBef>
                <a:spcPct val="0"/>
              </a:spcBef>
              <a:spcAft>
                <a:spcPct val="0"/>
              </a:spcAft>
              <a:defRPr kumimoji="1" kern="1200">
                <a:solidFill>
                  <a:schemeClr val="lt1"/>
                </a:solidFill>
                <a:latin typeface="+mn-lt"/>
                <a:ea typeface="+mn-ea"/>
                <a:cs typeface="+mn-cs"/>
              </a:defRPr>
            </a:lvl2pPr>
            <a:lvl3pPr marL="914400" algn="l" defTabSz="457200" rtl="0" fontAlgn="base">
              <a:spcBef>
                <a:spcPct val="0"/>
              </a:spcBef>
              <a:spcAft>
                <a:spcPct val="0"/>
              </a:spcAft>
              <a:defRPr kumimoji="1" kern="1200">
                <a:solidFill>
                  <a:schemeClr val="lt1"/>
                </a:solidFill>
                <a:latin typeface="+mn-lt"/>
                <a:ea typeface="+mn-ea"/>
                <a:cs typeface="+mn-cs"/>
              </a:defRPr>
            </a:lvl3pPr>
            <a:lvl4pPr marL="1371600" algn="l" defTabSz="457200" rtl="0" fontAlgn="base">
              <a:spcBef>
                <a:spcPct val="0"/>
              </a:spcBef>
              <a:spcAft>
                <a:spcPct val="0"/>
              </a:spcAft>
              <a:defRPr kumimoji="1" kern="1200">
                <a:solidFill>
                  <a:schemeClr val="lt1"/>
                </a:solidFill>
                <a:latin typeface="+mn-lt"/>
                <a:ea typeface="+mn-ea"/>
                <a:cs typeface="+mn-cs"/>
              </a:defRPr>
            </a:lvl4pPr>
            <a:lvl5pPr marL="1828800" algn="l" defTabSz="457200"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defRPr/>
            </a:pPr>
            <a:endParaRPr lang="ja-JP" altLang="en-US">
              <a:latin typeface="Meiryo UI" panose="020B0604030504040204" pitchFamily="50" charset="-128"/>
              <a:ea typeface="Meiryo UI" panose="020B0604030504040204" pitchFamily="50" charset="-128"/>
              <a:cs typeface="Meiryo UI" panose="020B0604030504040204" pitchFamily="50" charset="-128"/>
            </a:endParaRPr>
          </a:p>
        </p:txBody>
      </p:sp>
      <p:sp>
        <p:nvSpPr>
          <p:cNvPr id="30" name="テキスト ボックス 8"/>
          <p:cNvSpPr txBox="1">
            <a:spLocks noChangeArrowheads="1"/>
          </p:cNvSpPr>
          <p:nvPr/>
        </p:nvSpPr>
        <p:spPr bwMode="auto">
          <a:xfrm>
            <a:off x="118166" y="1009042"/>
            <a:ext cx="4098060" cy="29447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defPPr>
              <a:defRPr lang="ja-JP"/>
            </a:defPPr>
            <a:lvl1pPr algn="l" defTabSz="457200" rtl="0" fontAlgn="base">
              <a:spcBef>
                <a:spcPct val="0"/>
              </a:spcBef>
              <a:spcAft>
                <a:spcPct val="0"/>
              </a:spcAft>
              <a:defRPr kumimoji="1" kern="1200">
                <a:solidFill>
                  <a:schemeClr val="tx1"/>
                </a:solidFill>
                <a:latin typeface="Arial" pitchFamily="34" charset="0"/>
                <a:ea typeface="ＭＳ Ｐゴシック" pitchFamily="50" charset="-128"/>
                <a:cs typeface="+mn-cs"/>
              </a:defRPr>
            </a:lvl1pPr>
            <a:lvl2pPr marL="457200" algn="l" defTabSz="457200" rtl="0" fontAlgn="base">
              <a:spcBef>
                <a:spcPct val="0"/>
              </a:spcBef>
              <a:spcAft>
                <a:spcPct val="0"/>
              </a:spcAft>
              <a:defRPr kumimoji="1" kern="1200">
                <a:solidFill>
                  <a:schemeClr val="tx1"/>
                </a:solidFill>
                <a:latin typeface="Arial" pitchFamily="34" charset="0"/>
                <a:ea typeface="ＭＳ Ｐゴシック" pitchFamily="50" charset="-128"/>
                <a:cs typeface="+mn-cs"/>
              </a:defRPr>
            </a:lvl2pPr>
            <a:lvl3pPr marL="914400" algn="l" defTabSz="457200" rtl="0" fontAlgn="base">
              <a:spcBef>
                <a:spcPct val="0"/>
              </a:spcBef>
              <a:spcAft>
                <a:spcPct val="0"/>
              </a:spcAft>
              <a:defRPr kumimoji="1" kern="1200">
                <a:solidFill>
                  <a:schemeClr val="tx1"/>
                </a:solidFill>
                <a:latin typeface="Arial" pitchFamily="34" charset="0"/>
                <a:ea typeface="ＭＳ Ｐゴシック" pitchFamily="50" charset="-128"/>
                <a:cs typeface="+mn-cs"/>
              </a:defRPr>
            </a:lvl3pPr>
            <a:lvl4pPr marL="1371600" algn="l" defTabSz="457200" rtl="0" fontAlgn="base">
              <a:spcBef>
                <a:spcPct val="0"/>
              </a:spcBef>
              <a:spcAft>
                <a:spcPct val="0"/>
              </a:spcAft>
              <a:defRPr kumimoji="1" kern="1200">
                <a:solidFill>
                  <a:schemeClr val="tx1"/>
                </a:solidFill>
                <a:latin typeface="Arial" pitchFamily="34" charset="0"/>
                <a:ea typeface="ＭＳ Ｐゴシック" pitchFamily="50" charset="-128"/>
                <a:cs typeface="+mn-cs"/>
              </a:defRPr>
            </a:lvl4pPr>
            <a:lvl5pPr marL="1828800" algn="l" defTabSz="457200" rtl="0" fontAlgn="base">
              <a:spcBef>
                <a:spcPct val="0"/>
              </a:spcBef>
              <a:spcAft>
                <a:spcPct val="0"/>
              </a:spcAft>
              <a:defRPr kumimoji="1" kern="1200">
                <a:solidFill>
                  <a:schemeClr val="tx1"/>
                </a:solidFill>
                <a:latin typeface="Arial" pitchFamily="34" charset="0"/>
                <a:ea typeface="ＭＳ Ｐゴシック" pitchFamily="50" charset="-128"/>
                <a:cs typeface="+mn-cs"/>
              </a:defRPr>
            </a:lvl5pPr>
            <a:lvl6pPr marL="2286000" algn="l" defTabSz="914400" rtl="0" eaLnBrk="1" latinLnBrk="0" hangingPunct="1">
              <a:defRPr kumimoji="1" kern="1200">
                <a:solidFill>
                  <a:schemeClr val="tx1"/>
                </a:solidFill>
                <a:latin typeface="Arial" pitchFamily="34" charset="0"/>
                <a:ea typeface="ＭＳ Ｐゴシック" pitchFamily="50" charset="-128"/>
                <a:cs typeface="+mn-cs"/>
              </a:defRPr>
            </a:lvl6pPr>
            <a:lvl7pPr marL="2743200" algn="l" defTabSz="914400" rtl="0" eaLnBrk="1" latinLnBrk="0" hangingPunct="1">
              <a:defRPr kumimoji="1" kern="1200">
                <a:solidFill>
                  <a:schemeClr val="tx1"/>
                </a:solidFill>
                <a:latin typeface="Arial" pitchFamily="34" charset="0"/>
                <a:ea typeface="ＭＳ Ｐゴシック" pitchFamily="50" charset="-128"/>
                <a:cs typeface="+mn-cs"/>
              </a:defRPr>
            </a:lvl7pPr>
            <a:lvl8pPr marL="3200400" algn="l" defTabSz="914400" rtl="0" eaLnBrk="1" latinLnBrk="0" hangingPunct="1">
              <a:defRPr kumimoji="1" kern="1200">
                <a:solidFill>
                  <a:schemeClr val="tx1"/>
                </a:solidFill>
                <a:latin typeface="Arial" pitchFamily="34" charset="0"/>
                <a:ea typeface="ＭＳ Ｐゴシック" pitchFamily="50" charset="-128"/>
                <a:cs typeface="+mn-cs"/>
              </a:defRPr>
            </a:lvl8pPr>
            <a:lvl9pPr marL="3657600" algn="l" defTabSz="914400" rtl="0" eaLnBrk="1" latinLnBrk="0" hangingPunct="1">
              <a:defRPr kumimoji="1" kern="1200">
                <a:solidFill>
                  <a:schemeClr val="tx1"/>
                </a:solidFill>
                <a:latin typeface="Arial" pitchFamily="34" charset="0"/>
                <a:ea typeface="ＭＳ Ｐゴシック" pitchFamily="50" charset="-128"/>
                <a:cs typeface="+mn-cs"/>
              </a:defRPr>
            </a:lvl9pPr>
          </a:lstStyle>
          <a:p>
            <a:pPr algn="just">
              <a:lnSpc>
                <a:spcPts val="1500"/>
              </a:lnSpc>
              <a:spcAft>
                <a:spcPts val="300"/>
              </a:spcAft>
              <a:buClr>
                <a:srgbClr val="00286E"/>
              </a:buClr>
              <a:buSzPct val="120000"/>
            </a:pPr>
            <a:r>
              <a:rPr lang="ja-JP" altLang="en-US" sz="1200" b="1" dirty="0">
                <a:latin typeface="Meiryo UI" pitchFamily="50" charset="-128"/>
                <a:ea typeface="Meiryo UI" pitchFamily="50" charset="-128"/>
                <a:cs typeface="Meiryo UI" pitchFamily="50" charset="-128"/>
              </a:rPr>
              <a:t>　１．提案する発電実証の方式</a:t>
            </a:r>
            <a:endParaRPr lang="en-US" altLang="ja-JP" sz="1200" b="1" dirty="0">
              <a:latin typeface="Meiryo UI" pitchFamily="50" charset="-128"/>
              <a:ea typeface="Meiryo UI" pitchFamily="50" charset="-128"/>
              <a:cs typeface="Meiryo UI" pitchFamily="50" charset="-128"/>
            </a:endParaRPr>
          </a:p>
          <a:p>
            <a:pPr algn="just">
              <a:lnSpc>
                <a:spcPts val="1500"/>
              </a:lnSpc>
              <a:spcAft>
                <a:spcPts val="300"/>
              </a:spcAft>
              <a:buClr>
                <a:srgbClr val="00286E"/>
              </a:buClr>
              <a:buSzPct val="120000"/>
            </a:pPr>
            <a:endParaRPr lang="en-US" altLang="ja-JP" sz="1200" b="1" dirty="0">
              <a:latin typeface="Meiryo UI" pitchFamily="50" charset="-128"/>
              <a:ea typeface="Meiryo UI" pitchFamily="50" charset="-128"/>
              <a:cs typeface="Meiryo UI" pitchFamily="50" charset="-128"/>
            </a:endParaRPr>
          </a:p>
          <a:p>
            <a:pPr algn="just">
              <a:lnSpc>
                <a:spcPts val="1500"/>
              </a:lnSpc>
              <a:spcAft>
                <a:spcPts val="300"/>
              </a:spcAft>
              <a:buClr>
                <a:srgbClr val="00286E"/>
              </a:buClr>
              <a:buSzPct val="120000"/>
            </a:pPr>
            <a:endParaRPr lang="en-US" altLang="ja-JP" sz="1200" b="1" dirty="0">
              <a:latin typeface="Meiryo UI" pitchFamily="50" charset="-128"/>
              <a:ea typeface="Meiryo UI" pitchFamily="50" charset="-128"/>
              <a:cs typeface="Meiryo UI" pitchFamily="50" charset="-128"/>
            </a:endParaRPr>
          </a:p>
          <a:p>
            <a:pPr algn="just">
              <a:lnSpc>
                <a:spcPts val="1500"/>
              </a:lnSpc>
              <a:spcAft>
                <a:spcPts val="300"/>
              </a:spcAft>
              <a:buClr>
                <a:srgbClr val="00286E"/>
              </a:buClr>
              <a:buSzPct val="120000"/>
            </a:pPr>
            <a:endParaRPr lang="en-US" altLang="ja-JP" sz="1200" b="1" dirty="0">
              <a:latin typeface="Meiryo UI" pitchFamily="50" charset="-128"/>
              <a:ea typeface="Meiryo UI" pitchFamily="50" charset="-128"/>
              <a:cs typeface="Meiryo UI" pitchFamily="50" charset="-128"/>
            </a:endParaRPr>
          </a:p>
          <a:p>
            <a:pPr algn="just">
              <a:lnSpc>
                <a:spcPts val="1500"/>
              </a:lnSpc>
              <a:spcAft>
                <a:spcPts val="300"/>
              </a:spcAft>
              <a:buClr>
                <a:srgbClr val="00286E"/>
              </a:buClr>
              <a:buSzPct val="120000"/>
            </a:pPr>
            <a:r>
              <a:rPr lang="ja-JP" altLang="en-US" sz="1200" b="1" dirty="0">
                <a:latin typeface="Meiryo UI" pitchFamily="50" charset="-128"/>
                <a:ea typeface="Meiryo UI" pitchFamily="50" charset="-128"/>
                <a:cs typeface="Meiryo UI" pitchFamily="50" charset="-128"/>
              </a:rPr>
              <a:t>　２．</a:t>
            </a:r>
            <a:r>
              <a:rPr lang="en-US" altLang="ja-JP" sz="1200" b="1" dirty="0">
                <a:latin typeface="Meiryo UI" pitchFamily="50" charset="-128"/>
                <a:ea typeface="Meiryo UI" pitchFamily="50" charset="-128"/>
                <a:cs typeface="Meiryo UI" pitchFamily="50" charset="-128"/>
              </a:rPr>
              <a:t>2030</a:t>
            </a:r>
            <a:r>
              <a:rPr lang="ja-JP" altLang="en-US" sz="1200" b="1" dirty="0">
                <a:latin typeface="Meiryo UI" pitchFamily="50" charset="-128"/>
                <a:ea typeface="Meiryo UI" pitchFamily="50" charset="-128"/>
                <a:cs typeface="Meiryo UI" pitchFamily="50" charset="-128"/>
              </a:rPr>
              <a:t>年代および商用化前発電実証の目標</a:t>
            </a:r>
            <a:endParaRPr lang="en-US" altLang="ja-JP" sz="1200" b="1" dirty="0">
              <a:latin typeface="Meiryo UI" pitchFamily="50" charset="-128"/>
              <a:ea typeface="Meiryo UI" pitchFamily="50" charset="-128"/>
              <a:cs typeface="Meiryo UI" pitchFamily="50" charset="-128"/>
            </a:endParaRPr>
          </a:p>
          <a:p>
            <a:pPr algn="just">
              <a:lnSpc>
                <a:spcPts val="1500"/>
              </a:lnSpc>
              <a:spcAft>
                <a:spcPts val="300"/>
              </a:spcAft>
              <a:buClr>
                <a:srgbClr val="00286E"/>
              </a:buClr>
              <a:buSzPct val="120000"/>
            </a:pPr>
            <a:endParaRPr lang="en-US" altLang="ja-JP" sz="1200" b="1" dirty="0">
              <a:latin typeface="Meiryo UI" pitchFamily="50" charset="-128"/>
              <a:ea typeface="Meiryo UI" pitchFamily="50" charset="-128"/>
              <a:cs typeface="Meiryo UI" pitchFamily="50" charset="-128"/>
            </a:endParaRPr>
          </a:p>
          <a:p>
            <a:pPr algn="just">
              <a:lnSpc>
                <a:spcPts val="1500"/>
              </a:lnSpc>
              <a:spcAft>
                <a:spcPts val="300"/>
              </a:spcAft>
              <a:buClr>
                <a:srgbClr val="00286E"/>
              </a:buClr>
              <a:buSzPct val="120000"/>
            </a:pPr>
            <a:endParaRPr lang="en-US" altLang="ja-JP" sz="1200" b="1" dirty="0">
              <a:latin typeface="Meiryo UI" pitchFamily="50" charset="-128"/>
              <a:ea typeface="Meiryo UI" pitchFamily="50" charset="-128"/>
              <a:cs typeface="Meiryo UI" pitchFamily="50" charset="-128"/>
            </a:endParaRPr>
          </a:p>
          <a:p>
            <a:pPr algn="just">
              <a:lnSpc>
                <a:spcPts val="1500"/>
              </a:lnSpc>
              <a:spcAft>
                <a:spcPts val="300"/>
              </a:spcAft>
              <a:buClr>
                <a:srgbClr val="00286E"/>
              </a:buClr>
              <a:buSzPct val="120000"/>
            </a:pPr>
            <a:endParaRPr lang="en-US" altLang="ja-JP" sz="1200" b="1" dirty="0">
              <a:latin typeface="Meiryo UI" pitchFamily="50" charset="-128"/>
              <a:ea typeface="Meiryo UI" pitchFamily="50" charset="-128"/>
              <a:cs typeface="Meiryo UI" pitchFamily="50" charset="-128"/>
            </a:endParaRPr>
          </a:p>
          <a:p>
            <a:pPr algn="just">
              <a:lnSpc>
                <a:spcPts val="1500"/>
              </a:lnSpc>
              <a:spcAft>
                <a:spcPts val="300"/>
              </a:spcAft>
              <a:buClr>
                <a:srgbClr val="00286E"/>
              </a:buClr>
              <a:buSzPct val="120000"/>
            </a:pPr>
            <a:endParaRPr lang="en-US" altLang="ja-JP" sz="1200" b="1" dirty="0">
              <a:latin typeface="Meiryo UI" pitchFamily="50" charset="-128"/>
              <a:ea typeface="Meiryo UI" pitchFamily="50" charset="-128"/>
              <a:cs typeface="Meiryo UI" pitchFamily="50" charset="-128"/>
            </a:endParaRPr>
          </a:p>
          <a:p>
            <a:pPr algn="just">
              <a:lnSpc>
                <a:spcPts val="1500"/>
              </a:lnSpc>
              <a:spcAft>
                <a:spcPts val="300"/>
              </a:spcAft>
              <a:buClr>
                <a:srgbClr val="00286E"/>
              </a:buClr>
              <a:buSzPct val="120000"/>
            </a:pPr>
            <a:endParaRPr lang="en-US" altLang="ja-JP" sz="1200" b="1" dirty="0">
              <a:latin typeface="Meiryo UI" pitchFamily="50" charset="-128"/>
              <a:ea typeface="Meiryo UI" pitchFamily="50" charset="-128"/>
              <a:cs typeface="Meiryo UI" pitchFamily="50" charset="-128"/>
            </a:endParaRPr>
          </a:p>
          <a:p>
            <a:pPr algn="just">
              <a:lnSpc>
                <a:spcPts val="1500"/>
              </a:lnSpc>
              <a:spcAft>
                <a:spcPts val="300"/>
              </a:spcAft>
              <a:buClr>
                <a:srgbClr val="00286E"/>
              </a:buClr>
              <a:buSzPct val="120000"/>
            </a:pPr>
            <a:endParaRPr lang="en-US" altLang="ja-JP" sz="1200" b="1" dirty="0">
              <a:latin typeface="Meiryo UI" pitchFamily="50" charset="-128"/>
              <a:ea typeface="Meiryo UI" pitchFamily="50" charset="-128"/>
              <a:cs typeface="Meiryo UI" pitchFamily="50" charset="-128"/>
            </a:endParaRPr>
          </a:p>
          <a:p>
            <a:pPr algn="just">
              <a:lnSpc>
                <a:spcPts val="1500"/>
              </a:lnSpc>
              <a:spcAft>
                <a:spcPts val="300"/>
              </a:spcAft>
              <a:buClr>
                <a:srgbClr val="00286E"/>
              </a:buClr>
              <a:buSzPct val="120000"/>
            </a:pPr>
            <a:endParaRPr lang="en-US" altLang="ja-JP" sz="1200" b="1" dirty="0">
              <a:latin typeface="Meiryo UI" pitchFamily="50" charset="-128"/>
              <a:ea typeface="Meiryo UI" pitchFamily="50" charset="-128"/>
              <a:cs typeface="Meiryo UI" pitchFamily="50" charset="-128"/>
            </a:endParaRPr>
          </a:p>
          <a:p>
            <a:pPr algn="just">
              <a:lnSpc>
                <a:spcPts val="1500"/>
              </a:lnSpc>
              <a:spcAft>
                <a:spcPts val="300"/>
              </a:spcAft>
              <a:buClr>
                <a:srgbClr val="00286E"/>
              </a:buClr>
              <a:buSzPct val="120000"/>
            </a:pPr>
            <a:r>
              <a:rPr lang="ja-JP" altLang="en-US" sz="1200" b="1" dirty="0">
                <a:latin typeface="Meiryo UI" pitchFamily="50" charset="-128"/>
                <a:ea typeface="Meiryo UI" pitchFamily="50" charset="-128"/>
                <a:cs typeface="Meiryo UI" pitchFamily="50" charset="-128"/>
              </a:rPr>
              <a:t>　</a:t>
            </a:r>
            <a:endParaRPr lang="en-US" altLang="ja-JP" sz="1200" b="1" dirty="0">
              <a:latin typeface="Meiryo UI" pitchFamily="50" charset="-128"/>
              <a:ea typeface="Meiryo UI" pitchFamily="50" charset="-128"/>
              <a:cs typeface="Meiryo UI" pitchFamily="50" charset="-128"/>
            </a:endParaRPr>
          </a:p>
        </p:txBody>
      </p:sp>
      <p:sp>
        <p:nvSpPr>
          <p:cNvPr id="34" name="角丸四角形吹き出し 33"/>
          <p:cNvSpPr/>
          <p:nvPr/>
        </p:nvSpPr>
        <p:spPr>
          <a:xfrm>
            <a:off x="1555322" y="-327685"/>
            <a:ext cx="1321228" cy="297413"/>
          </a:xfrm>
          <a:prstGeom prst="wedgeRoundRectCallout">
            <a:avLst>
              <a:gd name="adj1" fmla="val -94806"/>
              <a:gd name="adj2" fmla="val 82454"/>
              <a:gd name="adj3" fmla="val 16667"/>
            </a:avLst>
          </a:prstGeom>
          <a:solidFill>
            <a:schemeClr val="bg1"/>
          </a:solidFill>
          <a:ln w="3175">
            <a:solidFill>
              <a:srgbClr val="FF0000"/>
            </a:solidFill>
          </a:ln>
        </p:spPr>
        <p:txBody>
          <a:bodyPr vert="horz" lIns="0" tIns="0" rIns="0" bIns="0" rtlCol="0" anchor="ctr"/>
          <a:lstStyle/>
          <a:p>
            <a:pPr algn="ctr"/>
            <a:r>
              <a:rPr lang="ja-JP" altLang="en-US" sz="1000" dirty="0">
                <a:solidFill>
                  <a:srgbClr val="FF0000"/>
                </a:solidFill>
                <a:latin typeface="+mn-ea"/>
                <a:ea typeface="+mn-ea"/>
              </a:rPr>
              <a:t>事業名を記載</a:t>
            </a:r>
            <a:endParaRPr kumimoji="1" lang="ja-JP" altLang="en-US" sz="1000" dirty="0">
              <a:solidFill>
                <a:srgbClr val="FF0000"/>
              </a:solidFill>
              <a:latin typeface="+mn-ea"/>
              <a:ea typeface="+mn-ea"/>
            </a:endParaRPr>
          </a:p>
        </p:txBody>
      </p:sp>
      <p:sp>
        <p:nvSpPr>
          <p:cNvPr id="63" name="テキスト ボックス 8"/>
          <p:cNvSpPr txBox="1">
            <a:spLocks noChangeArrowheads="1"/>
          </p:cNvSpPr>
          <p:nvPr/>
        </p:nvSpPr>
        <p:spPr bwMode="auto">
          <a:xfrm>
            <a:off x="4706419" y="5218795"/>
            <a:ext cx="4210068" cy="172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defPPr>
              <a:defRPr lang="ja-JP"/>
            </a:defPPr>
            <a:lvl1pPr algn="l" defTabSz="457200" rtl="0" fontAlgn="base">
              <a:spcBef>
                <a:spcPct val="0"/>
              </a:spcBef>
              <a:spcAft>
                <a:spcPct val="0"/>
              </a:spcAft>
              <a:defRPr kumimoji="1" kern="1200">
                <a:solidFill>
                  <a:schemeClr val="tx1"/>
                </a:solidFill>
                <a:latin typeface="Arial" pitchFamily="34" charset="0"/>
                <a:ea typeface="ＭＳ Ｐゴシック" pitchFamily="50" charset="-128"/>
                <a:cs typeface="+mn-cs"/>
              </a:defRPr>
            </a:lvl1pPr>
            <a:lvl2pPr marL="457200" algn="l" defTabSz="457200" rtl="0" fontAlgn="base">
              <a:spcBef>
                <a:spcPct val="0"/>
              </a:spcBef>
              <a:spcAft>
                <a:spcPct val="0"/>
              </a:spcAft>
              <a:defRPr kumimoji="1" kern="1200">
                <a:solidFill>
                  <a:schemeClr val="tx1"/>
                </a:solidFill>
                <a:latin typeface="Arial" pitchFamily="34" charset="0"/>
                <a:ea typeface="ＭＳ Ｐゴシック" pitchFamily="50" charset="-128"/>
                <a:cs typeface="+mn-cs"/>
              </a:defRPr>
            </a:lvl2pPr>
            <a:lvl3pPr marL="914400" algn="l" defTabSz="457200" rtl="0" fontAlgn="base">
              <a:spcBef>
                <a:spcPct val="0"/>
              </a:spcBef>
              <a:spcAft>
                <a:spcPct val="0"/>
              </a:spcAft>
              <a:defRPr kumimoji="1" kern="1200">
                <a:solidFill>
                  <a:schemeClr val="tx1"/>
                </a:solidFill>
                <a:latin typeface="Arial" pitchFamily="34" charset="0"/>
                <a:ea typeface="ＭＳ Ｐゴシック" pitchFamily="50" charset="-128"/>
                <a:cs typeface="+mn-cs"/>
              </a:defRPr>
            </a:lvl3pPr>
            <a:lvl4pPr marL="1371600" algn="l" defTabSz="457200" rtl="0" fontAlgn="base">
              <a:spcBef>
                <a:spcPct val="0"/>
              </a:spcBef>
              <a:spcAft>
                <a:spcPct val="0"/>
              </a:spcAft>
              <a:defRPr kumimoji="1" kern="1200">
                <a:solidFill>
                  <a:schemeClr val="tx1"/>
                </a:solidFill>
                <a:latin typeface="Arial" pitchFamily="34" charset="0"/>
                <a:ea typeface="ＭＳ Ｐゴシック" pitchFamily="50" charset="-128"/>
                <a:cs typeface="+mn-cs"/>
              </a:defRPr>
            </a:lvl4pPr>
            <a:lvl5pPr marL="1828800" algn="l" defTabSz="457200" rtl="0" fontAlgn="base">
              <a:spcBef>
                <a:spcPct val="0"/>
              </a:spcBef>
              <a:spcAft>
                <a:spcPct val="0"/>
              </a:spcAft>
              <a:defRPr kumimoji="1" kern="1200">
                <a:solidFill>
                  <a:schemeClr val="tx1"/>
                </a:solidFill>
                <a:latin typeface="Arial" pitchFamily="34" charset="0"/>
                <a:ea typeface="ＭＳ Ｐゴシック" pitchFamily="50" charset="-128"/>
                <a:cs typeface="+mn-cs"/>
              </a:defRPr>
            </a:lvl5pPr>
            <a:lvl6pPr marL="2286000" algn="l" defTabSz="914400" rtl="0" eaLnBrk="1" latinLnBrk="0" hangingPunct="1">
              <a:defRPr kumimoji="1" kern="1200">
                <a:solidFill>
                  <a:schemeClr val="tx1"/>
                </a:solidFill>
                <a:latin typeface="Arial" pitchFamily="34" charset="0"/>
                <a:ea typeface="ＭＳ Ｐゴシック" pitchFamily="50" charset="-128"/>
                <a:cs typeface="+mn-cs"/>
              </a:defRPr>
            </a:lvl6pPr>
            <a:lvl7pPr marL="2743200" algn="l" defTabSz="914400" rtl="0" eaLnBrk="1" latinLnBrk="0" hangingPunct="1">
              <a:defRPr kumimoji="1" kern="1200">
                <a:solidFill>
                  <a:schemeClr val="tx1"/>
                </a:solidFill>
                <a:latin typeface="Arial" pitchFamily="34" charset="0"/>
                <a:ea typeface="ＭＳ Ｐゴシック" pitchFamily="50" charset="-128"/>
                <a:cs typeface="+mn-cs"/>
              </a:defRPr>
            </a:lvl7pPr>
            <a:lvl8pPr marL="3200400" algn="l" defTabSz="914400" rtl="0" eaLnBrk="1" latinLnBrk="0" hangingPunct="1">
              <a:defRPr kumimoji="1" kern="1200">
                <a:solidFill>
                  <a:schemeClr val="tx1"/>
                </a:solidFill>
                <a:latin typeface="Arial" pitchFamily="34" charset="0"/>
                <a:ea typeface="ＭＳ Ｐゴシック" pitchFamily="50" charset="-128"/>
                <a:cs typeface="+mn-cs"/>
              </a:defRPr>
            </a:lvl8pPr>
            <a:lvl9pPr marL="3657600" algn="l" defTabSz="914400" rtl="0" eaLnBrk="1" latinLnBrk="0" hangingPunct="1">
              <a:defRPr kumimoji="1" kern="1200">
                <a:solidFill>
                  <a:schemeClr val="tx1"/>
                </a:solidFill>
                <a:latin typeface="Arial" pitchFamily="34" charset="0"/>
                <a:ea typeface="ＭＳ Ｐゴシック" pitchFamily="50" charset="-128"/>
                <a:cs typeface="+mn-cs"/>
              </a:defRPr>
            </a:lvl9pPr>
          </a:lstStyle>
          <a:p>
            <a:pPr algn="just">
              <a:lnSpc>
                <a:spcPts val="1500"/>
              </a:lnSpc>
              <a:spcAft>
                <a:spcPts val="300"/>
              </a:spcAft>
              <a:buClr>
                <a:srgbClr val="00286E"/>
              </a:buClr>
              <a:buSzPct val="120000"/>
            </a:pPr>
            <a:r>
              <a:rPr lang="ja-JP" altLang="en-US" sz="1100" b="1" dirty="0">
                <a:latin typeface="Meiryo UI" pitchFamily="50" charset="-128"/>
                <a:ea typeface="Meiryo UI" pitchFamily="50" charset="-128"/>
                <a:cs typeface="Meiryo UI" pitchFamily="50" charset="-128"/>
              </a:rPr>
              <a:t>今年度以降のスケジュール</a:t>
            </a:r>
            <a:endParaRPr lang="en-US" altLang="ja-JP" sz="1100" dirty="0">
              <a:latin typeface="Meiryo UI" pitchFamily="50" charset="-128"/>
              <a:ea typeface="Meiryo UI" pitchFamily="50" charset="-128"/>
              <a:cs typeface="Meiryo UI" pitchFamily="50" charset="-128"/>
            </a:endParaRPr>
          </a:p>
        </p:txBody>
      </p:sp>
      <p:graphicFrame>
        <p:nvGraphicFramePr>
          <p:cNvPr id="67" name="表 66"/>
          <p:cNvGraphicFramePr>
            <a:graphicFrameLocks noGrp="1"/>
          </p:cNvGraphicFramePr>
          <p:nvPr>
            <p:extLst>
              <p:ext uri="{D42A27DB-BD31-4B8C-83A1-F6EECF244321}">
                <p14:modId xmlns:p14="http://schemas.microsoft.com/office/powerpoint/2010/main" val="1241484406"/>
              </p:ext>
            </p:extLst>
          </p:nvPr>
        </p:nvGraphicFramePr>
        <p:xfrm>
          <a:off x="4678577" y="5412892"/>
          <a:ext cx="4299724" cy="1343795"/>
        </p:xfrm>
        <a:graphic>
          <a:graphicData uri="http://schemas.openxmlformats.org/drawingml/2006/table">
            <a:tbl>
              <a:tblPr>
                <a:tableStyleId>{5C22544A-7EE6-4342-B048-85BDC9FD1C3A}</a:tableStyleId>
              </a:tblPr>
              <a:tblGrid>
                <a:gridCol w="769723">
                  <a:extLst>
                    <a:ext uri="{9D8B030D-6E8A-4147-A177-3AD203B41FA5}">
                      <a16:colId xmlns:a16="http://schemas.microsoft.com/office/drawing/2014/main" val="20000"/>
                    </a:ext>
                  </a:extLst>
                </a:gridCol>
                <a:gridCol w="1176667">
                  <a:extLst>
                    <a:ext uri="{9D8B030D-6E8A-4147-A177-3AD203B41FA5}">
                      <a16:colId xmlns:a16="http://schemas.microsoft.com/office/drawing/2014/main" val="20002"/>
                    </a:ext>
                  </a:extLst>
                </a:gridCol>
                <a:gridCol w="1176667">
                  <a:extLst>
                    <a:ext uri="{9D8B030D-6E8A-4147-A177-3AD203B41FA5}">
                      <a16:colId xmlns:a16="http://schemas.microsoft.com/office/drawing/2014/main" val="20003"/>
                    </a:ext>
                  </a:extLst>
                </a:gridCol>
                <a:gridCol w="1176667">
                  <a:extLst>
                    <a:ext uri="{9D8B030D-6E8A-4147-A177-3AD203B41FA5}">
                      <a16:colId xmlns:a16="http://schemas.microsoft.com/office/drawing/2014/main" val="20004"/>
                    </a:ext>
                  </a:extLst>
                </a:gridCol>
              </a:tblGrid>
              <a:tr h="165851">
                <a:tc>
                  <a:txBody>
                    <a:bodyPr/>
                    <a:lstStyle/>
                    <a:p>
                      <a:pPr algn="ctr" fontAlgn="ctr"/>
                      <a:r>
                        <a:rPr lang="ja-JP" altLang="en-US" sz="1050" b="0" i="0" u="none" strike="noStrike" dirty="0">
                          <a:solidFill>
                            <a:srgbClr val="000000"/>
                          </a:solidFill>
                          <a:effectLst/>
                          <a:latin typeface="HG丸ｺﾞｼｯｸM-PRO" pitchFamily="50" charset="-128"/>
                          <a:ea typeface="HG丸ｺﾞｼｯｸM-PRO" pitchFamily="50" charset="-128"/>
                        </a:rPr>
                        <a:t>年度</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1050" b="0" i="0" u="none" strike="noStrike" dirty="0">
                          <a:solidFill>
                            <a:srgbClr val="000000"/>
                          </a:solidFill>
                          <a:effectLst/>
                          <a:latin typeface="HG丸ｺﾞｼｯｸM-PRO" pitchFamily="50" charset="-128"/>
                          <a:ea typeface="HG丸ｺﾞｼｯｸM-PRO" pitchFamily="50" charset="-128"/>
                        </a:rPr>
                        <a:t>2026</a:t>
                      </a:r>
                      <a:endParaRPr lang="en-US" sz="1050" b="0" i="0" u="none" strike="noStrike" dirty="0">
                        <a:solidFill>
                          <a:srgbClr val="000000"/>
                        </a:solidFill>
                        <a:effectLst/>
                        <a:latin typeface="HG丸ｺﾞｼｯｸM-PRO" pitchFamily="50" charset="-128"/>
                        <a:ea typeface="HG丸ｺﾞｼｯｸM-PRO"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1050" b="0" i="0" u="none" strike="noStrike" dirty="0">
                          <a:solidFill>
                            <a:srgbClr val="000000"/>
                          </a:solidFill>
                          <a:effectLst/>
                          <a:latin typeface="HG丸ｺﾞｼｯｸM-PRO" pitchFamily="50" charset="-128"/>
                          <a:ea typeface="HG丸ｺﾞｼｯｸM-PRO" pitchFamily="50" charset="-128"/>
                        </a:rPr>
                        <a:t>2027</a:t>
                      </a:r>
                      <a:endParaRPr lang="en-US" sz="1050" b="0" i="0" u="none" strike="noStrike" dirty="0">
                        <a:solidFill>
                          <a:srgbClr val="000000"/>
                        </a:solidFill>
                        <a:effectLst/>
                        <a:latin typeface="HG丸ｺﾞｼｯｸM-PRO" pitchFamily="50" charset="-128"/>
                        <a:ea typeface="HG丸ｺﾞｼｯｸM-PRO"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1050" b="0" i="0" u="none" strike="noStrike" dirty="0">
                          <a:solidFill>
                            <a:srgbClr val="000000"/>
                          </a:solidFill>
                          <a:effectLst/>
                          <a:latin typeface="HG丸ｺﾞｼｯｸM-PRO" pitchFamily="50" charset="-128"/>
                          <a:ea typeface="HG丸ｺﾞｼｯｸM-PRO" pitchFamily="50" charset="-128"/>
                        </a:rPr>
                        <a:t>2028</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680654">
                <a:tc>
                  <a:txBody>
                    <a:bodyPr/>
                    <a:lstStyle/>
                    <a:p>
                      <a:pPr algn="ctr" fontAlgn="ctr"/>
                      <a:r>
                        <a:rPr lang="ja-JP" altLang="en-US" sz="900" b="0" i="0" u="none" strike="noStrike" dirty="0">
                          <a:solidFill>
                            <a:srgbClr val="000000"/>
                          </a:solidFill>
                          <a:effectLst/>
                          <a:latin typeface="HG丸ｺﾞｼｯｸM-PRO" pitchFamily="50" charset="-128"/>
                          <a:ea typeface="HG丸ｺﾞｼｯｸM-PRO" pitchFamily="50" charset="-128"/>
                        </a:rPr>
                        <a:t>実施内容</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ja-JP" altLang="en-US" sz="900" b="0" i="0" u="none" strike="noStrike" dirty="0">
                        <a:solidFill>
                          <a:srgbClr val="000000"/>
                        </a:solidFill>
                        <a:effectLst/>
                        <a:latin typeface="HG丸ｺﾞｼｯｸM-PRO" pitchFamily="50" charset="-128"/>
                        <a:ea typeface="HG丸ｺﾞｼｯｸM-PRO"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ja-JP" altLang="en-US" sz="900" b="0" i="0" u="none" strike="noStrike" dirty="0">
                        <a:solidFill>
                          <a:srgbClr val="000000"/>
                        </a:solidFill>
                        <a:effectLst/>
                        <a:latin typeface="HG丸ｺﾞｼｯｸM-PRO" pitchFamily="50" charset="-128"/>
                        <a:ea typeface="HG丸ｺﾞｼｯｸM-PRO"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ja-JP" altLang="en-US" sz="900" b="0" i="0" u="none" strike="noStrike" dirty="0">
                        <a:solidFill>
                          <a:srgbClr val="000000"/>
                        </a:solidFill>
                        <a:effectLst/>
                        <a:latin typeface="HG丸ｺﾞｼｯｸM-PRO" pitchFamily="50" charset="-128"/>
                        <a:ea typeface="HG丸ｺﾞｼｯｸM-PRO"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277660">
                <a:tc>
                  <a:txBody>
                    <a:bodyPr/>
                    <a:lstStyle/>
                    <a:p>
                      <a:pPr algn="ctr" fontAlgn="ctr"/>
                      <a:r>
                        <a:rPr lang="ja-JP" altLang="en-US" sz="900" b="0" i="0" u="none" strike="noStrike" dirty="0">
                          <a:solidFill>
                            <a:srgbClr val="000000"/>
                          </a:solidFill>
                          <a:effectLst/>
                          <a:latin typeface="HG丸ｺﾞｼｯｸM-PRO" pitchFamily="50" charset="-128"/>
                          <a:ea typeface="HG丸ｺﾞｼｯｸM-PRO" pitchFamily="50" charset="-128"/>
                        </a:rPr>
                        <a:t>間接補助事業に要する経費</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ja-JP" altLang="en-US" sz="900" b="0" i="0" u="none" strike="noStrike" dirty="0">
                        <a:solidFill>
                          <a:srgbClr val="000000"/>
                        </a:solidFill>
                        <a:effectLst/>
                        <a:latin typeface="HG丸ｺﾞｼｯｸM-PRO" pitchFamily="50" charset="-128"/>
                        <a:ea typeface="HG丸ｺﾞｼｯｸM-PRO"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ja-JP" altLang="en-US" sz="900" b="0" i="0" u="none" strike="noStrike" dirty="0">
                        <a:solidFill>
                          <a:srgbClr val="000000"/>
                        </a:solidFill>
                        <a:effectLst/>
                        <a:latin typeface="HG丸ｺﾞｼｯｸM-PRO" pitchFamily="50" charset="-128"/>
                        <a:ea typeface="HG丸ｺﾞｼｯｸM-PRO"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ja-JP" altLang="en-US" sz="900" b="0" i="0" u="none" strike="noStrike" dirty="0">
                        <a:solidFill>
                          <a:srgbClr val="000000"/>
                        </a:solidFill>
                        <a:effectLst/>
                        <a:latin typeface="HG丸ｺﾞｼｯｸM-PRO" pitchFamily="50" charset="-128"/>
                        <a:ea typeface="HG丸ｺﾞｼｯｸM-PRO"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209751">
                <a:tc>
                  <a:txBody>
                    <a:bodyPr/>
                    <a:lstStyle/>
                    <a:p>
                      <a:pPr algn="ctr" fontAlgn="ctr"/>
                      <a:r>
                        <a:rPr lang="ja-JP" altLang="en-US" sz="900" b="0" i="0" u="none" strike="noStrike" dirty="0">
                          <a:solidFill>
                            <a:srgbClr val="000000"/>
                          </a:solidFill>
                          <a:effectLst/>
                          <a:latin typeface="HG丸ｺﾞｼｯｸM-PRO" pitchFamily="50" charset="-128"/>
                          <a:ea typeface="HG丸ｺﾞｼｯｸM-PRO" pitchFamily="50" charset="-128"/>
                        </a:rPr>
                        <a:t>補助金申請額</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ja-JP" altLang="en-US" sz="900" b="0" i="0" u="none" strike="noStrike" dirty="0">
                        <a:solidFill>
                          <a:srgbClr val="000000"/>
                        </a:solidFill>
                        <a:effectLst/>
                        <a:latin typeface="HG丸ｺﾞｼｯｸM-PRO" pitchFamily="50" charset="-128"/>
                        <a:ea typeface="HG丸ｺﾞｼｯｸM-PRO"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ja-JP" altLang="en-US" sz="900" b="0" i="0" u="none" strike="noStrike" dirty="0">
                        <a:solidFill>
                          <a:srgbClr val="000000"/>
                        </a:solidFill>
                        <a:effectLst/>
                        <a:latin typeface="HG丸ｺﾞｼｯｸM-PRO" pitchFamily="50" charset="-128"/>
                        <a:ea typeface="HG丸ｺﾞｼｯｸM-PRO"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ja-JP" altLang="en-US" sz="900" b="0" i="0" u="none" strike="noStrike" dirty="0">
                        <a:solidFill>
                          <a:srgbClr val="000000"/>
                        </a:solidFill>
                        <a:effectLst/>
                        <a:latin typeface="HG丸ｺﾞｼｯｸM-PRO" pitchFamily="50" charset="-128"/>
                        <a:ea typeface="HG丸ｺﾞｼｯｸM-PRO"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31367734"/>
                  </a:ext>
                </a:extLst>
              </a:tr>
            </a:tbl>
          </a:graphicData>
        </a:graphic>
      </p:graphicFrame>
      <p:graphicFrame>
        <p:nvGraphicFramePr>
          <p:cNvPr id="57" name="表 56"/>
          <p:cNvGraphicFramePr>
            <a:graphicFrameLocks noGrp="1"/>
          </p:cNvGraphicFramePr>
          <p:nvPr>
            <p:extLst>
              <p:ext uri="{D42A27DB-BD31-4B8C-83A1-F6EECF244321}">
                <p14:modId xmlns:p14="http://schemas.microsoft.com/office/powerpoint/2010/main" val="2393109026"/>
              </p:ext>
            </p:extLst>
          </p:nvPr>
        </p:nvGraphicFramePr>
        <p:xfrm>
          <a:off x="118167" y="5434013"/>
          <a:ext cx="4347259" cy="1322674"/>
        </p:xfrm>
        <a:graphic>
          <a:graphicData uri="http://schemas.openxmlformats.org/drawingml/2006/table">
            <a:tbl>
              <a:tblPr>
                <a:tableStyleId>{5C22544A-7EE6-4342-B048-85BDC9FD1C3A}</a:tableStyleId>
              </a:tblPr>
              <a:tblGrid>
                <a:gridCol w="781962">
                  <a:extLst>
                    <a:ext uri="{9D8B030D-6E8A-4147-A177-3AD203B41FA5}">
                      <a16:colId xmlns:a16="http://schemas.microsoft.com/office/drawing/2014/main" val="20000"/>
                    </a:ext>
                  </a:extLst>
                </a:gridCol>
                <a:gridCol w="1088445">
                  <a:extLst>
                    <a:ext uri="{9D8B030D-6E8A-4147-A177-3AD203B41FA5}">
                      <a16:colId xmlns:a16="http://schemas.microsoft.com/office/drawing/2014/main" val="20001"/>
                    </a:ext>
                  </a:extLst>
                </a:gridCol>
                <a:gridCol w="1238426">
                  <a:extLst>
                    <a:ext uri="{9D8B030D-6E8A-4147-A177-3AD203B41FA5}">
                      <a16:colId xmlns:a16="http://schemas.microsoft.com/office/drawing/2014/main" val="20002"/>
                    </a:ext>
                  </a:extLst>
                </a:gridCol>
                <a:gridCol w="1238426">
                  <a:extLst>
                    <a:ext uri="{9D8B030D-6E8A-4147-A177-3AD203B41FA5}">
                      <a16:colId xmlns:a16="http://schemas.microsoft.com/office/drawing/2014/main" val="20003"/>
                    </a:ext>
                  </a:extLst>
                </a:gridCol>
              </a:tblGrid>
              <a:tr h="177264">
                <a:tc>
                  <a:txBody>
                    <a:bodyPr/>
                    <a:lstStyle/>
                    <a:p>
                      <a:pPr algn="ctr" fontAlgn="ctr"/>
                      <a:r>
                        <a:rPr lang="ja-JP" altLang="en-US" sz="1050" b="0" i="0" u="none" strike="noStrike" dirty="0">
                          <a:solidFill>
                            <a:srgbClr val="000000"/>
                          </a:solidFill>
                          <a:effectLst/>
                          <a:latin typeface="HG丸ｺﾞｼｯｸM-PRO" pitchFamily="50" charset="-128"/>
                          <a:ea typeface="HG丸ｺﾞｼｯｸM-PRO" pitchFamily="50" charset="-128"/>
                        </a:rPr>
                        <a:t>年度</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1050" b="0" i="0" u="none" strike="noStrike" dirty="0">
                          <a:solidFill>
                            <a:srgbClr val="000000"/>
                          </a:solidFill>
                          <a:effectLst/>
                          <a:latin typeface="HG丸ｺﾞｼｯｸM-PRO" pitchFamily="50" charset="-128"/>
                          <a:ea typeface="HG丸ｺﾞｼｯｸM-PRO" pitchFamily="50" charset="-128"/>
                        </a:rPr>
                        <a:t>2026</a:t>
                      </a:r>
                      <a:r>
                        <a:rPr lang="ja-JP" altLang="en-US" sz="1050" b="0" i="0" u="none" strike="noStrike" dirty="0">
                          <a:solidFill>
                            <a:srgbClr val="000000"/>
                          </a:solidFill>
                          <a:effectLst/>
                          <a:latin typeface="HG丸ｺﾞｼｯｸM-PRO" pitchFamily="50" charset="-128"/>
                          <a:ea typeface="HG丸ｺﾞｼｯｸM-PRO" pitchFamily="50" charset="-128"/>
                        </a:rPr>
                        <a:t>～</a:t>
                      </a:r>
                      <a:r>
                        <a:rPr lang="en-US" altLang="ja-JP" sz="1050" b="0" i="0" u="none" strike="noStrike" dirty="0">
                          <a:solidFill>
                            <a:srgbClr val="000000"/>
                          </a:solidFill>
                          <a:effectLst/>
                          <a:latin typeface="HG丸ｺﾞｼｯｸM-PRO" pitchFamily="50" charset="-128"/>
                          <a:ea typeface="HG丸ｺﾞｼｯｸM-PRO" pitchFamily="50" charset="-128"/>
                        </a:rPr>
                        <a:t>2028</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1050" b="0" i="0" u="none" strike="noStrike" dirty="0">
                          <a:solidFill>
                            <a:srgbClr val="000000"/>
                          </a:solidFill>
                          <a:effectLst/>
                          <a:latin typeface="HG丸ｺﾞｼｯｸM-PRO" pitchFamily="50" charset="-128"/>
                          <a:ea typeface="HG丸ｺﾞｼｯｸM-PRO" pitchFamily="50" charset="-128"/>
                        </a:rPr>
                        <a:t>2029</a:t>
                      </a:r>
                      <a:r>
                        <a:rPr lang="ja-JP" altLang="en-US" sz="1050" b="0" i="0" u="none" strike="noStrike" dirty="0">
                          <a:solidFill>
                            <a:srgbClr val="000000"/>
                          </a:solidFill>
                          <a:effectLst/>
                          <a:latin typeface="HG丸ｺﾞｼｯｸM-PRO" pitchFamily="50" charset="-128"/>
                          <a:ea typeface="HG丸ｺﾞｼｯｸM-PRO" pitchFamily="50" charset="-128"/>
                        </a:rPr>
                        <a:t>～</a:t>
                      </a:r>
                      <a:r>
                        <a:rPr lang="en-US" altLang="ja-JP" sz="1050" b="0" i="0" u="none" strike="noStrike" dirty="0">
                          <a:solidFill>
                            <a:srgbClr val="000000"/>
                          </a:solidFill>
                          <a:effectLst/>
                          <a:latin typeface="HG丸ｺﾞｼｯｸM-PRO" pitchFamily="50" charset="-128"/>
                          <a:ea typeface="HG丸ｺﾞｼｯｸM-PRO" pitchFamily="50" charset="-128"/>
                        </a:rPr>
                        <a:t>2031</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en-US" altLang="ja-JP" sz="1050" b="0" i="0" u="none" strike="noStrike" dirty="0">
                          <a:solidFill>
                            <a:srgbClr val="000000"/>
                          </a:solidFill>
                          <a:effectLst/>
                          <a:latin typeface="HG丸ｺﾞｼｯｸM-PRO" pitchFamily="50" charset="-128"/>
                          <a:ea typeface="HG丸ｺﾞｼｯｸM-PRO" pitchFamily="50" charset="-128"/>
                        </a:rPr>
                        <a:t>2032</a:t>
                      </a:r>
                      <a:r>
                        <a:rPr lang="ja-JP" altLang="en-US" sz="1050" b="0" i="0" u="none" strike="noStrike" dirty="0">
                          <a:solidFill>
                            <a:srgbClr val="000000"/>
                          </a:solidFill>
                          <a:effectLst/>
                          <a:latin typeface="HG丸ｺﾞｼｯｸM-PRO" pitchFamily="50" charset="-128"/>
                          <a:ea typeface="HG丸ｺﾞｼｯｸM-PRO" pitchFamily="50" charset="-128"/>
                        </a:rPr>
                        <a:t>～・・・</a:t>
                      </a:r>
                      <a:endParaRPr lang="en-US" sz="1050" b="0" i="0" u="none" strike="noStrike" dirty="0">
                        <a:solidFill>
                          <a:srgbClr val="000000"/>
                        </a:solidFill>
                        <a:effectLst/>
                        <a:latin typeface="HG丸ｺﾞｼｯｸM-PRO" pitchFamily="50" charset="-128"/>
                        <a:ea typeface="HG丸ｺﾞｼｯｸM-PRO"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871295">
                <a:tc>
                  <a:txBody>
                    <a:bodyPr/>
                    <a:lstStyle/>
                    <a:p>
                      <a:pPr algn="ctr" fontAlgn="ctr"/>
                      <a:r>
                        <a:rPr lang="ja-JP" altLang="en-US" sz="900" b="0" i="0" u="none" strike="noStrike" dirty="0">
                          <a:solidFill>
                            <a:srgbClr val="000000"/>
                          </a:solidFill>
                          <a:effectLst/>
                          <a:latin typeface="HG丸ｺﾞｼｯｸM-PRO" pitchFamily="50" charset="-128"/>
                          <a:ea typeface="HG丸ｺﾞｼｯｸM-PRO" pitchFamily="50" charset="-128"/>
                        </a:rPr>
                        <a:t>実施内容</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ja-JP" altLang="en-US" sz="900" b="0" i="0" u="none" strike="noStrike" dirty="0">
                        <a:solidFill>
                          <a:srgbClr val="000000"/>
                        </a:solidFill>
                        <a:effectLst/>
                        <a:latin typeface="HG丸ｺﾞｼｯｸM-PRO" pitchFamily="50" charset="-128"/>
                        <a:ea typeface="HG丸ｺﾞｼｯｸM-PRO"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ja-JP" altLang="en-US" sz="900" b="0" i="0" u="none" strike="noStrike" dirty="0">
                        <a:solidFill>
                          <a:srgbClr val="000000"/>
                        </a:solidFill>
                        <a:effectLst/>
                        <a:latin typeface="HG丸ｺﾞｼｯｸM-PRO" pitchFamily="50" charset="-128"/>
                        <a:ea typeface="HG丸ｺﾞｼｯｸM-PRO"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ja-JP" altLang="en-US" sz="900" b="0" i="0" u="none" strike="noStrike" dirty="0">
                        <a:solidFill>
                          <a:srgbClr val="000000"/>
                        </a:solidFill>
                        <a:effectLst/>
                        <a:latin typeface="HG丸ｺﾞｼｯｸM-PRO" pitchFamily="50" charset="-128"/>
                        <a:ea typeface="HG丸ｺﾞｼｯｸM-PRO"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274115">
                <a:tc>
                  <a:txBody>
                    <a:bodyPr/>
                    <a:lstStyle/>
                    <a:p>
                      <a:pPr algn="ctr" fontAlgn="ctr"/>
                      <a:r>
                        <a:rPr lang="ja-JP" altLang="en-US" sz="900" b="0" i="0" u="none" strike="noStrike" dirty="0">
                          <a:solidFill>
                            <a:srgbClr val="000000"/>
                          </a:solidFill>
                          <a:effectLst/>
                          <a:latin typeface="HG丸ｺﾞｼｯｸM-PRO" pitchFamily="50" charset="-128"/>
                          <a:ea typeface="HG丸ｺﾞｼｯｸM-PRO" pitchFamily="50" charset="-128"/>
                        </a:rPr>
                        <a:t>事業費</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ja-JP" altLang="en-US" sz="900" b="0" i="0" u="none" strike="noStrike" dirty="0">
                        <a:solidFill>
                          <a:srgbClr val="000000"/>
                        </a:solidFill>
                        <a:effectLst/>
                        <a:latin typeface="HG丸ｺﾞｼｯｸM-PRO" pitchFamily="50" charset="-128"/>
                        <a:ea typeface="HG丸ｺﾞｼｯｸM-PRO"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ja-JP" altLang="en-US" sz="900" b="0" i="0" u="none" strike="noStrike" dirty="0">
                        <a:solidFill>
                          <a:srgbClr val="000000"/>
                        </a:solidFill>
                        <a:effectLst/>
                        <a:latin typeface="HG丸ｺﾞｼｯｸM-PRO" pitchFamily="50" charset="-128"/>
                        <a:ea typeface="HG丸ｺﾞｼｯｸM-PRO"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endParaRPr lang="ja-JP" altLang="en-US" sz="900" b="0" i="0" u="none" strike="noStrike" dirty="0">
                        <a:solidFill>
                          <a:srgbClr val="000000"/>
                        </a:solidFill>
                        <a:effectLst/>
                        <a:latin typeface="HG丸ｺﾞｼｯｸM-PRO" pitchFamily="50" charset="-128"/>
                        <a:ea typeface="HG丸ｺﾞｼｯｸM-PRO"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bl>
          </a:graphicData>
        </a:graphic>
      </p:graphicFrame>
      <p:sp>
        <p:nvSpPr>
          <p:cNvPr id="27" name="テキスト ボックス 8"/>
          <p:cNvSpPr txBox="1">
            <a:spLocks noChangeArrowheads="1"/>
          </p:cNvSpPr>
          <p:nvPr/>
        </p:nvSpPr>
        <p:spPr bwMode="auto">
          <a:xfrm>
            <a:off x="172471" y="5224386"/>
            <a:ext cx="4210068" cy="172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defPPr>
              <a:defRPr lang="ja-JP"/>
            </a:defPPr>
            <a:lvl1pPr algn="l" defTabSz="457200" rtl="0" fontAlgn="base">
              <a:spcBef>
                <a:spcPct val="0"/>
              </a:spcBef>
              <a:spcAft>
                <a:spcPct val="0"/>
              </a:spcAft>
              <a:defRPr kumimoji="1" kern="1200">
                <a:solidFill>
                  <a:schemeClr val="tx1"/>
                </a:solidFill>
                <a:latin typeface="Arial" pitchFamily="34" charset="0"/>
                <a:ea typeface="ＭＳ Ｐゴシック" pitchFamily="50" charset="-128"/>
                <a:cs typeface="+mn-cs"/>
              </a:defRPr>
            </a:lvl1pPr>
            <a:lvl2pPr marL="457200" algn="l" defTabSz="457200" rtl="0" fontAlgn="base">
              <a:spcBef>
                <a:spcPct val="0"/>
              </a:spcBef>
              <a:spcAft>
                <a:spcPct val="0"/>
              </a:spcAft>
              <a:defRPr kumimoji="1" kern="1200">
                <a:solidFill>
                  <a:schemeClr val="tx1"/>
                </a:solidFill>
                <a:latin typeface="Arial" pitchFamily="34" charset="0"/>
                <a:ea typeface="ＭＳ Ｐゴシック" pitchFamily="50" charset="-128"/>
                <a:cs typeface="+mn-cs"/>
              </a:defRPr>
            </a:lvl2pPr>
            <a:lvl3pPr marL="914400" algn="l" defTabSz="457200" rtl="0" fontAlgn="base">
              <a:spcBef>
                <a:spcPct val="0"/>
              </a:spcBef>
              <a:spcAft>
                <a:spcPct val="0"/>
              </a:spcAft>
              <a:defRPr kumimoji="1" kern="1200">
                <a:solidFill>
                  <a:schemeClr val="tx1"/>
                </a:solidFill>
                <a:latin typeface="Arial" pitchFamily="34" charset="0"/>
                <a:ea typeface="ＭＳ Ｐゴシック" pitchFamily="50" charset="-128"/>
                <a:cs typeface="+mn-cs"/>
              </a:defRPr>
            </a:lvl3pPr>
            <a:lvl4pPr marL="1371600" algn="l" defTabSz="457200" rtl="0" fontAlgn="base">
              <a:spcBef>
                <a:spcPct val="0"/>
              </a:spcBef>
              <a:spcAft>
                <a:spcPct val="0"/>
              </a:spcAft>
              <a:defRPr kumimoji="1" kern="1200">
                <a:solidFill>
                  <a:schemeClr val="tx1"/>
                </a:solidFill>
                <a:latin typeface="Arial" pitchFamily="34" charset="0"/>
                <a:ea typeface="ＭＳ Ｐゴシック" pitchFamily="50" charset="-128"/>
                <a:cs typeface="+mn-cs"/>
              </a:defRPr>
            </a:lvl4pPr>
            <a:lvl5pPr marL="1828800" algn="l" defTabSz="457200" rtl="0" fontAlgn="base">
              <a:spcBef>
                <a:spcPct val="0"/>
              </a:spcBef>
              <a:spcAft>
                <a:spcPct val="0"/>
              </a:spcAft>
              <a:defRPr kumimoji="1" kern="1200">
                <a:solidFill>
                  <a:schemeClr val="tx1"/>
                </a:solidFill>
                <a:latin typeface="Arial" pitchFamily="34" charset="0"/>
                <a:ea typeface="ＭＳ Ｐゴシック" pitchFamily="50" charset="-128"/>
                <a:cs typeface="+mn-cs"/>
              </a:defRPr>
            </a:lvl5pPr>
            <a:lvl6pPr marL="2286000" algn="l" defTabSz="914400" rtl="0" eaLnBrk="1" latinLnBrk="0" hangingPunct="1">
              <a:defRPr kumimoji="1" kern="1200">
                <a:solidFill>
                  <a:schemeClr val="tx1"/>
                </a:solidFill>
                <a:latin typeface="Arial" pitchFamily="34" charset="0"/>
                <a:ea typeface="ＭＳ Ｐゴシック" pitchFamily="50" charset="-128"/>
                <a:cs typeface="+mn-cs"/>
              </a:defRPr>
            </a:lvl6pPr>
            <a:lvl7pPr marL="2743200" algn="l" defTabSz="914400" rtl="0" eaLnBrk="1" latinLnBrk="0" hangingPunct="1">
              <a:defRPr kumimoji="1" kern="1200">
                <a:solidFill>
                  <a:schemeClr val="tx1"/>
                </a:solidFill>
                <a:latin typeface="Arial" pitchFamily="34" charset="0"/>
                <a:ea typeface="ＭＳ Ｐゴシック" pitchFamily="50" charset="-128"/>
                <a:cs typeface="+mn-cs"/>
              </a:defRPr>
            </a:lvl7pPr>
            <a:lvl8pPr marL="3200400" algn="l" defTabSz="914400" rtl="0" eaLnBrk="1" latinLnBrk="0" hangingPunct="1">
              <a:defRPr kumimoji="1" kern="1200">
                <a:solidFill>
                  <a:schemeClr val="tx1"/>
                </a:solidFill>
                <a:latin typeface="Arial" pitchFamily="34" charset="0"/>
                <a:ea typeface="ＭＳ Ｐゴシック" pitchFamily="50" charset="-128"/>
                <a:cs typeface="+mn-cs"/>
              </a:defRPr>
            </a:lvl8pPr>
            <a:lvl9pPr marL="3657600" algn="l" defTabSz="914400" rtl="0" eaLnBrk="1" latinLnBrk="0" hangingPunct="1">
              <a:defRPr kumimoji="1" kern="1200">
                <a:solidFill>
                  <a:schemeClr val="tx1"/>
                </a:solidFill>
                <a:latin typeface="Arial" pitchFamily="34" charset="0"/>
                <a:ea typeface="ＭＳ Ｐゴシック" pitchFamily="50" charset="-128"/>
                <a:cs typeface="+mn-cs"/>
              </a:defRPr>
            </a:lvl9pPr>
          </a:lstStyle>
          <a:p>
            <a:pPr algn="just">
              <a:lnSpc>
                <a:spcPts val="1500"/>
              </a:lnSpc>
              <a:spcAft>
                <a:spcPts val="300"/>
              </a:spcAft>
              <a:buClr>
                <a:srgbClr val="00286E"/>
              </a:buClr>
              <a:buSzPct val="120000"/>
            </a:pPr>
            <a:r>
              <a:rPr lang="en-US" altLang="ja-JP" sz="1100" b="1" dirty="0">
                <a:latin typeface="Meiryo UI" pitchFamily="50" charset="-128"/>
                <a:ea typeface="Meiryo UI" pitchFamily="50" charset="-128"/>
                <a:cs typeface="Meiryo UI" pitchFamily="50" charset="-128"/>
              </a:rPr>
              <a:t>2030</a:t>
            </a:r>
            <a:r>
              <a:rPr lang="ja-JP" altLang="en-US" sz="1100" b="1" dirty="0">
                <a:latin typeface="Meiryo UI" pitchFamily="50" charset="-128"/>
                <a:ea typeface="Meiryo UI" pitchFamily="50" charset="-128"/>
                <a:cs typeface="Meiryo UI" pitchFamily="50" charset="-128"/>
              </a:rPr>
              <a:t>年代のフュージョンエネルギー発電実証までの中長期的スケジュール</a:t>
            </a:r>
            <a:endParaRPr lang="en-US" altLang="ja-JP" sz="1100" dirty="0">
              <a:latin typeface="Meiryo UI" pitchFamily="50" charset="-128"/>
              <a:ea typeface="Meiryo UI" pitchFamily="50" charset="-128"/>
              <a:cs typeface="Meiryo UI" pitchFamily="50" charset="-128"/>
            </a:endParaRPr>
          </a:p>
        </p:txBody>
      </p:sp>
      <p:sp>
        <p:nvSpPr>
          <p:cNvPr id="2" name="正方形/長方形 1"/>
          <p:cNvSpPr/>
          <p:nvPr/>
        </p:nvSpPr>
        <p:spPr>
          <a:xfrm>
            <a:off x="8189893" y="0"/>
            <a:ext cx="889987" cy="261610"/>
          </a:xfrm>
          <a:prstGeom prst="rect">
            <a:avLst/>
          </a:prstGeom>
        </p:spPr>
        <p:txBody>
          <a:bodyPr wrap="none">
            <a:spAutoFit/>
          </a:bodyPr>
          <a:lstStyle/>
          <a:p>
            <a:r>
              <a:rPr lang="ja-JP" altLang="en-US" sz="1050" b="1" dirty="0">
                <a:latin typeface="HG丸ｺﾞｼｯｸM-PRO" pitchFamily="50" charset="-128"/>
                <a:ea typeface="HG丸ｺﾞｼｯｸM-PRO" pitchFamily="50" charset="-128"/>
              </a:rPr>
              <a:t>（様式３）</a:t>
            </a:r>
            <a:endParaRPr lang="ja-JP" altLang="en-US" sz="1050" dirty="0"/>
          </a:p>
        </p:txBody>
      </p:sp>
      <p:sp>
        <p:nvSpPr>
          <p:cNvPr id="23" name="テキスト ボックス 8"/>
          <p:cNvSpPr txBox="1">
            <a:spLocks noChangeArrowheads="1"/>
          </p:cNvSpPr>
          <p:nvPr/>
        </p:nvSpPr>
        <p:spPr bwMode="auto">
          <a:xfrm>
            <a:off x="159356" y="4738371"/>
            <a:ext cx="4013200" cy="1747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defPPr>
              <a:defRPr lang="ja-JP"/>
            </a:defPPr>
            <a:lvl1pPr algn="l" defTabSz="457200" rtl="0" fontAlgn="base">
              <a:spcBef>
                <a:spcPct val="0"/>
              </a:spcBef>
              <a:spcAft>
                <a:spcPct val="0"/>
              </a:spcAft>
              <a:defRPr kumimoji="1" kern="1200">
                <a:solidFill>
                  <a:schemeClr val="tx1"/>
                </a:solidFill>
                <a:latin typeface="Arial" pitchFamily="34" charset="0"/>
                <a:ea typeface="ＭＳ Ｐゴシック" pitchFamily="50" charset="-128"/>
                <a:cs typeface="+mn-cs"/>
              </a:defRPr>
            </a:lvl1pPr>
            <a:lvl2pPr marL="457200" algn="l" defTabSz="457200" rtl="0" fontAlgn="base">
              <a:spcBef>
                <a:spcPct val="0"/>
              </a:spcBef>
              <a:spcAft>
                <a:spcPct val="0"/>
              </a:spcAft>
              <a:defRPr kumimoji="1" kern="1200">
                <a:solidFill>
                  <a:schemeClr val="tx1"/>
                </a:solidFill>
                <a:latin typeface="Arial" pitchFamily="34" charset="0"/>
                <a:ea typeface="ＭＳ Ｐゴシック" pitchFamily="50" charset="-128"/>
                <a:cs typeface="+mn-cs"/>
              </a:defRPr>
            </a:lvl2pPr>
            <a:lvl3pPr marL="914400" algn="l" defTabSz="457200" rtl="0" fontAlgn="base">
              <a:spcBef>
                <a:spcPct val="0"/>
              </a:spcBef>
              <a:spcAft>
                <a:spcPct val="0"/>
              </a:spcAft>
              <a:defRPr kumimoji="1" kern="1200">
                <a:solidFill>
                  <a:schemeClr val="tx1"/>
                </a:solidFill>
                <a:latin typeface="Arial" pitchFamily="34" charset="0"/>
                <a:ea typeface="ＭＳ Ｐゴシック" pitchFamily="50" charset="-128"/>
                <a:cs typeface="+mn-cs"/>
              </a:defRPr>
            </a:lvl3pPr>
            <a:lvl4pPr marL="1371600" algn="l" defTabSz="457200" rtl="0" fontAlgn="base">
              <a:spcBef>
                <a:spcPct val="0"/>
              </a:spcBef>
              <a:spcAft>
                <a:spcPct val="0"/>
              </a:spcAft>
              <a:defRPr kumimoji="1" kern="1200">
                <a:solidFill>
                  <a:schemeClr val="tx1"/>
                </a:solidFill>
                <a:latin typeface="Arial" pitchFamily="34" charset="0"/>
                <a:ea typeface="ＭＳ Ｐゴシック" pitchFamily="50" charset="-128"/>
                <a:cs typeface="+mn-cs"/>
              </a:defRPr>
            </a:lvl4pPr>
            <a:lvl5pPr marL="1828800" algn="l" defTabSz="457200" rtl="0" fontAlgn="base">
              <a:spcBef>
                <a:spcPct val="0"/>
              </a:spcBef>
              <a:spcAft>
                <a:spcPct val="0"/>
              </a:spcAft>
              <a:defRPr kumimoji="1" kern="1200">
                <a:solidFill>
                  <a:schemeClr val="tx1"/>
                </a:solidFill>
                <a:latin typeface="Arial" pitchFamily="34" charset="0"/>
                <a:ea typeface="ＭＳ Ｐゴシック" pitchFamily="50" charset="-128"/>
                <a:cs typeface="+mn-cs"/>
              </a:defRPr>
            </a:lvl5pPr>
            <a:lvl6pPr marL="2286000" algn="l" defTabSz="914400" rtl="0" eaLnBrk="1" latinLnBrk="0" hangingPunct="1">
              <a:defRPr kumimoji="1" kern="1200">
                <a:solidFill>
                  <a:schemeClr val="tx1"/>
                </a:solidFill>
                <a:latin typeface="Arial" pitchFamily="34" charset="0"/>
                <a:ea typeface="ＭＳ Ｐゴシック" pitchFamily="50" charset="-128"/>
                <a:cs typeface="+mn-cs"/>
              </a:defRPr>
            </a:lvl6pPr>
            <a:lvl7pPr marL="2743200" algn="l" defTabSz="914400" rtl="0" eaLnBrk="1" latinLnBrk="0" hangingPunct="1">
              <a:defRPr kumimoji="1" kern="1200">
                <a:solidFill>
                  <a:schemeClr val="tx1"/>
                </a:solidFill>
                <a:latin typeface="Arial" pitchFamily="34" charset="0"/>
                <a:ea typeface="ＭＳ Ｐゴシック" pitchFamily="50" charset="-128"/>
                <a:cs typeface="+mn-cs"/>
              </a:defRPr>
            </a:lvl7pPr>
            <a:lvl8pPr marL="3200400" algn="l" defTabSz="914400" rtl="0" eaLnBrk="1" latinLnBrk="0" hangingPunct="1">
              <a:defRPr kumimoji="1" kern="1200">
                <a:solidFill>
                  <a:schemeClr val="tx1"/>
                </a:solidFill>
                <a:latin typeface="Arial" pitchFamily="34" charset="0"/>
                <a:ea typeface="ＭＳ Ｐゴシック" pitchFamily="50" charset="-128"/>
                <a:cs typeface="+mn-cs"/>
              </a:defRPr>
            </a:lvl8pPr>
            <a:lvl9pPr marL="3657600" algn="l" defTabSz="914400" rtl="0" eaLnBrk="1" latinLnBrk="0" hangingPunct="1">
              <a:defRPr kumimoji="1" kern="1200">
                <a:solidFill>
                  <a:schemeClr val="tx1"/>
                </a:solidFill>
                <a:latin typeface="Arial" pitchFamily="34" charset="0"/>
                <a:ea typeface="ＭＳ Ｐゴシック" pitchFamily="50" charset="-128"/>
                <a:cs typeface="+mn-cs"/>
              </a:defRPr>
            </a:lvl9pPr>
          </a:lstStyle>
          <a:p>
            <a:pPr algn="just" eaLnBrk="1" hangingPunct="1">
              <a:lnSpc>
                <a:spcPts val="1500"/>
              </a:lnSpc>
              <a:spcBef>
                <a:spcPct val="0"/>
              </a:spcBef>
              <a:spcAft>
                <a:spcPts val="300"/>
              </a:spcAft>
              <a:buClr>
                <a:srgbClr val="00286E"/>
              </a:buClr>
              <a:buSzPct val="120000"/>
              <a:buFontTx/>
              <a:buNone/>
            </a:pPr>
            <a:endParaRPr lang="en-US" altLang="ja-JP" sz="1200" dirty="0">
              <a:latin typeface="Meiryo UI" pitchFamily="50" charset="-128"/>
              <a:ea typeface="Meiryo UI" pitchFamily="50" charset="-128"/>
              <a:cs typeface="Meiryo UI" pitchFamily="50" charset="-128"/>
            </a:endParaRPr>
          </a:p>
        </p:txBody>
      </p:sp>
      <p:sp>
        <p:nvSpPr>
          <p:cNvPr id="31" name="角丸四角形吹き出し 30"/>
          <p:cNvSpPr/>
          <p:nvPr/>
        </p:nvSpPr>
        <p:spPr>
          <a:xfrm>
            <a:off x="9491504" y="2533001"/>
            <a:ext cx="1950823" cy="1044121"/>
          </a:xfrm>
          <a:prstGeom prst="wedgeRoundRectCallout">
            <a:avLst>
              <a:gd name="adj1" fmla="val -87068"/>
              <a:gd name="adj2" fmla="val 57594"/>
              <a:gd name="adj3" fmla="val 16667"/>
            </a:avLst>
          </a:prstGeom>
          <a:solidFill>
            <a:schemeClr val="bg1"/>
          </a:solidFill>
          <a:ln w="3175">
            <a:solidFill>
              <a:srgbClr val="FF0000"/>
            </a:solidFill>
          </a:ln>
        </p:spPr>
        <p:txBody>
          <a:bodyPr vert="horz" lIns="0" tIns="0" rIns="0" bIns="0" rtlCol="0" anchor="ctr"/>
          <a:lstStyle/>
          <a:p>
            <a:r>
              <a:rPr lang="ja-JP" altLang="en-US" sz="1000" dirty="0">
                <a:solidFill>
                  <a:srgbClr val="FF0000"/>
                </a:solidFill>
                <a:latin typeface="+mn-ea"/>
                <a:ea typeface="+mn-ea"/>
              </a:rPr>
              <a:t>記載項目について、それぞれ簡潔に記載。</a:t>
            </a:r>
            <a:r>
              <a:rPr kumimoji="1" lang="ja-JP" altLang="en-US" sz="1000" dirty="0">
                <a:solidFill>
                  <a:srgbClr val="FF0000"/>
                </a:solidFill>
                <a:latin typeface="+mn-ea"/>
                <a:ea typeface="+mn-ea"/>
              </a:rPr>
              <a:t>図表等を用いてわかりやすく記載すること。</a:t>
            </a:r>
            <a:endParaRPr kumimoji="1" lang="en-US" altLang="ja-JP" sz="1000" dirty="0">
              <a:solidFill>
                <a:srgbClr val="FF0000"/>
              </a:solidFill>
              <a:latin typeface="+mn-ea"/>
              <a:ea typeface="+mn-ea"/>
            </a:endParaRPr>
          </a:p>
          <a:p>
            <a:r>
              <a:rPr kumimoji="1" lang="ja-JP" altLang="en-US" sz="1000" dirty="0">
                <a:solidFill>
                  <a:srgbClr val="FF0000"/>
                </a:solidFill>
                <a:latin typeface="+mn-ea"/>
                <a:ea typeface="+mn-ea"/>
              </a:rPr>
              <a:t>フォーマットについては適宜変更してよい。</a:t>
            </a:r>
            <a:endParaRPr kumimoji="1" lang="en-US" altLang="ja-JP" sz="1000" dirty="0">
              <a:solidFill>
                <a:srgbClr val="FF0000"/>
              </a:solidFill>
              <a:latin typeface="+mn-ea"/>
              <a:ea typeface="+mn-ea"/>
            </a:endParaRPr>
          </a:p>
        </p:txBody>
      </p:sp>
      <p:sp>
        <p:nvSpPr>
          <p:cNvPr id="16" name="正方形/長方形 15"/>
          <p:cNvSpPr/>
          <p:nvPr/>
        </p:nvSpPr>
        <p:spPr bwMode="auto">
          <a:xfrm>
            <a:off x="4644603" y="937233"/>
            <a:ext cx="4333700" cy="4235658"/>
          </a:xfrm>
          <a:prstGeom prst="rect">
            <a:avLst/>
          </a:prstGeom>
          <a:solidFill>
            <a:srgbClr val="0098D0">
              <a:alpha val="20000"/>
            </a:srgbClr>
          </a:solidFill>
          <a:ln>
            <a:noFill/>
          </a:ln>
          <a:effectLst/>
        </p:spPr>
        <p:style>
          <a:lnRef idx="1">
            <a:schemeClr val="accent1"/>
          </a:lnRef>
          <a:fillRef idx="3">
            <a:schemeClr val="accent1"/>
          </a:fillRef>
          <a:effectRef idx="2">
            <a:schemeClr val="accent1"/>
          </a:effectRef>
          <a:fontRef idx="minor">
            <a:schemeClr val="lt1"/>
          </a:fontRef>
        </p:style>
        <p:txBody>
          <a:bodyPr anchor="ctr"/>
          <a:lstStyle>
            <a:defPPr>
              <a:defRPr lang="ja-JP"/>
            </a:defPPr>
            <a:lvl1pPr algn="l" defTabSz="457200" rtl="0" fontAlgn="base">
              <a:spcBef>
                <a:spcPct val="0"/>
              </a:spcBef>
              <a:spcAft>
                <a:spcPct val="0"/>
              </a:spcAft>
              <a:defRPr kumimoji="1" kern="1200">
                <a:solidFill>
                  <a:schemeClr val="lt1"/>
                </a:solidFill>
                <a:latin typeface="+mn-lt"/>
                <a:ea typeface="+mn-ea"/>
                <a:cs typeface="+mn-cs"/>
              </a:defRPr>
            </a:lvl1pPr>
            <a:lvl2pPr marL="457200" algn="l" defTabSz="457200" rtl="0" fontAlgn="base">
              <a:spcBef>
                <a:spcPct val="0"/>
              </a:spcBef>
              <a:spcAft>
                <a:spcPct val="0"/>
              </a:spcAft>
              <a:defRPr kumimoji="1" kern="1200">
                <a:solidFill>
                  <a:schemeClr val="lt1"/>
                </a:solidFill>
                <a:latin typeface="+mn-lt"/>
                <a:ea typeface="+mn-ea"/>
                <a:cs typeface="+mn-cs"/>
              </a:defRPr>
            </a:lvl2pPr>
            <a:lvl3pPr marL="914400" algn="l" defTabSz="457200" rtl="0" fontAlgn="base">
              <a:spcBef>
                <a:spcPct val="0"/>
              </a:spcBef>
              <a:spcAft>
                <a:spcPct val="0"/>
              </a:spcAft>
              <a:defRPr kumimoji="1" kern="1200">
                <a:solidFill>
                  <a:schemeClr val="lt1"/>
                </a:solidFill>
                <a:latin typeface="+mn-lt"/>
                <a:ea typeface="+mn-ea"/>
                <a:cs typeface="+mn-cs"/>
              </a:defRPr>
            </a:lvl3pPr>
            <a:lvl4pPr marL="1371600" algn="l" defTabSz="457200" rtl="0" fontAlgn="base">
              <a:spcBef>
                <a:spcPct val="0"/>
              </a:spcBef>
              <a:spcAft>
                <a:spcPct val="0"/>
              </a:spcAft>
              <a:defRPr kumimoji="1" kern="1200">
                <a:solidFill>
                  <a:schemeClr val="lt1"/>
                </a:solidFill>
                <a:latin typeface="+mn-lt"/>
                <a:ea typeface="+mn-ea"/>
                <a:cs typeface="+mn-cs"/>
              </a:defRPr>
            </a:lvl4pPr>
            <a:lvl5pPr marL="1828800" algn="l" defTabSz="457200" rtl="0" fontAlgn="base">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a:pPr algn="ctr">
              <a:defRPr/>
            </a:pPr>
            <a:endParaRPr lang="ja-JP" altLang="en-US">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角丸四角形吹き出し 30">
            <a:extLst>
              <a:ext uri="{FF2B5EF4-FFF2-40B4-BE49-F238E27FC236}">
                <a16:creationId xmlns:a16="http://schemas.microsoft.com/office/drawing/2014/main" id="{D8E311D0-CA9E-4689-03FE-6D9D567D391B}"/>
              </a:ext>
            </a:extLst>
          </p:cNvPr>
          <p:cNvSpPr/>
          <p:nvPr/>
        </p:nvSpPr>
        <p:spPr>
          <a:xfrm>
            <a:off x="9326859" y="704189"/>
            <a:ext cx="2280111" cy="1499737"/>
          </a:xfrm>
          <a:prstGeom prst="wedgeRoundRectCallout">
            <a:avLst>
              <a:gd name="adj1" fmla="val -68819"/>
              <a:gd name="adj2" fmla="val -2236"/>
              <a:gd name="adj3" fmla="val 16667"/>
            </a:avLst>
          </a:prstGeom>
          <a:solidFill>
            <a:schemeClr val="bg1"/>
          </a:solidFill>
          <a:ln w="3175">
            <a:solidFill>
              <a:srgbClr val="FF0000"/>
            </a:solidFill>
          </a:ln>
        </p:spPr>
        <p:txBody>
          <a:bodyPr vert="horz" lIns="0" tIns="0" rIns="0" bIns="0" rtlCol="0" anchor="ctr"/>
          <a:lstStyle/>
          <a:p>
            <a:r>
              <a:rPr lang="ja-JP" altLang="en-US" sz="1000" dirty="0">
                <a:solidFill>
                  <a:srgbClr val="FF0000"/>
                </a:solidFill>
                <a:latin typeface="+mn-ea"/>
                <a:ea typeface="+mn-ea"/>
              </a:rPr>
              <a:t>募集要領の「</a:t>
            </a:r>
            <a:r>
              <a:rPr lang="en-US" altLang="ja-JP" sz="1000" dirty="0">
                <a:solidFill>
                  <a:srgbClr val="FF0000"/>
                </a:solidFill>
                <a:latin typeface="+mn-ea"/>
                <a:ea typeface="+mn-ea"/>
              </a:rPr>
              <a:t>Ⅱ </a:t>
            </a:r>
            <a:r>
              <a:rPr lang="ja-JP" altLang="en-US" sz="1000" dirty="0">
                <a:solidFill>
                  <a:srgbClr val="FF0000"/>
                </a:solidFill>
                <a:latin typeface="+mn-ea"/>
                <a:ea typeface="+mn-ea"/>
              </a:rPr>
              <a:t>補助対象＞２ 対象事業の要件」</a:t>
            </a:r>
            <a:r>
              <a:rPr lang="en-US" altLang="ja-JP" sz="1000" dirty="0">
                <a:solidFill>
                  <a:srgbClr val="FF0000"/>
                </a:solidFill>
                <a:latin typeface="+mn-ea"/>
                <a:ea typeface="+mn-ea"/>
              </a:rPr>
              <a:t>3</a:t>
            </a:r>
            <a:r>
              <a:rPr lang="ja-JP" altLang="en-US" sz="1000" dirty="0">
                <a:solidFill>
                  <a:srgbClr val="FF0000"/>
                </a:solidFill>
                <a:latin typeface="+mn-ea"/>
                <a:ea typeface="+mn-ea"/>
              </a:rPr>
              <a:t>点に沿っていることを明記しつつ、本事業で開発を掲げる機器・技術項目とそのマイルストーン、ゴールについて記載すること。</a:t>
            </a:r>
          </a:p>
        </p:txBody>
      </p:sp>
      <p:sp>
        <p:nvSpPr>
          <p:cNvPr id="5" name="角丸四角形吹き出し 30">
            <a:extLst>
              <a:ext uri="{FF2B5EF4-FFF2-40B4-BE49-F238E27FC236}">
                <a16:creationId xmlns:a16="http://schemas.microsoft.com/office/drawing/2014/main" id="{636A76C8-F03F-AD86-384D-C1D8849780A1}"/>
              </a:ext>
            </a:extLst>
          </p:cNvPr>
          <p:cNvSpPr/>
          <p:nvPr/>
        </p:nvSpPr>
        <p:spPr>
          <a:xfrm>
            <a:off x="-2365698" y="2341659"/>
            <a:ext cx="2280111" cy="987910"/>
          </a:xfrm>
          <a:prstGeom prst="wedgeRoundRectCallout">
            <a:avLst>
              <a:gd name="adj1" fmla="val 62293"/>
              <a:gd name="adj2" fmla="val -42506"/>
              <a:gd name="adj3" fmla="val 16667"/>
            </a:avLst>
          </a:prstGeom>
          <a:solidFill>
            <a:schemeClr val="bg1"/>
          </a:solidFill>
          <a:ln w="3175">
            <a:solidFill>
              <a:srgbClr val="FF0000"/>
            </a:solidFill>
          </a:ln>
        </p:spPr>
        <p:txBody>
          <a:bodyPr vert="horz" lIns="0" tIns="0" rIns="0" bIns="0" rtlCol="0" anchor="ctr"/>
          <a:lstStyle/>
          <a:p>
            <a:r>
              <a:rPr lang="en-US" altLang="ja-JP" sz="1000" dirty="0">
                <a:solidFill>
                  <a:srgbClr val="FF0000"/>
                </a:solidFill>
                <a:latin typeface="+mn-ea"/>
                <a:ea typeface="+mn-ea"/>
              </a:rPr>
              <a:t>2030</a:t>
            </a:r>
            <a:r>
              <a:rPr lang="ja-JP" altLang="en-US" sz="1000" dirty="0">
                <a:solidFill>
                  <a:srgbClr val="FF0000"/>
                </a:solidFill>
                <a:latin typeface="+mn-ea"/>
                <a:ea typeface="+mn-ea"/>
              </a:rPr>
              <a:t>年代のフュージョンエネルギー発電実証に向けた課題・ニーズを想定した上で、提供価値と目標、</a:t>
            </a:r>
            <a:br>
              <a:rPr lang="en-US" altLang="ja-JP" sz="1000" dirty="0">
                <a:solidFill>
                  <a:srgbClr val="FF0000"/>
                </a:solidFill>
                <a:latin typeface="+mn-ea"/>
                <a:ea typeface="+mn-ea"/>
              </a:rPr>
            </a:br>
            <a:r>
              <a:rPr lang="ja-JP" altLang="en-US" sz="1000" dirty="0">
                <a:solidFill>
                  <a:srgbClr val="FF0000"/>
                </a:solidFill>
                <a:latin typeface="+mn-ea"/>
                <a:ea typeface="+mn-ea"/>
              </a:rPr>
              <a:t>それを実現するための計画を記載すること。</a:t>
            </a:r>
          </a:p>
        </p:txBody>
      </p:sp>
      <p:sp>
        <p:nvSpPr>
          <p:cNvPr id="6" name="角丸四角形吹き出し 30">
            <a:extLst>
              <a:ext uri="{FF2B5EF4-FFF2-40B4-BE49-F238E27FC236}">
                <a16:creationId xmlns:a16="http://schemas.microsoft.com/office/drawing/2014/main" id="{FB70A77A-251C-8173-3F80-CA90C5D59A21}"/>
              </a:ext>
            </a:extLst>
          </p:cNvPr>
          <p:cNvSpPr/>
          <p:nvPr/>
        </p:nvSpPr>
        <p:spPr>
          <a:xfrm>
            <a:off x="-2454223" y="755419"/>
            <a:ext cx="2280111" cy="912869"/>
          </a:xfrm>
          <a:prstGeom prst="wedgeRoundRectCallout">
            <a:avLst>
              <a:gd name="adj1" fmla="val 64377"/>
              <a:gd name="adj2" fmla="val 56745"/>
              <a:gd name="adj3" fmla="val 16667"/>
            </a:avLst>
          </a:prstGeom>
          <a:solidFill>
            <a:schemeClr val="bg1"/>
          </a:solidFill>
          <a:ln w="3175">
            <a:solidFill>
              <a:srgbClr val="FF0000"/>
            </a:solidFill>
          </a:ln>
        </p:spPr>
        <p:txBody>
          <a:bodyPr vert="horz" lIns="0" tIns="0" rIns="0" bIns="0" rtlCol="0" anchor="ctr"/>
          <a:lstStyle/>
          <a:p>
            <a:r>
              <a:rPr lang="en-US" altLang="ja-JP" sz="1000" dirty="0">
                <a:solidFill>
                  <a:srgbClr val="FF0000"/>
                </a:solidFill>
                <a:latin typeface="+mn-ea"/>
                <a:ea typeface="+mn-ea"/>
              </a:rPr>
              <a:t>2030</a:t>
            </a:r>
            <a:r>
              <a:rPr lang="ja-JP" altLang="en-US" sz="1000" dirty="0">
                <a:solidFill>
                  <a:srgbClr val="FF0000"/>
                </a:solidFill>
                <a:latin typeface="+mn-ea"/>
                <a:ea typeface="+mn-ea"/>
              </a:rPr>
              <a:t>年代のフュージョンエネルギーによる発電実証において貴社が提案する発電実証の方式と、その客観的な説明および他方式と比較した優位性について記載すること。</a:t>
            </a:r>
          </a:p>
        </p:txBody>
      </p:sp>
      <p:sp>
        <p:nvSpPr>
          <p:cNvPr id="7" name="角丸四角形吹き出し 20">
            <a:extLst>
              <a:ext uri="{FF2B5EF4-FFF2-40B4-BE49-F238E27FC236}">
                <a16:creationId xmlns:a16="http://schemas.microsoft.com/office/drawing/2014/main" id="{8B042538-A31A-39A8-8E98-3A98B20C6298}"/>
              </a:ext>
            </a:extLst>
          </p:cNvPr>
          <p:cNvSpPr/>
          <p:nvPr/>
        </p:nvSpPr>
        <p:spPr>
          <a:xfrm>
            <a:off x="-2465893" y="5474778"/>
            <a:ext cx="2280110" cy="748222"/>
          </a:xfrm>
          <a:prstGeom prst="wedgeRoundRectCallout">
            <a:avLst>
              <a:gd name="adj1" fmla="val 59775"/>
              <a:gd name="adj2" fmla="val 79242"/>
              <a:gd name="adj3" fmla="val 16667"/>
            </a:avLst>
          </a:prstGeom>
          <a:solidFill>
            <a:schemeClr val="bg1"/>
          </a:solidFill>
          <a:ln w="3175">
            <a:solidFill>
              <a:srgbClr val="FF0000"/>
            </a:solidFill>
          </a:ln>
        </p:spPr>
        <p:txBody>
          <a:bodyPr vert="horz" lIns="0" tIns="0" rIns="0" bIns="0" rtlCol="0" anchor="ctr"/>
          <a:lstStyle/>
          <a:p>
            <a:r>
              <a:rPr lang="ja-JP" altLang="en-US" sz="1000" dirty="0">
                <a:solidFill>
                  <a:srgbClr val="FF0000"/>
                </a:solidFill>
                <a:latin typeface="+mn-ea"/>
                <a:ea typeface="+mn-ea"/>
              </a:rPr>
              <a:t>各年度のスケジュールが判別できるように記載すること。</a:t>
            </a:r>
            <a:endParaRPr lang="en-US" altLang="ja-JP" sz="1000" dirty="0">
              <a:solidFill>
                <a:srgbClr val="FF0000"/>
              </a:solidFill>
              <a:latin typeface="+mn-ea"/>
              <a:ea typeface="+mn-ea"/>
            </a:endParaRPr>
          </a:p>
          <a:p>
            <a:r>
              <a:rPr lang="ja-JP" altLang="en-US" sz="1000" dirty="0">
                <a:solidFill>
                  <a:srgbClr val="FF0000"/>
                </a:solidFill>
                <a:latin typeface="+mn-ea"/>
              </a:rPr>
              <a:t>年限の区切りは事業計画に合うように適宜変更すること。</a:t>
            </a:r>
          </a:p>
        </p:txBody>
      </p:sp>
      <p:sp>
        <p:nvSpPr>
          <p:cNvPr id="15" name="角丸四角形吹き出し 33">
            <a:extLst>
              <a:ext uri="{FF2B5EF4-FFF2-40B4-BE49-F238E27FC236}">
                <a16:creationId xmlns:a16="http://schemas.microsoft.com/office/drawing/2014/main" id="{5A1AE1E5-9FA5-C00C-E4DC-035F1B10ED4A}"/>
              </a:ext>
            </a:extLst>
          </p:cNvPr>
          <p:cNvSpPr/>
          <p:nvPr/>
        </p:nvSpPr>
        <p:spPr>
          <a:xfrm>
            <a:off x="6246221" y="573384"/>
            <a:ext cx="1130464" cy="261611"/>
          </a:xfrm>
          <a:prstGeom prst="wedgeRoundRectCallout">
            <a:avLst>
              <a:gd name="adj1" fmla="val -97685"/>
              <a:gd name="adj2" fmla="val 36409"/>
              <a:gd name="adj3" fmla="val 16667"/>
            </a:avLst>
          </a:prstGeom>
          <a:solidFill>
            <a:schemeClr val="bg1"/>
          </a:solidFill>
          <a:ln w="3175">
            <a:solidFill>
              <a:srgbClr val="FF0000"/>
            </a:solidFill>
          </a:ln>
        </p:spPr>
        <p:txBody>
          <a:bodyPr vert="horz" lIns="0" tIns="0" rIns="0" bIns="0" rtlCol="0" anchor="ctr"/>
          <a:lstStyle/>
          <a:p>
            <a:pPr algn="ctr"/>
            <a:r>
              <a:rPr lang="ja-JP" altLang="en-US" sz="1000" dirty="0">
                <a:solidFill>
                  <a:srgbClr val="FF0000"/>
                </a:solidFill>
                <a:latin typeface="+mn-ea"/>
                <a:ea typeface="+mn-ea"/>
              </a:rPr>
              <a:t>補助率２</a:t>
            </a:r>
            <a:r>
              <a:rPr lang="en-US" altLang="ja-JP" sz="1000" dirty="0">
                <a:solidFill>
                  <a:srgbClr val="FF0000"/>
                </a:solidFill>
                <a:latin typeface="+mn-ea"/>
                <a:ea typeface="+mn-ea"/>
              </a:rPr>
              <a:t>/</a:t>
            </a:r>
            <a:r>
              <a:rPr lang="ja-JP" altLang="en-US" sz="1000" dirty="0">
                <a:solidFill>
                  <a:srgbClr val="FF0000"/>
                </a:solidFill>
                <a:latin typeface="+mn-ea"/>
                <a:ea typeface="+mn-ea"/>
              </a:rPr>
              <a:t>３</a:t>
            </a:r>
            <a:endParaRPr lang="en-US" altLang="ja-JP" sz="1000" dirty="0">
              <a:solidFill>
                <a:srgbClr val="FF0000"/>
              </a:solidFill>
              <a:latin typeface="+mn-ea"/>
              <a:ea typeface="+mn-ea"/>
            </a:endParaRPr>
          </a:p>
        </p:txBody>
      </p:sp>
      <p:sp>
        <p:nvSpPr>
          <p:cNvPr id="10" name="テキスト ボックス 9">
            <a:extLst>
              <a:ext uri="{FF2B5EF4-FFF2-40B4-BE49-F238E27FC236}">
                <a16:creationId xmlns:a16="http://schemas.microsoft.com/office/drawing/2014/main" id="{BFD40CE6-926C-905F-6ADC-EB4832A60BF0}"/>
              </a:ext>
            </a:extLst>
          </p:cNvPr>
          <p:cNvSpPr txBox="1"/>
          <p:nvPr/>
        </p:nvSpPr>
        <p:spPr>
          <a:xfrm>
            <a:off x="3355963" y="3186212"/>
            <a:ext cx="2432076" cy="261610"/>
          </a:xfrm>
          <a:prstGeom prst="rect">
            <a:avLst/>
          </a:prstGeom>
          <a:solidFill>
            <a:srgbClr val="FFFF00"/>
          </a:solidFill>
          <a:ln>
            <a:solidFill>
              <a:srgbClr val="FF0000"/>
            </a:solidFill>
          </a:ln>
        </p:spPr>
        <p:txBody>
          <a:bodyPr wrap="none" rtlCol="0">
            <a:spAutoFit/>
          </a:bodyPr>
          <a:lstStyle/>
          <a:p>
            <a:r>
              <a:rPr lang="ja-JP" altLang="en-US" sz="1100" dirty="0">
                <a:solidFill>
                  <a:srgbClr val="FF0000"/>
                </a:solidFill>
                <a:latin typeface="+mj-ea"/>
                <a:ea typeface="+mj-ea"/>
              </a:rPr>
              <a:t>１</a:t>
            </a:r>
            <a:r>
              <a:rPr kumimoji="1" lang="ja-JP" altLang="en-US" sz="1100" dirty="0">
                <a:solidFill>
                  <a:srgbClr val="FF0000"/>
                </a:solidFill>
                <a:latin typeface="+mj-ea"/>
                <a:ea typeface="+mj-ea"/>
              </a:rPr>
              <a:t>枚でまとめること（複数ページ厳禁）</a:t>
            </a:r>
            <a:endParaRPr kumimoji="1" lang="en-US" altLang="ja-JP" sz="1100" dirty="0">
              <a:solidFill>
                <a:srgbClr val="FF0000"/>
              </a:solidFill>
              <a:latin typeface="+mj-ea"/>
              <a:ea typeface="+mj-ea"/>
            </a:endParaRPr>
          </a:p>
        </p:txBody>
      </p:sp>
      <p:sp>
        <p:nvSpPr>
          <p:cNvPr id="9" name="テキスト ボックス 8">
            <a:extLst>
              <a:ext uri="{FF2B5EF4-FFF2-40B4-BE49-F238E27FC236}">
                <a16:creationId xmlns:a16="http://schemas.microsoft.com/office/drawing/2014/main" id="{9B3C4A43-5975-2A8E-77B2-E6F3F670E082}"/>
              </a:ext>
            </a:extLst>
          </p:cNvPr>
          <p:cNvSpPr txBox="1">
            <a:spLocks noChangeArrowheads="1"/>
          </p:cNvSpPr>
          <p:nvPr/>
        </p:nvSpPr>
        <p:spPr bwMode="auto">
          <a:xfrm>
            <a:off x="4632933" y="1009042"/>
            <a:ext cx="4098060" cy="4056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defPPr>
              <a:defRPr lang="ja-JP"/>
            </a:defPPr>
            <a:lvl1pPr algn="l" defTabSz="457200" rtl="0" fontAlgn="base">
              <a:spcBef>
                <a:spcPct val="0"/>
              </a:spcBef>
              <a:spcAft>
                <a:spcPct val="0"/>
              </a:spcAft>
              <a:defRPr kumimoji="1" kern="1200">
                <a:solidFill>
                  <a:schemeClr val="tx1"/>
                </a:solidFill>
                <a:latin typeface="Arial" pitchFamily="34" charset="0"/>
                <a:ea typeface="ＭＳ Ｐゴシック" pitchFamily="50" charset="-128"/>
                <a:cs typeface="+mn-cs"/>
              </a:defRPr>
            </a:lvl1pPr>
            <a:lvl2pPr marL="457200" algn="l" defTabSz="457200" rtl="0" fontAlgn="base">
              <a:spcBef>
                <a:spcPct val="0"/>
              </a:spcBef>
              <a:spcAft>
                <a:spcPct val="0"/>
              </a:spcAft>
              <a:defRPr kumimoji="1" kern="1200">
                <a:solidFill>
                  <a:schemeClr val="tx1"/>
                </a:solidFill>
                <a:latin typeface="Arial" pitchFamily="34" charset="0"/>
                <a:ea typeface="ＭＳ Ｐゴシック" pitchFamily="50" charset="-128"/>
                <a:cs typeface="+mn-cs"/>
              </a:defRPr>
            </a:lvl2pPr>
            <a:lvl3pPr marL="914400" algn="l" defTabSz="457200" rtl="0" fontAlgn="base">
              <a:spcBef>
                <a:spcPct val="0"/>
              </a:spcBef>
              <a:spcAft>
                <a:spcPct val="0"/>
              </a:spcAft>
              <a:defRPr kumimoji="1" kern="1200">
                <a:solidFill>
                  <a:schemeClr val="tx1"/>
                </a:solidFill>
                <a:latin typeface="Arial" pitchFamily="34" charset="0"/>
                <a:ea typeface="ＭＳ Ｐゴシック" pitchFamily="50" charset="-128"/>
                <a:cs typeface="+mn-cs"/>
              </a:defRPr>
            </a:lvl3pPr>
            <a:lvl4pPr marL="1371600" algn="l" defTabSz="457200" rtl="0" fontAlgn="base">
              <a:spcBef>
                <a:spcPct val="0"/>
              </a:spcBef>
              <a:spcAft>
                <a:spcPct val="0"/>
              </a:spcAft>
              <a:defRPr kumimoji="1" kern="1200">
                <a:solidFill>
                  <a:schemeClr val="tx1"/>
                </a:solidFill>
                <a:latin typeface="Arial" pitchFamily="34" charset="0"/>
                <a:ea typeface="ＭＳ Ｐゴシック" pitchFamily="50" charset="-128"/>
                <a:cs typeface="+mn-cs"/>
              </a:defRPr>
            </a:lvl4pPr>
            <a:lvl5pPr marL="1828800" algn="l" defTabSz="457200" rtl="0" fontAlgn="base">
              <a:spcBef>
                <a:spcPct val="0"/>
              </a:spcBef>
              <a:spcAft>
                <a:spcPct val="0"/>
              </a:spcAft>
              <a:defRPr kumimoji="1" kern="1200">
                <a:solidFill>
                  <a:schemeClr val="tx1"/>
                </a:solidFill>
                <a:latin typeface="Arial" pitchFamily="34" charset="0"/>
                <a:ea typeface="ＭＳ Ｐゴシック" pitchFamily="50" charset="-128"/>
                <a:cs typeface="+mn-cs"/>
              </a:defRPr>
            </a:lvl5pPr>
            <a:lvl6pPr marL="2286000" algn="l" defTabSz="914400" rtl="0" eaLnBrk="1" latinLnBrk="0" hangingPunct="1">
              <a:defRPr kumimoji="1" kern="1200">
                <a:solidFill>
                  <a:schemeClr val="tx1"/>
                </a:solidFill>
                <a:latin typeface="Arial" pitchFamily="34" charset="0"/>
                <a:ea typeface="ＭＳ Ｐゴシック" pitchFamily="50" charset="-128"/>
                <a:cs typeface="+mn-cs"/>
              </a:defRPr>
            </a:lvl6pPr>
            <a:lvl7pPr marL="2743200" algn="l" defTabSz="914400" rtl="0" eaLnBrk="1" latinLnBrk="0" hangingPunct="1">
              <a:defRPr kumimoji="1" kern="1200">
                <a:solidFill>
                  <a:schemeClr val="tx1"/>
                </a:solidFill>
                <a:latin typeface="Arial" pitchFamily="34" charset="0"/>
                <a:ea typeface="ＭＳ Ｐゴシック" pitchFamily="50" charset="-128"/>
                <a:cs typeface="+mn-cs"/>
              </a:defRPr>
            </a:lvl7pPr>
            <a:lvl8pPr marL="3200400" algn="l" defTabSz="914400" rtl="0" eaLnBrk="1" latinLnBrk="0" hangingPunct="1">
              <a:defRPr kumimoji="1" kern="1200">
                <a:solidFill>
                  <a:schemeClr val="tx1"/>
                </a:solidFill>
                <a:latin typeface="Arial" pitchFamily="34" charset="0"/>
                <a:ea typeface="ＭＳ Ｐゴシック" pitchFamily="50" charset="-128"/>
                <a:cs typeface="+mn-cs"/>
              </a:defRPr>
            </a:lvl8pPr>
            <a:lvl9pPr marL="3657600" algn="l" defTabSz="914400" rtl="0" eaLnBrk="1" latinLnBrk="0" hangingPunct="1">
              <a:defRPr kumimoji="1" kern="1200">
                <a:solidFill>
                  <a:schemeClr val="tx1"/>
                </a:solidFill>
                <a:latin typeface="Arial" pitchFamily="34" charset="0"/>
                <a:ea typeface="ＭＳ Ｐゴシック" pitchFamily="50" charset="-128"/>
                <a:cs typeface="+mn-cs"/>
              </a:defRPr>
            </a:lvl9pPr>
          </a:lstStyle>
          <a:p>
            <a:pPr algn="just">
              <a:lnSpc>
                <a:spcPts val="1500"/>
              </a:lnSpc>
              <a:spcAft>
                <a:spcPts val="300"/>
              </a:spcAft>
              <a:buClr>
                <a:srgbClr val="00286E"/>
              </a:buClr>
              <a:buSzPct val="120000"/>
            </a:pPr>
            <a:r>
              <a:rPr lang="ja-JP" altLang="en-US" sz="1200" b="1" dirty="0">
                <a:latin typeface="Meiryo UI" pitchFamily="50" charset="-128"/>
                <a:ea typeface="Meiryo UI" pitchFamily="50" charset="-128"/>
                <a:cs typeface="Meiryo UI" pitchFamily="50" charset="-128"/>
              </a:rPr>
              <a:t>　３．本事業で取り組む内容</a:t>
            </a:r>
            <a:endParaRPr lang="en-US" altLang="ja-JP" sz="1200" b="1" dirty="0">
              <a:latin typeface="Meiryo UI" pitchFamily="50" charset="-128"/>
              <a:ea typeface="Meiryo UI" pitchFamily="50" charset="-128"/>
              <a:cs typeface="Meiryo UI" pitchFamily="50" charset="-128"/>
            </a:endParaRPr>
          </a:p>
          <a:p>
            <a:pPr algn="just" eaLnBrk="1" hangingPunct="1">
              <a:lnSpc>
                <a:spcPts val="1500"/>
              </a:lnSpc>
              <a:spcBef>
                <a:spcPct val="0"/>
              </a:spcBef>
              <a:spcAft>
                <a:spcPts val="900"/>
              </a:spcAft>
              <a:buClr>
                <a:srgbClr val="0098D0"/>
              </a:buClr>
              <a:buSzPct val="120000"/>
              <a:defRPr/>
            </a:pPr>
            <a:endParaRPr lang="ja-JP" altLang="en-US" sz="1200" dirty="0">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196244144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CCFF66"/>
        </a:solidFill>
        <a:ln w="3175">
          <a:solidFill>
            <a:schemeClr val="tx1">
              <a:lumMod val="50000"/>
              <a:lumOff val="50000"/>
            </a:schemeClr>
          </a:solidFill>
        </a:ln>
      </a:spPr>
      <a:bodyPr vert="horz" lIns="0" tIns="0" rIns="0" bIns="0" anchor="ctr"/>
      <a:lstStyle>
        <a:defPPr algn="ctr">
          <a:defRPr sz="1000" dirty="0">
            <a:latin typeface="+mn-ea"/>
            <a:ea typeface="+mn-ea"/>
          </a:defRPr>
        </a:defPPr>
      </a:lst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329</Words>
  <Application>Microsoft Office PowerPoint</Application>
  <PresentationFormat>画面に合わせる (4:3)</PresentationFormat>
  <Paragraphs>46</Paragraphs>
  <Slides>1</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HG丸ｺﾞｼｯｸM-PRO</vt:lpstr>
      <vt:lpstr>Meiryo UI</vt:lpstr>
      <vt:lpstr>Arial</vt:lpstr>
      <vt:lpstr>Calibri</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2026-03-30T18:56:14Z</dcterms:created>
  <dcterms:modified xsi:type="dcterms:W3CDTF">2026-04-29T22:44:56Z</dcterms:modified>
</cp:coreProperties>
</file>