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1" r:id="rId4"/>
    <p:sldMasterId id="2147483765" r:id="rId5"/>
    <p:sldMasterId id="2147483753" r:id="rId6"/>
  </p:sldMasterIdLst>
  <p:notesMasterIdLst>
    <p:notesMasterId r:id="rId20"/>
  </p:notesMasterIdLst>
  <p:handoutMasterIdLst>
    <p:handoutMasterId r:id="rId21"/>
  </p:handoutMasterIdLst>
  <p:sldIdLst>
    <p:sldId id="676" r:id="rId7"/>
    <p:sldId id="706" r:id="rId8"/>
    <p:sldId id="693" r:id="rId9"/>
    <p:sldId id="691" r:id="rId10"/>
    <p:sldId id="695" r:id="rId11"/>
    <p:sldId id="694" r:id="rId12"/>
    <p:sldId id="689" r:id="rId13"/>
    <p:sldId id="696" r:id="rId14"/>
    <p:sldId id="687" r:id="rId15"/>
    <p:sldId id="700" r:id="rId16"/>
    <p:sldId id="704" r:id="rId17"/>
    <p:sldId id="707" r:id="rId18"/>
    <p:sldId id="708" r:id="rId19"/>
  </p:sldIdLst>
  <p:sldSz cx="9906000" cy="6858000" type="A4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F3C361-3A4D-436A-AE79-46E24F0637F7}" v="8" dt="2025-07-24T02:33:53.6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7885" autoAdjust="0"/>
  </p:normalViewPr>
  <p:slideViewPr>
    <p:cSldViewPr>
      <p:cViewPr varScale="1">
        <p:scale>
          <a:sx n="110" d="100"/>
          <a:sy n="110" d="100"/>
        </p:scale>
        <p:origin x="1482" y="90"/>
      </p:cViewPr>
      <p:guideLst>
        <p:guide orient="horz" pos="28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3708" y="-444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吉田" userId="d2b40212-dd1a-4693-b408-13ce55a3476f" providerId="ADAL" clId="{FBF3C361-3A4D-436A-AE79-46E24F0637F7}"/>
    <pc:docChg chg="undo custSel addSld delSld modSld addMainMaster modMainMaster">
      <pc:chgData name="GIO吉田" userId="d2b40212-dd1a-4693-b408-13ce55a3476f" providerId="ADAL" clId="{FBF3C361-3A4D-436A-AE79-46E24F0637F7}" dt="2025-08-01T00:32:15.728" v="1027" actId="14100"/>
      <pc:docMkLst>
        <pc:docMk/>
      </pc:docMkLst>
      <pc:sldChg chg="modSp mod">
        <pc:chgData name="GIO吉田" userId="d2b40212-dd1a-4693-b408-13ce55a3476f" providerId="ADAL" clId="{FBF3C361-3A4D-436A-AE79-46E24F0637F7}" dt="2025-07-24T02:26:58.884" v="1" actId="20577"/>
        <pc:sldMkLst>
          <pc:docMk/>
          <pc:sldMk cId="0" sldId="676"/>
        </pc:sldMkLst>
        <pc:spChg chg="mod">
          <ac:chgData name="GIO吉田" userId="d2b40212-dd1a-4693-b408-13ce55a3476f" providerId="ADAL" clId="{FBF3C361-3A4D-436A-AE79-46E24F0637F7}" dt="2025-07-24T02:26:58.884" v="1" actId="20577"/>
          <ac:spMkLst>
            <pc:docMk/>
            <pc:sldMk cId="0" sldId="676"/>
            <ac:spMk id="2" creationId="{00000000-0000-0000-0000-000000000000}"/>
          </ac:spMkLst>
        </pc:spChg>
      </pc:sldChg>
      <pc:sldChg chg="addSp modSp mod">
        <pc:chgData name="GIO吉田" userId="d2b40212-dd1a-4693-b408-13ce55a3476f" providerId="ADAL" clId="{FBF3C361-3A4D-436A-AE79-46E24F0637F7}" dt="2025-07-31T00:49:21.081" v="690" actId="6549"/>
        <pc:sldMkLst>
          <pc:docMk/>
          <pc:sldMk cId="586698226" sldId="687"/>
        </pc:sldMkLst>
        <pc:spChg chg="add mod">
          <ac:chgData name="GIO吉田" userId="d2b40212-dd1a-4693-b408-13ce55a3476f" providerId="ADAL" clId="{FBF3C361-3A4D-436A-AE79-46E24F0637F7}" dt="2025-07-31T00:41:22.238" v="615"/>
          <ac:spMkLst>
            <pc:docMk/>
            <pc:sldMk cId="586698226" sldId="687"/>
            <ac:spMk id="2" creationId="{BBB113E6-4A92-30AF-807E-3352147BAB6C}"/>
          </ac:spMkLst>
        </pc:spChg>
        <pc:spChg chg="mod">
          <ac:chgData name="GIO吉田" userId="d2b40212-dd1a-4693-b408-13ce55a3476f" providerId="ADAL" clId="{FBF3C361-3A4D-436A-AE79-46E24F0637F7}" dt="2025-07-31T00:49:21.081" v="690" actId="6549"/>
          <ac:spMkLst>
            <pc:docMk/>
            <pc:sldMk cId="586698226" sldId="687"/>
            <ac:spMk id="5" creationId="{00000000-0000-0000-0000-000000000000}"/>
          </ac:spMkLst>
        </pc:spChg>
        <pc:spChg chg="mod">
          <ac:chgData name="GIO吉田" userId="d2b40212-dd1a-4693-b408-13ce55a3476f" providerId="ADAL" clId="{FBF3C361-3A4D-436A-AE79-46E24F0637F7}" dt="2025-07-24T02:39:40.706" v="73" actId="1036"/>
          <ac:spMkLst>
            <pc:docMk/>
            <pc:sldMk cId="586698226" sldId="687"/>
            <ac:spMk id="10" creationId="{26EF5F4E-0658-42C4-97A7-E3942D2407DE}"/>
          </ac:spMkLst>
        </pc:spChg>
        <pc:spChg chg="mod">
          <ac:chgData name="GIO吉田" userId="d2b40212-dd1a-4693-b408-13ce55a3476f" providerId="ADAL" clId="{FBF3C361-3A4D-436A-AE79-46E24F0637F7}" dt="2025-07-31T00:41:20.868" v="614" actId="14100"/>
          <ac:spMkLst>
            <pc:docMk/>
            <pc:sldMk cId="586698226" sldId="687"/>
            <ac:spMk id="12" creationId="{8CE1FF20-EC9A-B49E-8069-2562FE980572}"/>
          </ac:spMkLst>
        </pc:spChg>
      </pc:sldChg>
      <pc:sldChg chg="addSp modSp mod">
        <pc:chgData name="GIO吉田" userId="d2b40212-dd1a-4693-b408-13ce55a3476f" providerId="ADAL" clId="{FBF3C361-3A4D-436A-AE79-46E24F0637F7}" dt="2025-07-31T04:36:28.914" v="807" actId="20577"/>
        <pc:sldMkLst>
          <pc:docMk/>
          <pc:sldMk cId="1917855115" sldId="689"/>
        </pc:sldMkLst>
        <pc:spChg chg="add mod">
          <ac:chgData name="GIO吉田" userId="d2b40212-dd1a-4693-b408-13ce55a3476f" providerId="ADAL" clId="{FBF3C361-3A4D-436A-AE79-46E24F0637F7}" dt="2025-07-31T00:41:00.354" v="609"/>
          <ac:spMkLst>
            <pc:docMk/>
            <pc:sldMk cId="1917855115" sldId="689"/>
            <ac:spMk id="2" creationId="{FC719E34-8D04-3551-E9D5-3ADFC57ADC17}"/>
          </ac:spMkLst>
        </pc:spChg>
        <pc:spChg chg="mod">
          <ac:chgData name="GIO吉田" userId="d2b40212-dd1a-4693-b408-13ce55a3476f" providerId="ADAL" clId="{FBF3C361-3A4D-436A-AE79-46E24F0637F7}" dt="2025-07-31T04:36:28.914" v="807" actId="20577"/>
          <ac:spMkLst>
            <pc:docMk/>
            <pc:sldMk cId="1917855115" sldId="689"/>
            <ac:spMk id="6" creationId="{00000000-0000-0000-0000-000000000000}"/>
          </ac:spMkLst>
        </pc:spChg>
        <pc:spChg chg="mod">
          <ac:chgData name="GIO吉田" userId="d2b40212-dd1a-4693-b408-13ce55a3476f" providerId="ADAL" clId="{FBF3C361-3A4D-436A-AE79-46E24F0637F7}" dt="2025-07-31T00:40:59.034" v="608" actId="14100"/>
          <ac:spMkLst>
            <pc:docMk/>
            <pc:sldMk cId="1917855115" sldId="689"/>
            <ac:spMk id="13" creationId="{FEAE3DFD-E24A-01FD-6C05-8EF8D30842EC}"/>
          </ac:spMkLst>
        </pc:spChg>
      </pc:sldChg>
      <pc:sldChg chg="modSp mod">
        <pc:chgData name="GIO吉田" userId="d2b40212-dd1a-4693-b408-13ce55a3476f" providerId="ADAL" clId="{FBF3C361-3A4D-436A-AE79-46E24F0637F7}" dt="2025-07-24T02:34:52.870" v="51" actId="120"/>
        <pc:sldMkLst>
          <pc:docMk/>
          <pc:sldMk cId="2498512453" sldId="691"/>
        </pc:sldMkLst>
        <pc:spChg chg="mod">
          <ac:chgData name="GIO吉田" userId="d2b40212-dd1a-4693-b408-13ce55a3476f" providerId="ADAL" clId="{FBF3C361-3A4D-436A-AE79-46E24F0637F7}" dt="2025-07-24T02:34:52.870" v="51" actId="120"/>
          <ac:spMkLst>
            <pc:docMk/>
            <pc:sldMk cId="2498512453" sldId="691"/>
            <ac:spMk id="2" creationId="{00000000-0000-0000-0000-000000000000}"/>
          </ac:spMkLst>
        </pc:spChg>
        <pc:spChg chg="mod">
          <ac:chgData name="GIO吉田" userId="d2b40212-dd1a-4693-b408-13ce55a3476f" providerId="ADAL" clId="{FBF3C361-3A4D-436A-AE79-46E24F0637F7}" dt="2025-07-24T02:27:15.099" v="3" actId="20577"/>
          <ac:spMkLst>
            <pc:docMk/>
            <pc:sldMk cId="2498512453" sldId="691"/>
            <ac:spMk id="20" creationId="{00000000-0000-0000-0000-000000000000}"/>
          </ac:spMkLst>
        </pc:spChg>
      </pc:sldChg>
      <pc:sldChg chg="modSp mod">
        <pc:chgData name="GIO吉田" userId="d2b40212-dd1a-4693-b408-13ce55a3476f" providerId="ADAL" clId="{FBF3C361-3A4D-436A-AE79-46E24F0637F7}" dt="2025-07-24T02:34:44.194" v="49" actId="120"/>
        <pc:sldMkLst>
          <pc:docMk/>
          <pc:sldMk cId="4024588708" sldId="693"/>
        </pc:sldMkLst>
        <pc:spChg chg="mod">
          <ac:chgData name="GIO吉田" userId="d2b40212-dd1a-4693-b408-13ce55a3476f" providerId="ADAL" clId="{FBF3C361-3A4D-436A-AE79-46E24F0637F7}" dt="2025-07-24T02:34:44.194" v="49" actId="120"/>
          <ac:spMkLst>
            <pc:docMk/>
            <pc:sldMk cId="4024588708" sldId="693"/>
            <ac:spMk id="2" creationId="{00000000-0000-0000-0000-000000000000}"/>
          </ac:spMkLst>
        </pc:spChg>
      </pc:sldChg>
      <pc:sldChg chg="addSp delSp modSp mod">
        <pc:chgData name="GIO吉田" userId="d2b40212-dd1a-4693-b408-13ce55a3476f" providerId="ADAL" clId="{FBF3C361-3A4D-436A-AE79-46E24F0637F7}" dt="2025-07-31T00:52:40.188" v="734" actId="1076"/>
        <pc:sldMkLst>
          <pc:docMk/>
          <pc:sldMk cId="3455733540" sldId="694"/>
        </pc:sldMkLst>
        <pc:spChg chg="mod">
          <ac:chgData name="GIO吉田" userId="d2b40212-dd1a-4693-b408-13ce55a3476f" providerId="ADAL" clId="{FBF3C361-3A4D-436A-AE79-46E24F0637F7}" dt="2025-07-31T00:47:23.829" v="651" actId="14100"/>
          <ac:spMkLst>
            <pc:docMk/>
            <pc:sldMk cId="3455733540" sldId="694"/>
            <ac:spMk id="2" creationId="{00000000-0000-0000-0000-000000000000}"/>
          </ac:spMkLst>
        </pc:spChg>
        <pc:spChg chg="mod">
          <ac:chgData name="GIO吉田" userId="d2b40212-dd1a-4693-b408-13ce55a3476f" providerId="ADAL" clId="{FBF3C361-3A4D-436A-AE79-46E24F0637F7}" dt="2025-07-31T00:52:40.188" v="734" actId="1076"/>
          <ac:spMkLst>
            <pc:docMk/>
            <pc:sldMk cId="3455733540" sldId="694"/>
            <ac:spMk id="6" creationId="{00000000-0000-0000-0000-000000000000}"/>
          </ac:spMkLst>
        </pc:spChg>
        <pc:spChg chg="mod">
          <ac:chgData name="GIO吉田" userId="d2b40212-dd1a-4693-b408-13ce55a3476f" providerId="ADAL" clId="{FBF3C361-3A4D-436A-AE79-46E24F0637F7}" dt="2025-07-31T00:48:55.439" v="688" actId="1076"/>
          <ac:spMkLst>
            <pc:docMk/>
            <pc:sldMk cId="3455733540" sldId="694"/>
            <ac:spMk id="10" creationId="{56585FA4-972B-677D-6105-C2C6D895C198}"/>
          </ac:spMkLst>
        </pc:spChg>
        <pc:spChg chg="mod">
          <ac:chgData name="GIO吉田" userId="d2b40212-dd1a-4693-b408-13ce55a3476f" providerId="ADAL" clId="{FBF3C361-3A4D-436A-AE79-46E24F0637F7}" dt="2025-07-31T00:52:33.253" v="733" actId="20577"/>
          <ac:spMkLst>
            <pc:docMk/>
            <pc:sldMk cId="3455733540" sldId="694"/>
            <ac:spMk id="11" creationId="{00000000-0000-0000-0000-000000000000}"/>
          </ac:spMkLst>
        </pc:spChg>
        <pc:spChg chg="add del mod">
          <ac:chgData name="GIO吉田" userId="d2b40212-dd1a-4693-b408-13ce55a3476f" providerId="ADAL" clId="{FBF3C361-3A4D-436A-AE79-46E24F0637F7}" dt="2025-07-31T00:47:44.977" v="655" actId="22"/>
          <ac:spMkLst>
            <pc:docMk/>
            <pc:sldMk cId="3455733540" sldId="694"/>
            <ac:spMk id="13" creationId="{9CDBDDFB-36FF-E363-B8A8-84D4EB82E693}"/>
          </ac:spMkLst>
        </pc:spChg>
        <pc:spChg chg="add mod">
          <ac:chgData name="GIO吉田" userId="d2b40212-dd1a-4693-b408-13ce55a3476f" providerId="ADAL" clId="{FBF3C361-3A4D-436A-AE79-46E24F0637F7}" dt="2025-07-31T00:47:52.498" v="656"/>
          <ac:spMkLst>
            <pc:docMk/>
            <pc:sldMk cId="3455733540" sldId="694"/>
            <ac:spMk id="14" creationId="{EADAC048-C238-15FC-EA6B-E0B3DC2F5966}"/>
          </ac:spMkLst>
        </pc:spChg>
      </pc:sldChg>
      <pc:sldChg chg="addSp modSp mod">
        <pc:chgData name="GIO吉田" userId="d2b40212-dd1a-4693-b408-13ce55a3476f" providerId="ADAL" clId="{FBF3C361-3A4D-436A-AE79-46E24F0637F7}" dt="2025-07-31T00:40:39.382" v="590" actId="207"/>
        <pc:sldMkLst>
          <pc:docMk/>
          <pc:sldMk cId="3556619322" sldId="695"/>
        </pc:sldMkLst>
        <pc:spChg chg="add mod">
          <ac:chgData name="GIO吉田" userId="d2b40212-dd1a-4693-b408-13ce55a3476f" providerId="ADAL" clId="{FBF3C361-3A4D-436A-AE79-46E24F0637F7}" dt="2025-07-31T00:40:39.382" v="590" actId="207"/>
          <ac:spMkLst>
            <pc:docMk/>
            <pc:sldMk cId="3556619322" sldId="695"/>
            <ac:spMk id="2" creationId="{FDAD09E2-0AA8-7AE5-2B5B-D72A07FD970B}"/>
          </ac:spMkLst>
        </pc:spChg>
        <pc:spChg chg="add mod">
          <ac:chgData name="GIO吉田" userId="d2b40212-dd1a-4693-b408-13ce55a3476f" providerId="ADAL" clId="{FBF3C361-3A4D-436A-AE79-46E24F0637F7}" dt="2025-07-31T00:39:42.671" v="586"/>
          <ac:spMkLst>
            <pc:docMk/>
            <pc:sldMk cId="3556619322" sldId="695"/>
            <ac:spMk id="5" creationId="{78F7BFD1-0880-7BBD-438E-C4B9B03A9D42}"/>
          </ac:spMkLst>
        </pc:spChg>
        <pc:spChg chg="mod">
          <ac:chgData name="GIO吉田" userId="d2b40212-dd1a-4693-b408-13ce55a3476f" providerId="ADAL" clId="{FBF3C361-3A4D-436A-AE79-46E24F0637F7}" dt="2025-07-31T00:39:31.037" v="581" actId="14100"/>
          <ac:spMkLst>
            <pc:docMk/>
            <pc:sldMk cId="3556619322" sldId="695"/>
            <ac:spMk id="13" creationId="{6BA604A2-5BE4-643C-3DA3-B0E0A52651AB}"/>
          </ac:spMkLst>
        </pc:spChg>
      </pc:sldChg>
      <pc:sldChg chg="addSp modSp mod">
        <pc:chgData name="GIO吉田" userId="d2b40212-dd1a-4693-b408-13ce55a3476f" providerId="ADAL" clId="{FBF3C361-3A4D-436A-AE79-46E24F0637F7}" dt="2025-07-31T00:49:15.034" v="689" actId="6549"/>
        <pc:sldMkLst>
          <pc:docMk/>
          <pc:sldMk cId="2361124782" sldId="696"/>
        </pc:sldMkLst>
        <pc:spChg chg="add mod">
          <ac:chgData name="GIO吉田" userId="d2b40212-dd1a-4693-b408-13ce55a3476f" providerId="ADAL" clId="{FBF3C361-3A4D-436A-AE79-46E24F0637F7}" dt="2025-07-31T00:41:13.524" v="612"/>
          <ac:spMkLst>
            <pc:docMk/>
            <pc:sldMk cId="2361124782" sldId="696"/>
            <ac:spMk id="2" creationId="{811BA20F-91C3-CD7D-7194-E5A5FF5CCBC8}"/>
          </ac:spMkLst>
        </pc:spChg>
        <pc:spChg chg="mod">
          <ac:chgData name="GIO吉田" userId="d2b40212-dd1a-4693-b408-13ce55a3476f" providerId="ADAL" clId="{FBF3C361-3A4D-436A-AE79-46E24F0637F7}" dt="2025-07-31T00:49:15.034" v="689" actId="6549"/>
          <ac:spMkLst>
            <pc:docMk/>
            <pc:sldMk cId="2361124782" sldId="696"/>
            <ac:spMk id="6" creationId="{00000000-0000-0000-0000-000000000000}"/>
          </ac:spMkLst>
        </pc:spChg>
        <pc:spChg chg="mod">
          <ac:chgData name="GIO吉田" userId="d2b40212-dd1a-4693-b408-13ce55a3476f" providerId="ADAL" clId="{FBF3C361-3A4D-436A-AE79-46E24F0637F7}" dt="2025-07-31T00:41:12.284" v="611" actId="14100"/>
          <ac:spMkLst>
            <pc:docMk/>
            <pc:sldMk cId="2361124782" sldId="696"/>
            <ac:spMk id="10" creationId="{25DD08C0-254B-DEBF-027D-0992359595DD}"/>
          </ac:spMkLst>
        </pc:spChg>
      </pc:sldChg>
      <pc:sldChg chg="addSp modSp mod">
        <pc:chgData name="GIO吉田" userId="d2b40212-dd1a-4693-b408-13ce55a3476f" providerId="ADAL" clId="{FBF3C361-3A4D-436A-AE79-46E24F0637F7}" dt="2025-07-31T00:49:26.070" v="691" actId="6549"/>
        <pc:sldMkLst>
          <pc:docMk/>
          <pc:sldMk cId="2841162861" sldId="700"/>
        </pc:sldMkLst>
        <pc:spChg chg="add mod">
          <ac:chgData name="GIO吉田" userId="d2b40212-dd1a-4693-b408-13ce55a3476f" providerId="ADAL" clId="{FBF3C361-3A4D-436A-AE79-46E24F0637F7}" dt="2025-07-31T00:41:47.170" v="622"/>
          <ac:spMkLst>
            <pc:docMk/>
            <pc:sldMk cId="2841162861" sldId="700"/>
            <ac:spMk id="2" creationId="{18EBDC63-A8ED-D201-8873-95417660AB6C}"/>
          </ac:spMkLst>
        </pc:spChg>
        <pc:spChg chg="mod">
          <ac:chgData name="GIO吉田" userId="d2b40212-dd1a-4693-b408-13ce55a3476f" providerId="ADAL" clId="{FBF3C361-3A4D-436A-AE79-46E24F0637F7}" dt="2025-07-31T00:49:26.070" v="691" actId="6549"/>
          <ac:spMkLst>
            <pc:docMk/>
            <pc:sldMk cId="2841162861" sldId="700"/>
            <ac:spMk id="5" creationId="{00000000-0000-0000-0000-000000000000}"/>
          </ac:spMkLst>
        </pc:spChg>
        <pc:spChg chg="mod">
          <ac:chgData name="GIO吉田" userId="d2b40212-dd1a-4693-b408-13ce55a3476f" providerId="ADAL" clId="{FBF3C361-3A4D-436A-AE79-46E24F0637F7}" dt="2025-07-31T00:41:45.426" v="621" actId="14100"/>
          <ac:spMkLst>
            <pc:docMk/>
            <pc:sldMk cId="2841162861" sldId="700"/>
            <ac:spMk id="12" creationId="{085D6246-DB4A-69E5-A01A-B9B539032C51}"/>
          </ac:spMkLst>
        </pc:spChg>
      </pc:sldChg>
      <pc:sldChg chg="addSp delSp modSp mod">
        <pc:chgData name="GIO吉田" userId="d2b40212-dd1a-4693-b408-13ce55a3476f" providerId="ADAL" clId="{FBF3C361-3A4D-436A-AE79-46E24F0637F7}" dt="2025-07-31T00:49:58.990" v="693" actId="478"/>
        <pc:sldMkLst>
          <pc:docMk/>
          <pc:sldMk cId="4033724596" sldId="704"/>
        </pc:sldMkLst>
        <pc:spChg chg="del">
          <ac:chgData name="GIO吉田" userId="d2b40212-dd1a-4693-b408-13ce55a3476f" providerId="ADAL" clId="{FBF3C361-3A4D-436A-AE79-46E24F0637F7}" dt="2025-07-31T00:49:58.990" v="693" actId="478"/>
          <ac:spMkLst>
            <pc:docMk/>
            <pc:sldMk cId="4033724596" sldId="704"/>
            <ac:spMk id="2" creationId="{716EED20-062E-C2A1-9541-8AECFD2D9F43}"/>
          </ac:spMkLst>
        </pc:spChg>
        <pc:spChg chg="add del mod">
          <ac:chgData name="GIO吉田" userId="d2b40212-dd1a-4693-b408-13ce55a3476f" providerId="ADAL" clId="{FBF3C361-3A4D-436A-AE79-46E24F0637F7}" dt="2025-07-31T00:49:57.297" v="692" actId="478"/>
          <ac:spMkLst>
            <pc:docMk/>
            <pc:sldMk cId="4033724596" sldId="704"/>
            <ac:spMk id="4" creationId="{A7A7B299-8B48-07C8-4921-DE34CE6FFCF8}"/>
          </ac:spMkLst>
        </pc:spChg>
        <pc:spChg chg="mod">
          <ac:chgData name="GIO吉田" userId="d2b40212-dd1a-4693-b408-13ce55a3476f" providerId="ADAL" clId="{FBF3C361-3A4D-436A-AE79-46E24F0637F7}" dt="2025-07-31T00:41:29.197" v="618" actId="14100"/>
          <ac:spMkLst>
            <pc:docMk/>
            <pc:sldMk cId="4033724596" sldId="704"/>
            <ac:spMk id="5" creationId="{9945F62B-417F-B8FC-EF5D-9C3061B39E60}"/>
          </ac:spMkLst>
        </pc:spChg>
        <pc:spChg chg="mod">
          <ac:chgData name="GIO吉田" userId="d2b40212-dd1a-4693-b408-13ce55a3476f" providerId="ADAL" clId="{FBF3C361-3A4D-436A-AE79-46E24F0637F7}" dt="2025-07-24T02:27:35.515" v="7" actId="20577"/>
          <ac:spMkLst>
            <pc:docMk/>
            <pc:sldMk cId="4033724596" sldId="704"/>
            <ac:spMk id="8" creationId="{00000000-0000-0000-0000-000000000000}"/>
          </ac:spMkLst>
        </pc:spChg>
      </pc:sldChg>
      <pc:sldChg chg="addSp delSp modSp mod">
        <pc:chgData name="GIO吉田" userId="d2b40212-dd1a-4693-b408-13ce55a3476f" providerId="ADAL" clId="{FBF3C361-3A4D-436A-AE79-46E24F0637F7}" dt="2025-08-01T00:32:15.728" v="1027" actId="14100"/>
        <pc:sldMkLst>
          <pc:docMk/>
          <pc:sldMk cId="2144450227" sldId="706"/>
        </pc:sldMkLst>
        <pc:spChg chg="mod">
          <ac:chgData name="GIO吉田" userId="d2b40212-dd1a-4693-b408-13ce55a3476f" providerId="ADAL" clId="{FBF3C361-3A4D-436A-AE79-46E24F0637F7}" dt="2025-07-24T02:34:39.784" v="48" actId="120"/>
          <ac:spMkLst>
            <pc:docMk/>
            <pc:sldMk cId="2144450227" sldId="706"/>
            <ac:spMk id="2" creationId="{00000000-0000-0000-0000-000000000000}"/>
          </ac:spMkLst>
        </pc:spChg>
        <pc:spChg chg="mod">
          <ac:chgData name="GIO吉田" userId="d2b40212-dd1a-4693-b408-13ce55a3476f" providerId="ADAL" clId="{FBF3C361-3A4D-436A-AE79-46E24F0637F7}" dt="2025-07-31T04:59:54.834" v="971" actId="1076"/>
          <ac:spMkLst>
            <pc:docMk/>
            <pc:sldMk cId="2144450227" sldId="706"/>
            <ac:spMk id="4" creationId="{D1AEE56B-1F4B-0B68-8222-765BE870967E}"/>
          </ac:spMkLst>
        </pc:spChg>
        <pc:spChg chg="mod">
          <ac:chgData name="GIO吉田" userId="d2b40212-dd1a-4693-b408-13ce55a3476f" providerId="ADAL" clId="{FBF3C361-3A4D-436A-AE79-46E24F0637F7}" dt="2025-07-31T04:59:49.013" v="970" actId="1076"/>
          <ac:spMkLst>
            <pc:docMk/>
            <pc:sldMk cId="2144450227" sldId="706"/>
            <ac:spMk id="17" creationId="{00000000-0000-0000-0000-000000000000}"/>
          </ac:spMkLst>
        </pc:spChg>
        <pc:spChg chg="mod">
          <ac:chgData name="GIO吉田" userId="d2b40212-dd1a-4693-b408-13ce55a3476f" providerId="ADAL" clId="{FBF3C361-3A4D-436A-AE79-46E24F0637F7}" dt="2025-08-01T00:32:15.728" v="1027" actId="14100"/>
          <ac:spMkLst>
            <pc:docMk/>
            <pc:sldMk cId="2144450227" sldId="706"/>
            <ac:spMk id="21" creationId="{9F34B127-74C3-448C-871C-96996366A93B}"/>
          </ac:spMkLst>
        </pc:spChg>
        <pc:graphicFrameChg chg="mod modGraphic">
          <ac:chgData name="GIO吉田" userId="d2b40212-dd1a-4693-b408-13ce55a3476f" providerId="ADAL" clId="{FBF3C361-3A4D-436A-AE79-46E24F0637F7}" dt="2025-07-31T05:00:44.393" v="1016" actId="255"/>
          <ac:graphicFrameMkLst>
            <pc:docMk/>
            <pc:sldMk cId="2144450227" sldId="706"/>
            <ac:graphicFrameMk id="16" creationId="{00000000-0000-0000-0000-000000000000}"/>
          </ac:graphicFrameMkLst>
        </pc:graphicFrameChg>
        <pc:graphicFrameChg chg="modGraphic">
          <ac:chgData name="GIO吉田" userId="d2b40212-dd1a-4693-b408-13ce55a3476f" providerId="ADAL" clId="{FBF3C361-3A4D-436A-AE79-46E24F0637F7}" dt="2025-07-31T04:53:59.234" v="862" actId="14100"/>
          <ac:graphicFrameMkLst>
            <pc:docMk/>
            <pc:sldMk cId="2144450227" sldId="706"/>
            <ac:graphicFrameMk id="24" creationId="{00000000-0000-0000-0000-000000000000}"/>
          </ac:graphicFrameMkLst>
        </pc:graphicFrameChg>
        <pc:graphicFrameChg chg="mod modGraphic">
          <ac:chgData name="GIO吉田" userId="d2b40212-dd1a-4693-b408-13ce55a3476f" providerId="ADAL" clId="{FBF3C361-3A4D-436A-AE79-46E24F0637F7}" dt="2025-07-31T04:59:45.323" v="969" actId="1076"/>
          <ac:graphicFrameMkLst>
            <pc:docMk/>
            <pc:sldMk cId="2144450227" sldId="706"/>
            <ac:graphicFrameMk id="31" creationId="{00000000-0000-0000-0000-000000000000}"/>
          </ac:graphicFrameMkLst>
        </pc:graphicFrameChg>
        <pc:cxnChg chg="add del">
          <ac:chgData name="GIO吉田" userId="d2b40212-dd1a-4693-b408-13ce55a3476f" providerId="ADAL" clId="{FBF3C361-3A4D-436A-AE79-46E24F0637F7}" dt="2025-07-31T04:54:55.938" v="867" actId="11529"/>
          <ac:cxnSpMkLst>
            <pc:docMk/>
            <pc:sldMk cId="2144450227" sldId="706"/>
            <ac:cxnSpMk id="6" creationId="{D41EEC85-1939-1D8A-D17D-E6D288766CC2}"/>
          </ac:cxnSpMkLst>
        </pc:cxnChg>
      </pc:sldChg>
      <pc:sldChg chg="modSp mod">
        <pc:chgData name="GIO吉田" userId="d2b40212-dd1a-4693-b408-13ce55a3476f" providerId="ADAL" clId="{FBF3C361-3A4D-436A-AE79-46E24F0637F7}" dt="2025-07-31T00:18:01.345" v="158" actId="6549"/>
        <pc:sldMkLst>
          <pc:docMk/>
          <pc:sldMk cId="2384841331" sldId="707"/>
        </pc:sldMkLst>
        <pc:spChg chg="mod">
          <ac:chgData name="GIO吉田" userId="d2b40212-dd1a-4693-b408-13ce55a3476f" providerId="ADAL" clId="{FBF3C361-3A4D-436A-AE79-46E24F0637F7}" dt="2025-07-24T02:35:55.516" v="64" actId="255"/>
          <ac:spMkLst>
            <pc:docMk/>
            <pc:sldMk cId="2384841331" sldId="707"/>
            <ac:spMk id="6" creationId="{ACE671A5-701A-6FCE-33B3-C7E8D6AD0C58}"/>
          </ac:spMkLst>
        </pc:spChg>
        <pc:spChg chg="mod">
          <ac:chgData name="GIO吉田" userId="d2b40212-dd1a-4693-b408-13ce55a3476f" providerId="ADAL" clId="{FBF3C361-3A4D-436A-AE79-46E24F0637F7}" dt="2025-07-24T02:27:41.243" v="9" actId="20577"/>
          <ac:spMkLst>
            <pc:docMk/>
            <pc:sldMk cId="2384841331" sldId="707"/>
            <ac:spMk id="9" creationId="{D5260D90-7FA4-6735-E311-C2F5F68B25EB}"/>
          </ac:spMkLst>
        </pc:spChg>
        <pc:spChg chg="mod">
          <ac:chgData name="GIO吉田" userId="d2b40212-dd1a-4693-b408-13ce55a3476f" providerId="ADAL" clId="{FBF3C361-3A4D-436A-AE79-46E24F0637F7}" dt="2025-07-31T00:18:01.345" v="158" actId="6549"/>
          <ac:spMkLst>
            <pc:docMk/>
            <pc:sldMk cId="2384841331" sldId="707"/>
            <ac:spMk id="49" creationId="{9A67C784-5814-BA1A-70AC-AD05094CE85D}"/>
          </ac:spMkLst>
        </pc:spChg>
        <pc:graphicFrameChg chg="mod modGraphic">
          <ac:chgData name="GIO吉田" userId="d2b40212-dd1a-4693-b408-13ce55a3476f" providerId="ADAL" clId="{FBF3C361-3A4D-436A-AE79-46E24F0637F7}" dt="2025-07-24T02:27:50.829" v="13" actId="1076"/>
          <ac:graphicFrameMkLst>
            <pc:docMk/>
            <pc:sldMk cId="2384841331" sldId="707"/>
            <ac:graphicFrameMk id="47" creationId="{5B59F3B0-BCA8-5347-7120-F0E060C5B03E}"/>
          </ac:graphicFrameMkLst>
        </pc:graphicFrameChg>
      </pc:sldChg>
      <pc:sldChg chg="addSp delSp modSp add mod">
        <pc:chgData name="GIO吉田" userId="d2b40212-dd1a-4693-b408-13ce55a3476f" providerId="ADAL" clId="{FBF3C361-3A4D-436A-AE79-46E24F0637F7}" dt="2025-07-31T04:37:30.653" v="821" actId="20577"/>
        <pc:sldMkLst>
          <pc:docMk/>
          <pc:sldMk cId="122692693" sldId="708"/>
        </pc:sldMkLst>
        <pc:spChg chg="add mod">
          <ac:chgData name="GIO吉田" userId="d2b40212-dd1a-4693-b408-13ce55a3476f" providerId="ADAL" clId="{FBF3C361-3A4D-436A-AE79-46E24F0637F7}" dt="2025-07-31T00:31:57.928" v="560" actId="255"/>
          <ac:spMkLst>
            <pc:docMk/>
            <pc:sldMk cId="122692693" sldId="708"/>
            <ac:spMk id="2" creationId="{4674E8F4-BC39-C222-E21F-F2874766E81C}"/>
          </ac:spMkLst>
        </pc:spChg>
        <pc:spChg chg="add mod">
          <ac:chgData name="GIO吉田" userId="d2b40212-dd1a-4693-b408-13ce55a3476f" providerId="ADAL" clId="{FBF3C361-3A4D-436A-AE79-46E24F0637F7}" dt="2025-07-31T00:43:30.250" v="637" actId="1076"/>
          <ac:spMkLst>
            <pc:docMk/>
            <pc:sldMk cId="122692693" sldId="708"/>
            <ac:spMk id="4" creationId="{DC432868-9D54-8333-1E7F-B9F0BB11C646}"/>
          </ac:spMkLst>
        </pc:spChg>
        <pc:spChg chg="mod">
          <ac:chgData name="GIO吉田" userId="d2b40212-dd1a-4693-b408-13ce55a3476f" providerId="ADAL" clId="{FBF3C361-3A4D-436A-AE79-46E24F0637F7}" dt="2025-07-31T01:03:06.253" v="749" actId="20577"/>
          <ac:spMkLst>
            <pc:docMk/>
            <pc:sldMk cId="122692693" sldId="708"/>
            <ac:spMk id="6" creationId="{6E208F8D-779B-24E1-F435-F82E950214A3}"/>
          </ac:spMkLst>
        </pc:spChg>
        <pc:spChg chg="del">
          <ac:chgData name="GIO吉田" userId="d2b40212-dd1a-4693-b408-13ce55a3476f" providerId="ADAL" clId="{FBF3C361-3A4D-436A-AE79-46E24F0637F7}" dt="2025-07-31T00:16:46.513" v="78" actId="478"/>
          <ac:spMkLst>
            <pc:docMk/>
            <pc:sldMk cId="122692693" sldId="708"/>
            <ac:spMk id="7" creationId="{3456E996-0D16-98E3-345C-18E30BC89BFE}"/>
          </ac:spMkLst>
        </pc:spChg>
        <pc:spChg chg="mod">
          <ac:chgData name="GIO吉田" userId="d2b40212-dd1a-4693-b408-13ce55a3476f" providerId="ADAL" clId="{FBF3C361-3A4D-436A-AE79-46E24F0637F7}" dt="2025-07-31T00:31:46.795" v="555" actId="255"/>
          <ac:spMkLst>
            <pc:docMk/>
            <pc:sldMk cId="122692693" sldId="708"/>
            <ac:spMk id="8" creationId="{50967ADB-71A3-4EA2-A369-A8F49EF583EA}"/>
          </ac:spMkLst>
        </pc:spChg>
        <pc:spChg chg="del">
          <ac:chgData name="GIO吉田" userId="d2b40212-dd1a-4693-b408-13ce55a3476f" providerId="ADAL" clId="{FBF3C361-3A4D-436A-AE79-46E24F0637F7}" dt="2025-07-31T00:16:49.639" v="79" actId="478"/>
          <ac:spMkLst>
            <pc:docMk/>
            <pc:sldMk cId="122692693" sldId="708"/>
            <ac:spMk id="9" creationId="{39F39C0B-32D8-1644-0529-6BFB4D493238}"/>
          </ac:spMkLst>
        </pc:spChg>
        <pc:spChg chg="del">
          <ac:chgData name="GIO吉田" userId="d2b40212-dd1a-4693-b408-13ce55a3476f" providerId="ADAL" clId="{FBF3C361-3A4D-436A-AE79-46E24F0637F7}" dt="2025-07-31T00:16:56.978" v="83" actId="478"/>
          <ac:spMkLst>
            <pc:docMk/>
            <pc:sldMk cId="122692693" sldId="708"/>
            <ac:spMk id="11" creationId="{FD75555F-1138-AB28-9859-DD15FF7CD5BB}"/>
          </ac:spMkLst>
        </pc:spChg>
        <pc:spChg chg="del">
          <ac:chgData name="GIO吉田" userId="d2b40212-dd1a-4693-b408-13ce55a3476f" providerId="ADAL" clId="{FBF3C361-3A4D-436A-AE79-46E24F0637F7}" dt="2025-07-31T00:16:54.572" v="82" actId="478"/>
          <ac:spMkLst>
            <pc:docMk/>
            <pc:sldMk cId="122692693" sldId="708"/>
            <ac:spMk id="13" creationId="{BD5885EF-4F4C-03D8-455E-D9211ED1BBCA}"/>
          </ac:spMkLst>
        </pc:spChg>
        <pc:spChg chg="del">
          <ac:chgData name="GIO吉田" userId="d2b40212-dd1a-4693-b408-13ce55a3476f" providerId="ADAL" clId="{FBF3C361-3A4D-436A-AE79-46E24F0637F7}" dt="2025-07-31T00:16:54.572" v="82" actId="478"/>
          <ac:spMkLst>
            <pc:docMk/>
            <pc:sldMk cId="122692693" sldId="708"/>
            <ac:spMk id="14" creationId="{428DCB13-95F0-16C2-22D2-5D0F065FA888}"/>
          </ac:spMkLst>
        </pc:spChg>
        <pc:spChg chg="del">
          <ac:chgData name="GIO吉田" userId="d2b40212-dd1a-4693-b408-13ce55a3476f" providerId="ADAL" clId="{FBF3C361-3A4D-436A-AE79-46E24F0637F7}" dt="2025-07-31T00:16:52.683" v="81" actId="478"/>
          <ac:spMkLst>
            <pc:docMk/>
            <pc:sldMk cId="122692693" sldId="708"/>
            <ac:spMk id="16" creationId="{E8F252FB-2A5F-9B82-6023-461C74732AA4}"/>
          </ac:spMkLst>
        </pc:spChg>
        <pc:spChg chg="del">
          <ac:chgData name="GIO吉田" userId="d2b40212-dd1a-4693-b408-13ce55a3476f" providerId="ADAL" clId="{FBF3C361-3A4D-436A-AE79-46E24F0637F7}" dt="2025-07-31T00:17:01.717" v="86" actId="478"/>
          <ac:spMkLst>
            <pc:docMk/>
            <pc:sldMk cId="122692693" sldId="708"/>
            <ac:spMk id="18" creationId="{2AFBEDB9-0B9F-EE7F-FC03-A4D35DD75E4E}"/>
          </ac:spMkLst>
        </pc:spChg>
        <pc:spChg chg="del mod">
          <ac:chgData name="GIO吉田" userId="d2b40212-dd1a-4693-b408-13ce55a3476f" providerId="ADAL" clId="{FBF3C361-3A4D-436A-AE79-46E24F0637F7}" dt="2025-07-31T00:16:59.622" v="85" actId="478"/>
          <ac:spMkLst>
            <pc:docMk/>
            <pc:sldMk cId="122692693" sldId="708"/>
            <ac:spMk id="19" creationId="{0CE186D1-8A2B-9C23-4382-92B083618F87}"/>
          </ac:spMkLst>
        </pc:spChg>
        <pc:spChg chg="del">
          <ac:chgData name="GIO吉田" userId="d2b40212-dd1a-4693-b408-13ce55a3476f" providerId="ADAL" clId="{FBF3C361-3A4D-436A-AE79-46E24F0637F7}" dt="2025-07-31T00:16:54.572" v="82" actId="478"/>
          <ac:spMkLst>
            <pc:docMk/>
            <pc:sldMk cId="122692693" sldId="708"/>
            <ac:spMk id="22" creationId="{39FB5BDE-9D49-F5C3-3A8A-AC7976E657C6}"/>
          </ac:spMkLst>
        </pc:spChg>
        <pc:spChg chg="del">
          <ac:chgData name="GIO吉田" userId="d2b40212-dd1a-4693-b408-13ce55a3476f" providerId="ADAL" clId="{FBF3C361-3A4D-436A-AE79-46E24F0637F7}" dt="2025-07-31T00:16:54.572" v="82" actId="478"/>
          <ac:spMkLst>
            <pc:docMk/>
            <pc:sldMk cId="122692693" sldId="708"/>
            <ac:spMk id="23" creationId="{750EFFC0-1B23-0218-0B6E-3BEAA849BE73}"/>
          </ac:spMkLst>
        </pc:spChg>
        <pc:spChg chg="del">
          <ac:chgData name="GIO吉田" userId="d2b40212-dd1a-4693-b408-13ce55a3476f" providerId="ADAL" clId="{FBF3C361-3A4D-436A-AE79-46E24F0637F7}" dt="2025-07-31T00:16:54.572" v="82" actId="478"/>
          <ac:spMkLst>
            <pc:docMk/>
            <pc:sldMk cId="122692693" sldId="708"/>
            <ac:spMk id="24" creationId="{835AB219-9204-4996-7FD3-17174A9A0B3F}"/>
          </ac:spMkLst>
        </pc:spChg>
        <pc:spChg chg="del">
          <ac:chgData name="GIO吉田" userId="d2b40212-dd1a-4693-b408-13ce55a3476f" providerId="ADAL" clId="{FBF3C361-3A4D-436A-AE79-46E24F0637F7}" dt="2025-07-31T00:16:52.683" v="81" actId="478"/>
          <ac:spMkLst>
            <pc:docMk/>
            <pc:sldMk cId="122692693" sldId="708"/>
            <ac:spMk id="26" creationId="{C2F4EF96-7F13-FE41-BDCB-3F3C81E55029}"/>
          </ac:spMkLst>
        </pc:spChg>
        <pc:spChg chg="del">
          <ac:chgData name="GIO吉田" userId="d2b40212-dd1a-4693-b408-13ce55a3476f" providerId="ADAL" clId="{FBF3C361-3A4D-436A-AE79-46E24F0637F7}" dt="2025-07-31T00:16:52.683" v="81" actId="478"/>
          <ac:spMkLst>
            <pc:docMk/>
            <pc:sldMk cId="122692693" sldId="708"/>
            <ac:spMk id="28" creationId="{4C916336-C951-8751-C798-72A4AA16B13D}"/>
          </ac:spMkLst>
        </pc:spChg>
        <pc:spChg chg="del">
          <ac:chgData name="GIO吉田" userId="d2b40212-dd1a-4693-b408-13ce55a3476f" providerId="ADAL" clId="{FBF3C361-3A4D-436A-AE79-46E24F0637F7}" dt="2025-07-31T00:16:52.683" v="81" actId="478"/>
          <ac:spMkLst>
            <pc:docMk/>
            <pc:sldMk cId="122692693" sldId="708"/>
            <ac:spMk id="29" creationId="{E138864C-A858-E52B-F116-7943FCE0DABE}"/>
          </ac:spMkLst>
        </pc:spChg>
        <pc:spChg chg="del">
          <ac:chgData name="GIO吉田" userId="d2b40212-dd1a-4693-b408-13ce55a3476f" providerId="ADAL" clId="{FBF3C361-3A4D-436A-AE79-46E24F0637F7}" dt="2025-07-31T00:16:52.683" v="81" actId="478"/>
          <ac:spMkLst>
            <pc:docMk/>
            <pc:sldMk cId="122692693" sldId="708"/>
            <ac:spMk id="31" creationId="{2AF34B0F-B425-30F1-97D6-99394D4BA5BB}"/>
          </ac:spMkLst>
        </pc:spChg>
        <pc:spChg chg="del">
          <ac:chgData name="GIO吉田" userId="d2b40212-dd1a-4693-b408-13ce55a3476f" providerId="ADAL" clId="{FBF3C361-3A4D-436A-AE79-46E24F0637F7}" dt="2025-07-31T00:16:52.683" v="81" actId="478"/>
          <ac:spMkLst>
            <pc:docMk/>
            <pc:sldMk cId="122692693" sldId="708"/>
            <ac:spMk id="34" creationId="{B4E9C553-44D7-EA47-E0D1-39E8DD2DEE05}"/>
          </ac:spMkLst>
        </pc:spChg>
        <pc:spChg chg="del">
          <ac:chgData name="GIO吉田" userId="d2b40212-dd1a-4693-b408-13ce55a3476f" providerId="ADAL" clId="{FBF3C361-3A4D-436A-AE79-46E24F0637F7}" dt="2025-07-31T00:16:52.683" v="81" actId="478"/>
          <ac:spMkLst>
            <pc:docMk/>
            <pc:sldMk cId="122692693" sldId="708"/>
            <ac:spMk id="35" creationId="{371744C9-F176-DD09-BBF0-6F7EBD3F21A9}"/>
          </ac:spMkLst>
        </pc:spChg>
        <pc:spChg chg="del">
          <ac:chgData name="GIO吉田" userId="d2b40212-dd1a-4693-b408-13ce55a3476f" providerId="ADAL" clId="{FBF3C361-3A4D-436A-AE79-46E24F0637F7}" dt="2025-07-31T00:16:52.683" v="81" actId="478"/>
          <ac:spMkLst>
            <pc:docMk/>
            <pc:sldMk cId="122692693" sldId="708"/>
            <ac:spMk id="37" creationId="{4B73B836-AAE0-38EF-2634-17D0A133F522}"/>
          </ac:spMkLst>
        </pc:spChg>
        <pc:spChg chg="del">
          <ac:chgData name="GIO吉田" userId="d2b40212-dd1a-4693-b408-13ce55a3476f" providerId="ADAL" clId="{FBF3C361-3A4D-436A-AE79-46E24F0637F7}" dt="2025-07-31T00:16:52.683" v="81" actId="478"/>
          <ac:spMkLst>
            <pc:docMk/>
            <pc:sldMk cId="122692693" sldId="708"/>
            <ac:spMk id="38" creationId="{4F0149A5-53FE-1CCB-DAB7-F754C6902CC9}"/>
          </ac:spMkLst>
        </pc:spChg>
        <pc:spChg chg="del">
          <ac:chgData name="GIO吉田" userId="d2b40212-dd1a-4693-b408-13ce55a3476f" providerId="ADAL" clId="{FBF3C361-3A4D-436A-AE79-46E24F0637F7}" dt="2025-07-31T00:16:52.683" v="81" actId="478"/>
          <ac:spMkLst>
            <pc:docMk/>
            <pc:sldMk cId="122692693" sldId="708"/>
            <ac:spMk id="40" creationId="{F36D7E57-F070-E8DF-17A2-5D564AE2A093}"/>
          </ac:spMkLst>
        </pc:spChg>
        <pc:spChg chg="del">
          <ac:chgData name="GIO吉田" userId="d2b40212-dd1a-4693-b408-13ce55a3476f" providerId="ADAL" clId="{FBF3C361-3A4D-436A-AE79-46E24F0637F7}" dt="2025-07-31T00:16:51.420" v="80" actId="478"/>
          <ac:spMkLst>
            <pc:docMk/>
            <pc:sldMk cId="122692693" sldId="708"/>
            <ac:spMk id="45" creationId="{69F2E069-3F33-1267-5431-5E0A375C5514}"/>
          </ac:spMkLst>
        </pc:spChg>
        <pc:spChg chg="del">
          <ac:chgData name="GIO吉田" userId="d2b40212-dd1a-4693-b408-13ce55a3476f" providerId="ADAL" clId="{FBF3C361-3A4D-436A-AE79-46E24F0637F7}" dt="2025-07-31T00:16:56.978" v="83" actId="478"/>
          <ac:spMkLst>
            <pc:docMk/>
            <pc:sldMk cId="122692693" sldId="708"/>
            <ac:spMk id="48" creationId="{7355FB8A-B96B-F5ED-A951-11D3F032B968}"/>
          </ac:spMkLst>
        </pc:spChg>
        <pc:spChg chg="del">
          <ac:chgData name="GIO吉田" userId="d2b40212-dd1a-4693-b408-13ce55a3476f" providerId="ADAL" clId="{FBF3C361-3A4D-436A-AE79-46E24F0637F7}" dt="2025-07-31T00:17:57.469" v="157" actId="478"/>
          <ac:spMkLst>
            <pc:docMk/>
            <pc:sldMk cId="122692693" sldId="708"/>
            <ac:spMk id="49" creationId="{B0992D6A-A3CE-E826-A3F1-62EA7F087C03}"/>
          </ac:spMkLst>
        </pc:spChg>
        <pc:spChg chg="add del mod">
          <ac:chgData name="GIO吉田" userId="d2b40212-dd1a-4693-b408-13ce55a3476f" providerId="ADAL" clId="{FBF3C361-3A4D-436A-AE79-46E24F0637F7}" dt="2025-07-31T00:20:00.742" v="270"/>
          <ac:spMkLst>
            <pc:docMk/>
            <pc:sldMk cId="122692693" sldId="708"/>
            <ac:spMk id="50" creationId="{00AEFE2F-CC9E-AE52-9016-D9FDF91FE00E}"/>
          </ac:spMkLst>
        </pc:spChg>
        <pc:spChg chg="add del mod">
          <ac:chgData name="GIO吉田" userId="d2b40212-dd1a-4693-b408-13ce55a3476f" providerId="ADAL" clId="{FBF3C361-3A4D-436A-AE79-46E24F0637F7}" dt="2025-07-31T00:46:04.185" v="649"/>
          <ac:spMkLst>
            <pc:docMk/>
            <pc:sldMk cId="122692693" sldId="708"/>
            <ac:spMk id="51" creationId="{D0721D2C-C1FC-8F61-4F1F-41D7632DA708}"/>
          </ac:spMkLst>
        </pc:spChg>
        <pc:spChg chg="add del mod">
          <ac:chgData name="GIO吉田" userId="d2b40212-dd1a-4693-b408-13ce55a3476f" providerId="ADAL" clId="{FBF3C361-3A4D-436A-AE79-46E24F0637F7}" dt="2025-07-31T00:22:49.361" v="418" actId="478"/>
          <ac:spMkLst>
            <pc:docMk/>
            <pc:sldMk cId="122692693" sldId="708"/>
            <ac:spMk id="52" creationId="{DC478019-E3C8-272A-B65E-38992DCDA309}"/>
          </ac:spMkLst>
        </pc:spChg>
        <pc:spChg chg="add mod">
          <ac:chgData name="GIO吉田" userId="d2b40212-dd1a-4693-b408-13ce55a3476f" providerId="ADAL" clId="{FBF3C361-3A4D-436A-AE79-46E24F0637F7}" dt="2025-07-31T00:32:13.865" v="562" actId="1076"/>
          <ac:spMkLst>
            <pc:docMk/>
            <pc:sldMk cId="122692693" sldId="708"/>
            <ac:spMk id="53" creationId="{05512CCB-C85B-3569-D985-8929A4E154B7}"/>
          </ac:spMkLst>
        </pc:spChg>
        <pc:spChg chg="add mod">
          <ac:chgData name="GIO吉田" userId="d2b40212-dd1a-4693-b408-13ce55a3476f" providerId="ADAL" clId="{FBF3C361-3A4D-436A-AE79-46E24F0637F7}" dt="2025-07-31T04:36:55.102" v="815" actId="1076"/>
          <ac:spMkLst>
            <pc:docMk/>
            <pc:sldMk cId="122692693" sldId="708"/>
            <ac:spMk id="54" creationId="{DCCDDD8F-5D30-5133-FD18-BD19B73E2379}"/>
          </ac:spMkLst>
        </pc:spChg>
        <pc:spChg chg="add mod">
          <ac:chgData name="GIO吉田" userId="d2b40212-dd1a-4693-b408-13ce55a3476f" providerId="ADAL" clId="{FBF3C361-3A4D-436A-AE79-46E24F0637F7}" dt="2025-07-31T00:42:14.361" v="627" actId="1076"/>
          <ac:spMkLst>
            <pc:docMk/>
            <pc:sldMk cId="122692693" sldId="708"/>
            <ac:spMk id="55" creationId="{EF6251D3-AD86-4FD6-6621-4D38CFA25245}"/>
          </ac:spMkLst>
        </pc:spChg>
        <pc:spChg chg="add mod">
          <ac:chgData name="GIO吉田" userId="d2b40212-dd1a-4693-b408-13ce55a3476f" providerId="ADAL" clId="{FBF3C361-3A4D-436A-AE79-46E24F0637F7}" dt="2025-07-31T04:37:30.653" v="821" actId="20577"/>
          <ac:spMkLst>
            <pc:docMk/>
            <pc:sldMk cId="122692693" sldId="708"/>
            <ac:spMk id="56" creationId="{44C27211-CDF6-3A2A-5721-29407EC10C86}"/>
          </ac:spMkLst>
        </pc:spChg>
        <pc:graphicFrameChg chg="del">
          <ac:chgData name="GIO吉田" userId="d2b40212-dd1a-4693-b408-13ce55a3476f" providerId="ADAL" clId="{FBF3C361-3A4D-436A-AE79-46E24F0637F7}" dt="2025-07-31T00:16:56.978" v="83" actId="478"/>
          <ac:graphicFrameMkLst>
            <pc:docMk/>
            <pc:sldMk cId="122692693" sldId="708"/>
            <ac:graphicFrameMk id="47" creationId="{CB6374C9-E7F6-04C5-909A-112600F8A269}"/>
          </ac:graphicFrameMkLst>
        </pc:graphicFrameChg>
        <pc:cxnChg chg="del">
          <ac:chgData name="GIO吉田" userId="d2b40212-dd1a-4693-b408-13ce55a3476f" providerId="ADAL" clId="{FBF3C361-3A4D-436A-AE79-46E24F0637F7}" dt="2025-07-31T00:17:02.690" v="87" actId="478"/>
          <ac:cxnSpMkLst>
            <pc:docMk/>
            <pc:sldMk cId="122692693" sldId="708"/>
            <ac:cxnSpMk id="10" creationId="{416640C2-5BD4-6357-65E2-7F97F29469A3}"/>
          </ac:cxnSpMkLst>
        </pc:cxnChg>
        <pc:cxnChg chg="del">
          <ac:chgData name="GIO吉田" userId="d2b40212-dd1a-4693-b408-13ce55a3476f" providerId="ADAL" clId="{FBF3C361-3A4D-436A-AE79-46E24F0637F7}" dt="2025-07-31T00:17:03.487" v="88" actId="478"/>
          <ac:cxnSpMkLst>
            <pc:docMk/>
            <pc:sldMk cId="122692693" sldId="708"/>
            <ac:cxnSpMk id="21" creationId="{561BE7EF-97E7-5037-6E59-597D4993B1DB}"/>
          </ac:cxnSpMkLst>
        </pc:cxnChg>
      </pc:sldChg>
      <pc:sldChg chg="delSp new del">
        <pc:chgData name="GIO吉田" userId="d2b40212-dd1a-4693-b408-13ce55a3476f" providerId="ADAL" clId="{FBF3C361-3A4D-436A-AE79-46E24F0637F7}" dt="2025-07-31T00:16:38.875" v="76" actId="2696"/>
        <pc:sldMkLst>
          <pc:docMk/>
          <pc:sldMk cId="1339152386" sldId="708"/>
        </pc:sldMkLst>
        <pc:spChg chg="del">
          <ac:chgData name="GIO吉田" userId="d2b40212-dd1a-4693-b408-13ce55a3476f" providerId="ADAL" clId="{FBF3C361-3A4D-436A-AE79-46E24F0637F7}" dt="2025-07-31T00:16:31.176" v="75" actId="478"/>
          <ac:spMkLst>
            <pc:docMk/>
            <pc:sldMk cId="1339152386" sldId="708"/>
            <ac:spMk id="2" creationId="{274179DF-A24F-FDA0-6FA9-EB4A4CFF923C}"/>
          </ac:spMkLst>
        </pc:spChg>
      </pc:sldChg>
      <pc:sldMasterChg chg="modSp mod modSldLayout">
        <pc:chgData name="GIO吉田" userId="d2b40212-dd1a-4693-b408-13ce55a3476f" providerId="ADAL" clId="{FBF3C361-3A4D-436A-AE79-46E24F0637F7}" dt="2025-07-24T02:39:12.843" v="66" actId="20577"/>
        <pc:sldMasterMkLst>
          <pc:docMk/>
          <pc:sldMasterMk cId="0" sldId="2147483661"/>
        </pc:sldMasterMkLst>
        <pc:spChg chg="mod">
          <ac:chgData name="GIO吉田" userId="d2b40212-dd1a-4693-b408-13ce55a3476f" providerId="ADAL" clId="{FBF3C361-3A4D-436A-AE79-46E24F0637F7}" dt="2025-07-24T02:39:12.843" v="66" actId="20577"/>
          <ac:spMkLst>
            <pc:docMk/>
            <pc:sldMasterMk cId="0" sldId="2147483661"/>
            <ac:spMk id="8" creationId="{00000000-0000-0000-0000-000000000000}"/>
          </ac:spMkLst>
        </pc:spChg>
        <pc:sldLayoutChg chg="delSp">
          <pc:chgData name="GIO吉田" userId="d2b40212-dd1a-4693-b408-13ce55a3476f" providerId="ADAL" clId="{FBF3C361-3A4D-436A-AE79-46E24F0637F7}" dt="2025-07-24T02:29:30.146" v="14"/>
          <pc:sldLayoutMkLst>
            <pc:docMk/>
            <pc:sldMasterMk cId="0" sldId="2147483661"/>
            <pc:sldLayoutMk cId="4292290911" sldId="2147483752"/>
          </pc:sldLayoutMkLst>
        </pc:sldLayoutChg>
      </pc:sldMasterChg>
      <pc:sldMasterChg chg="modSp mod modSldLayout">
        <pc:chgData name="GIO吉田" userId="d2b40212-dd1a-4693-b408-13ce55a3476f" providerId="ADAL" clId="{FBF3C361-3A4D-436A-AE79-46E24F0637F7}" dt="2025-07-24T02:31:52.923" v="39" actId="20577"/>
        <pc:sldMasterMkLst>
          <pc:docMk/>
          <pc:sldMasterMk cId="3325747622" sldId="2147483753"/>
        </pc:sldMasterMkLst>
        <pc:spChg chg="mod">
          <ac:chgData name="GIO吉田" userId="d2b40212-dd1a-4693-b408-13ce55a3476f" providerId="ADAL" clId="{FBF3C361-3A4D-436A-AE79-46E24F0637F7}" dt="2025-07-24T02:29:44.993" v="16" actId="20577"/>
          <ac:spMkLst>
            <pc:docMk/>
            <pc:sldMasterMk cId="3325747622" sldId="2147483753"/>
            <ac:spMk id="5" creationId="{00000000-0000-0000-0000-000000000000}"/>
          </ac:spMkLst>
        </pc:spChg>
        <pc:sldLayoutChg chg="modSp mod">
          <pc:chgData name="GIO吉田" userId="d2b40212-dd1a-4693-b408-13ce55a3476f" providerId="ADAL" clId="{FBF3C361-3A4D-436A-AE79-46E24F0637F7}" dt="2025-07-24T02:31:22.960" v="19" actId="20577"/>
          <pc:sldLayoutMkLst>
            <pc:docMk/>
            <pc:sldMasterMk cId="3325747622" sldId="2147483753"/>
            <pc:sldLayoutMk cId="57971915" sldId="2147483754"/>
          </pc:sldLayoutMkLst>
          <pc:spChg chg="mod">
            <ac:chgData name="GIO吉田" userId="d2b40212-dd1a-4693-b408-13ce55a3476f" providerId="ADAL" clId="{FBF3C361-3A4D-436A-AE79-46E24F0637F7}" dt="2025-07-24T02:31:22.960" v="19" actId="20577"/>
            <ac:spMkLst>
              <pc:docMk/>
              <pc:sldMasterMk cId="3325747622" sldId="2147483753"/>
              <pc:sldLayoutMk cId="57971915" sldId="2147483754"/>
              <ac:spMk id="5" creationId="{00000000-0000-0000-0000-000000000000}"/>
            </ac:spMkLst>
          </pc:spChg>
        </pc:sldLayoutChg>
        <pc:sldLayoutChg chg="modSp mod">
          <pc:chgData name="GIO吉田" userId="d2b40212-dd1a-4693-b408-13ce55a3476f" providerId="ADAL" clId="{FBF3C361-3A4D-436A-AE79-46E24F0637F7}" dt="2025-07-24T02:31:26.751" v="21" actId="20577"/>
          <pc:sldLayoutMkLst>
            <pc:docMk/>
            <pc:sldMasterMk cId="3325747622" sldId="2147483753"/>
            <pc:sldLayoutMk cId="232597810" sldId="2147483755"/>
          </pc:sldLayoutMkLst>
          <pc:spChg chg="mod">
            <ac:chgData name="GIO吉田" userId="d2b40212-dd1a-4693-b408-13ce55a3476f" providerId="ADAL" clId="{FBF3C361-3A4D-436A-AE79-46E24F0637F7}" dt="2025-07-24T02:31:26.751" v="21" actId="20577"/>
            <ac:spMkLst>
              <pc:docMk/>
              <pc:sldMasterMk cId="3325747622" sldId="2147483753"/>
              <pc:sldLayoutMk cId="232597810" sldId="2147483755"/>
              <ac:spMk id="5" creationId="{00000000-0000-0000-0000-000000000000}"/>
            </ac:spMkLst>
          </pc:spChg>
        </pc:sldLayoutChg>
        <pc:sldLayoutChg chg="modSp mod">
          <pc:chgData name="GIO吉田" userId="d2b40212-dd1a-4693-b408-13ce55a3476f" providerId="ADAL" clId="{FBF3C361-3A4D-436A-AE79-46E24F0637F7}" dt="2025-07-24T02:31:29.533" v="23" actId="20577"/>
          <pc:sldLayoutMkLst>
            <pc:docMk/>
            <pc:sldMasterMk cId="3325747622" sldId="2147483753"/>
            <pc:sldLayoutMk cId="3799724321" sldId="2147483756"/>
          </pc:sldLayoutMkLst>
          <pc:spChg chg="mod">
            <ac:chgData name="GIO吉田" userId="d2b40212-dd1a-4693-b408-13ce55a3476f" providerId="ADAL" clId="{FBF3C361-3A4D-436A-AE79-46E24F0637F7}" dt="2025-07-24T02:31:29.533" v="23" actId="20577"/>
            <ac:spMkLst>
              <pc:docMk/>
              <pc:sldMasterMk cId="3325747622" sldId="2147483753"/>
              <pc:sldLayoutMk cId="3799724321" sldId="2147483756"/>
              <ac:spMk id="5" creationId="{00000000-0000-0000-0000-000000000000}"/>
            </ac:spMkLst>
          </pc:spChg>
        </pc:sldLayoutChg>
        <pc:sldLayoutChg chg="modSp mod">
          <pc:chgData name="GIO吉田" userId="d2b40212-dd1a-4693-b408-13ce55a3476f" providerId="ADAL" clId="{FBF3C361-3A4D-436A-AE79-46E24F0637F7}" dt="2025-07-24T02:31:33.105" v="25" actId="20577"/>
          <pc:sldLayoutMkLst>
            <pc:docMk/>
            <pc:sldMasterMk cId="3325747622" sldId="2147483753"/>
            <pc:sldLayoutMk cId="1646150118" sldId="2147483757"/>
          </pc:sldLayoutMkLst>
          <pc:spChg chg="mod">
            <ac:chgData name="GIO吉田" userId="d2b40212-dd1a-4693-b408-13ce55a3476f" providerId="ADAL" clId="{FBF3C361-3A4D-436A-AE79-46E24F0637F7}" dt="2025-07-24T02:31:33.105" v="25" actId="20577"/>
            <ac:spMkLst>
              <pc:docMk/>
              <pc:sldMasterMk cId="3325747622" sldId="2147483753"/>
              <pc:sldLayoutMk cId="1646150118" sldId="2147483757"/>
              <ac:spMk id="6" creationId="{00000000-0000-0000-0000-000000000000}"/>
            </ac:spMkLst>
          </pc:spChg>
        </pc:sldLayoutChg>
        <pc:sldLayoutChg chg="modSp mod">
          <pc:chgData name="GIO吉田" userId="d2b40212-dd1a-4693-b408-13ce55a3476f" providerId="ADAL" clId="{FBF3C361-3A4D-436A-AE79-46E24F0637F7}" dt="2025-07-24T02:31:35.842" v="27" actId="20577"/>
          <pc:sldLayoutMkLst>
            <pc:docMk/>
            <pc:sldMasterMk cId="3325747622" sldId="2147483753"/>
            <pc:sldLayoutMk cId="148551717" sldId="2147483758"/>
          </pc:sldLayoutMkLst>
          <pc:spChg chg="mod">
            <ac:chgData name="GIO吉田" userId="d2b40212-dd1a-4693-b408-13ce55a3476f" providerId="ADAL" clId="{FBF3C361-3A4D-436A-AE79-46E24F0637F7}" dt="2025-07-24T02:31:35.842" v="27" actId="20577"/>
            <ac:spMkLst>
              <pc:docMk/>
              <pc:sldMasterMk cId="3325747622" sldId="2147483753"/>
              <pc:sldLayoutMk cId="148551717" sldId="2147483758"/>
              <ac:spMk id="8" creationId="{00000000-0000-0000-0000-000000000000}"/>
            </ac:spMkLst>
          </pc:spChg>
        </pc:sldLayoutChg>
        <pc:sldLayoutChg chg="modSp mod">
          <pc:chgData name="GIO吉田" userId="d2b40212-dd1a-4693-b408-13ce55a3476f" providerId="ADAL" clId="{FBF3C361-3A4D-436A-AE79-46E24F0637F7}" dt="2025-07-24T02:31:38.925" v="29" actId="20577"/>
          <pc:sldLayoutMkLst>
            <pc:docMk/>
            <pc:sldMasterMk cId="3325747622" sldId="2147483753"/>
            <pc:sldLayoutMk cId="977128283" sldId="2147483759"/>
          </pc:sldLayoutMkLst>
          <pc:spChg chg="mod">
            <ac:chgData name="GIO吉田" userId="d2b40212-dd1a-4693-b408-13ce55a3476f" providerId="ADAL" clId="{FBF3C361-3A4D-436A-AE79-46E24F0637F7}" dt="2025-07-24T02:31:38.925" v="29" actId="20577"/>
            <ac:spMkLst>
              <pc:docMk/>
              <pc:sldMasterMk cId="3325747622" sldId="2147483753"/>
              <pc:sldLayoutMk cId="977128283" sldId="2147483759"/>
              <ac:spMk id="4" creationId="{00000000-0000-0000-0000-000000000000}"/>
            </ac:spMkLst>
          </pc:spChg>
        </pc:sldLayoutChg>
        <pc:sldLayoutChg chg="modSp mod">
          <pc:chgData name="GIO吉田" userId="d2b40212-dd1a-4693-b408-13ce55a3476f" providerId="ADAL" clId="{FBF3C361-3A4D-436A-AE79-46E24F0637F7}" dt="2025-07-24T02:31:41.671" v="31" actId="20577"/>
          <pc:sldLayoutMkLst>
            <pc:docMk/>
            <pc:sldMasterMk cId="3325747622" sldId="2147483753"/>
            <pc:sldLayoutMk cId="3943885274" sldId="2147483760"/>
          </pc:sldLayoutMkLst>
          <pc:spChg chg="mod">
            <ac:chgData name="GIO吉田" userId="d2b40212-dd1a-4693-b408-13ce55a3476f" providerId="ADAL" clId="{FBF3C361-3A4D-436A-AE79-46E24F0637F7}" dt="2025-07-24T02:31:41.671" v="31" actId="20577"/>
            <ac:spMkLst>
              <pc:docMk/>
              <pc:sldMasterMk cId="3325747622" sldId="2147483753"/>
              <pc:sldLayoutMk cId="3943885274" sldId="2147483760"/>
              <ac:spMk id="3" creationId="{00000000-0000-0000-0000-000000000000}"/>
            </ac:spMkLst>
          </pc:spChg>
        </pc:sldLayoutChg>
        <pc:sldLayoutChg chg="modSp mod">
          <pc:chgData name="GIO吉田" userId="d2b40212-dd1a-4693-b408-13ce55a3476f" providerId="ADAL" clId="{FBF3C361-3A4D-436A-AE79-46E24F0637F7}" dt="2025-07-24T02:31:45.087" v="33" actId="20577"/>
          <pc:sldLayoutMkLst>
            <pc:docMk/>
            <pc:sldMasterMk cId="3325747622" sldId="2147483753"/>
            <pc:sldLayoutMk cId="442853059" sldId="2147483761"/>
          </pc:sldLayoutMkLst>
          <pc:spChg chg="mod">
            <ac:chgData name="GIO吉田" userId="d2b40212-dd1a-4693-b408-13ce55a3476f" providerId="ADAL" clId="{FBF3C361-3A4D-436A-AE79-46E24F0637F7}" dt="2025-07-24T02:31:45.087" v="33" actId="20577"/>
            <ac:spMkLst>
              <pc:docMk/>
              <pc:sldMasterMk cId="3325747622" sldId="2147483753"/>
              <pc:sldLayoutMk cId="442853059" sldId="2147483761"/>
              <ac:spMk id="6" creationId="{00000000-0000-0000-0000-000000000000}"/>
            </ac:spMkLst>
          </pc:spChg>
        </pc:sldLayoutChg>
        <pc:sldLayoutChg chg="modSp mod">
          <pc:chgData name="GIO吉田" userId="d2b40212-dd1a-4693-b408-13ce55a3476f" providerId="ADAL" clId="{FBF3C361-3A4D-436A-AE79-46E24F0637F7}" dt="2025-07-24T02:31:47.888" v="35" actId="20577"/>
          <pc:sldLayoutMkLst>
            <pc:docMk/>
            <pc:sldMasterMk cId="3325747622" sldId="2147483753"/>
            <pc:sldLayoutMk cId="499535188" sldId="2147483762"/>
          </pc:sldLayoutMkLst>
          <pc:spChg chg="mod">
            <ac:chgData name="GIO吉田" userId="d2b40212-dd1a-4693-b408-13ce55a3476f" providerId="ADAL" clId="{FBF3C361-3A4D-436A-AE79-46E24F0637F7}" dt="2025-07-24T02:31:47.888" v="35" actId="20577"/>
            <ac:spMkLst>
              <pc:docMk/>
              <pc:sldMasterMk cId="3325747622" sldId="2147483753"/>
              <pc:sldLayoutMk cId="499535188" sldId="2147483762"/>
              <ac:spMk id="6" creationId="{00000000-0000-0000-0000-000000000000}"/>
            </ac:spMkLst>
          </pc:spChg>
        </pc:sldLayoutChg>
        <pc:sldLayoutChg chg="modSp mod">
          <pc:chgData name="GIO吉田" userId="d2b40212-dd1a-4693-b408-13ce55a3476f" providerId="ADAL" clId="{FBF3C361-3A4D-436A-AE79-46E24F0637F7}" dt="2025-07-24T02:31:50.415" v="37" actId="20577"/>
          <pc:sldLayoutMkLst>
            <pc:docMk/>
            <pc:sldMasterMk cId="3325747622" sldId="2147483753"/>
            <pc:sldLayoutMk cId="2643500150" sldId="2147483763"/>
          </pc:sldLayoutMkLst>
          <pc:spChg chg="mod">
            <ac:chgData name="GIO吉田" userId="d2b40212-dd1a-4693-b408-13ce55a3476f" providerId="ADAL" clId="{FBF3C361-3A4D-436A-AE79-46E24F0637F7}" dt="2025-07-24T02:31:50.415" v="37" actId="20577"/>
            <ac:spMkLst>
              <pc:docMk/>
              <pc:sldMasterMk cId="3325747622" sldId="2147483753"/>
              <pc:sldLayoutMk cId="2643500150" sldId="2147483763"/>
              <ac:spMk id="5" creationId="{00000000-0000-0000-0000-000000000000}"/>
            </ac:spMkLst>
          </pc:spChg>
        </pc:sldLayoutChg>
        <pc:sldLayoutChg chg="modSp mod">
          <pc:chgData name="GIO吉田" userId="d2b40212-dd1a-4693-b408-13ce55a3476f" providerId="ADAL" clId="{FBF3C361-3A4D-436A-AE79-46E24F0637F7}" dt="2025-07-24T02:31:52.923" v="39" actId="20577"/>
          <pc:sldLayoutMkLst>
            <pc:docMk/>
            <pc:sldMasterMk cId="3325747622" sldId="2147483753"/>
            <pc:sldLayoutMk cId="3791469878" sldId="2147483764"/>
          </pc:sldLayoutMkLst>
          <pc:spChg chg="mod">
            <ac:chgData name="GIO吉田" userId="d2b40212-dd1a-4693-b408-13ce55a3476f" providerId="ADAL" clId="{FBF3C361-3A4D-436A-AE79-46E24F0637F7}" dt="2025-07-24T02:31:52.923" v="39" actId="20577"/>
            <ac:spMkLst>
              <pc:docMk/>
              <pc:sldMasterMk cId="3325747622" sldId="2147483753"/>
              <pc:sldLayoutMk cId="3791469878" sldId="2147483764"/>
              <ac:spMk id="5" creationId="{00000000-0000-0000-0000-000000000000}"/>
            </ac:spMkLst>
          </pc:spChg>
        </pc:sldLayoutChg>
      </pc:sldMasterChg>
      <pc:sldMasterChg chg="new mod addSldLayout modSldLayout">
        <pc:chgData name="GIO吉田" userId="d2b40212-dd1a-4693-b408-13ce55a3476f" providerId="ADAL" clId="{FBF3C361-3A4D-436A-AE79-46E24F0637F7}" dt="2025-07-24T02:33:14.015" v="45"/>
        <pc:sldMasterMkLst>
          <pc:docMk/>
          <pc:sldMasterMk cId="1632980066" sldId="2147483765"/>
        </pc:sldMasterMkLst>
        <pc:sldLayoutChg chg="modSp new replId">
          <pc:chgData name="GIO吉田" userId="d2b40212-dd1a-4693-b408-13ce55a3476f" providerId="ADAL" clId="{FBF3C361-3A4D-436A-AE79-46E24F0637F7}" dt="2025-07-24T02:33:14.015" v="45"/>
          <pc:sldLayoutMkLst>
            <pc:docMk/>
            <pc:sldMasterMk cId="1632980066" sldId="2147483765"/>
            <pc:sldLayoutMk cId="3264180414" sldId="2147483766"/>
          </pc:sldLayoutMkLst>
          <pc:spChg chg="mod">
            <ac:chgData name="GIO吉田" userId="d2b40212-dd1a-4693-b408-13ce55a3476f" providerId="ADAL" clId="{FBF3C361-3A4D-436A-AE79-46E24F0637F7}" dt="2025-07-24T02:33:14.015" v="45"/>
            <ac:spMkLst>
              <pc:docMk/>
              <pc:sldMasterMk cId="1632980066" sldId="2147483765"/>
              <pc:sldLayoutMk cId="3264180414" sldId="2147483766"/>
              <ac:spMk id="5" creationId="{9F8C4B9F-7169-8288-983A-36750FF442A0}"/>
            </ac:spMkLst>
          </pc:spChg>
        </pc:sldLayoutChg>
        <pc:sldLayoutChg chg="new replId">
          <pc:chgData name="GIO吉田" userId="d2b40212-dd1a-4693-b408-13ce55a3476f" providerId="ADAL" clId="{FBF3C361-3A4D-436A-AE79-46E24F0637F7}" dt="2025-07-24T02:30:22.610" v="17" actId="6938"/>
          <pc:sldLayoutMkLst>
            <pc:docMk/>
            <pc:sldMasterMk cId="1632980066" sldId="2147483765"/>
            <pc:sldLayoutMk cId="1012670019" sldId="2147483767"/>
          </pc:sldLayoutMkLst>
        </pc:sldLayoutChg>
        <pc:sldLayoutChg chg="new replId">
          <pc:chgData name="GIO吉田" userId="d2b40212-dd1a-4693-b408-13ce55a3476f" providerId="ADAL" clId="{FBF3C361-3A4D-436A-AE79-46E24F0637F7}" dt="2025-07-24T02:30:22.610" v="17" actId="6938"/>
          <pc:sldLayoutMkLst>
            <pc:docMk/>
            <pc:sldMasterMk cId="1632980066" sldId="2147483765"/>
            <pc:sldLayoutMk cId="1801448598" sldId="2147483768"/>
          </pc:sldLayoutMkLst>
        </pc:sldLayoutChg>
        <pc:sldLayoutChg chg="new replId">
          <pc:chgData name="GIO吉田" userId="d2b40212-dd1a-4693-b408-13ce55a3476f" providerId="ADAL" clId="{FBF3C361-3A4D-436A-AE79-46E24F0637F7}" dt="2025-07-24T02:30:22.610" v="17" actId="6938"/>
          <pc:sldLayoutMkLst>
            <pc:docMk/>
            <pc:sldMasterMk cId="1632980066" sldId="2147483765"/>
            <pc:sldLayoutMk cId="276138543" sldId="2147483769"/>
          </pc:sldLayoutMkLst>
        </pc:sldLayoutChg>
        <pc:sldLayoutChg chg="modSp new replId">
          <pc:chgData name="GIO吉田" userId="d2b40212-dd1a-4693-b408-13ce55a3476f" providerId="ADAL" clId="{FBF3C361-3A4D-436A-AE79-46E24F0637F7}" dt="2025-07-24T02:33:09.650" v="44"/>
          <pc:sldLayoutMkLst>
            <pc:docMk/>
            <pc:sldMasterMk cId="1632980066" sldId="2147483765"/>
            <pc:sldLayoutMk cId="1332413872" sldId="2147483770"/>
          </pc:sldLayoutMkLst>
          <pc:spChg chg="mod">
            <ac:chgData name="GIO吉田" userId="d2b40212-dd1a-4693-b408-13ce55a3476f" providerId="ADAL" clId="{FBF3C361-3A4D-436A-AE79-46E24F0637F7}" dt="2025-07-24T02:33:09.650" v="44"/>
            <ac:spMkLst>
              <pc:docMk/>
              <pc:sldMasterMk cId="1632980066" sldId="2147483765"/>
              <pc:sldLayoutMk cId="1332413872" sldId="2147483770"/>
              <ac:spMk id="8" creationId="{78237B97-88CB-AFF6-4B37-13CC868BAF50}"/>
            </ac:spMkLst>
          </pc:spChg>
        </pc:sldLayoutChg>
        <pc:sldLayoutChg chg="new replId">
          <pc:chgData name="GIO吉田" userId="d2b40212-dd1a-4693-b408-13ce55a3476f" providerId="ADAL" clId="{FBF3C361-3A4D-436A-AE79-46E24F0637F7}" dt="2025-07-24T02:30:22.610" v="17" actId="6938"/>
          <pc:sldLayoutMkLst>
            <pc:docMk/>
            <pc:sldMasterMk cId="1632980066" sldId="2147483765"/>
            <pc:sldLayoutMk cId="690018245" sldId="2147483771"/>
          </pc:sldLayoutMkLst>
        </pc:sldLayoutChg>
        <pc:sldLayoutChg chg="modSp new replId">
          <pc:chgData name="GIO吉田" userId="d2b40212-dd1a-4693-b408-13ce55a3476f" providerId="ADAL" clId="{FBF3C361-3A4D-436A-AE79-46E24F0637F7}" dt="2025-07-24T02:33:06.784" v="43"/>
          <pc:sldLayoutMkLst>
            <pc:docMk/>
            <pc:sldMasterMk cId="1632980066" sldId="2147483765"/>
            <pc:sldLayoutMk cId="1685104179" sldId="2147483772"/>
          </pc:sldLayoutMkLst>
          <pc:spChg chg="mod">
            <ac:chgData name="GIO吉田" userId="d2b40212-dd1a-4693-b408-13ce55a3476f" providerId="ADAL" clId="{FBF3C361-3A4D-436A-AE79-46E24F0637F7}" dt="2025-07-24T02:33:06.784" v="43"/>
            <ac:spMkLst>
              <pc:docMk/>
              <pc:sldMasterMk cId="1632980066" sldId="2147483765"/>
              <pc:sldLayoutMk cId="1685104179" sldId="2147483772"/>
              <ac:spMk id="3" creationId="{E965A3B7-F357-8916-F0FB-822C31D395CA}"/>
            </ac:spMkLst>
          </pc:spChg>
        </pc:sldLayoutChg>
        <pc:sldLayoutChg chg="new replId">
          <pc:chgData name="GIO吉田" userId="d2b40212-dd1a-4693-b408-13ce55a3476f" providerId="ADAL" clId="{FBF3C361-3A4D-436A-AE79-46E24F0637F7}" dt="2025-07-24T02:30:22.610" v="17" actId="6938"/>
          <pc:sldLayoutMkLst>
            <pc:docMk/>
            <pc:sldMasterMk cId="1632980066" sldId="2147483765"/>
            <pc:sldLayoutMk cId="3327712639" sldId="2147483773"/>
          </pc:sldLayoutMkLst>
        </pc:sldLayoutChg>
        <pc:sldLayoutChg chg="modSp new replId">
          <pc:chgData name="GIO吉田" userId="d2b40212-dd1a-4693-b408-13ce55a3476f" providerId="ADAL" clId="{FBF3C361-3A4D-436A-AE79-46E24F0637F7}" dt="2025-07-24T02:33:03.792" v="42"/>
          <pc:sldLayoutMkLst>
            <pc:docMk/>
            <pc:sldMasterMk cId="1632980066" sldId="2147483765"/>
            <pc:sldLayoutMk cId="2721415452" sldId="2147483774"/>
          </pc:sldLayoutMkLst>
          <pc:spChg chg="mod">
            <ac:chgData name="GIO吉田" userId="d2b40212-dd1a-4693-b408-13ce55a3476f" providerId="ADAL" clId="{FBF3C361-3A4D-436A-AE79-46E24F0637F7}" dt="2025-07-24T02:33:03.792" v="42"/>
            <ac:spMkLst>
              <pc:docMk/>
              <pc:sldMasterMk cId="1632980066" sldId="2147483765"/>
              <pc:sldLayoutMk cId="2721415452" sldId="2147483774"/>
              <ac:spMk id="6" creationId="{40DC51DD-3DFB-320C-31F4-D1936C4C3FC6}"/>
            </ac:spMkLst>
          </pc:spChg>
        </pc:sldLayoutChg>
        <pc:sldLayoutChg chg="modSp new replId">
          <pc:chgData name="GIO吉田" userId="d2b40212-dd1a-4693-b408-13ce55a3476f" providerId="ADAL" clId="{FBF3C361-3A4D-436A-AE79-46E24F0637F7}" dt="2025-07-24T02:33:00.823" v="41"/>
          <pc:sldLayoutMkLst>
            <pc:docMk/>
            <pc:sldMasterMk cId="1632980066" sldId="2147483765"/>
            <pc:sldLayoutMk cId="135326284" sldId="2147483775"/>
          </pc:sldLayoutMkLst>
          <pc:spChg chg="mod">
            <ac:chgData name="GIO吉田" userId="d2b40212-dd1a-4693-b408-13ce55a3476f" providerId="ADAL" clId="{FBF3C361-3A4D-436A-AE79-46E24F0637F7}" dt="2025-07-24T02:33:00.823" v="41"/>
            <ac:spMkLst>
              <pc:docMk/>
              <pc:sldMasterMk cId="1632980066" sldId="2147483765"/>
              <pc:sldLayoutMk cId="135326284" sldId="2147483775"/>
              <ac:spMk id="5" creationId="{EEA2A375-DC29-70C7-B51F-0E1E9ABEAE98}"/>
            </ac:spMkLst>
          </pc:spChg>
        </pc:sldLayoutChg>
        <pc:sldLayoutChg chg="modSp new replId">
          <pc:chgData name="GIO吉田" userId="d2b40212-dd1a-4693-b408-13ce55a3476f" providerId="ADAL" clId="{FBF3C361-3A4D-436A-AE79-46E24F0637F7}" dt="2025-07-24T02:32:57.531" v="40"/>
          <pc:sldLayoutMkLst>
            <pc:docMk/>
            <pc:sldMasterMk cId="1632980066" sldId="2147483765"/>
            <pc:sldLayoutMk cId="202630081" sldId="2147483776"/>
          </pc:sldLayoutMkLst>
          <pc:spChg chg="mod">
            <ac:chgData name="GIO吉田" userId="d2b40212-dd1a-4693-b408-13ce55a3476f" providerId="ADAL" clId="{FBF3C361-3A4D-436A-AE79-46E24F0637F7}" dt="2025-07-24T02:32:57.531" v="40"/>
            <ac:spMkLst>
              <pc:docMk/>
              <pc:sldMasterMk cId="1632980066" sldId="2147483765"/>
              <pc:sldLayoutMk cId="202630081" sldId="2147483776"/>
              <ac:spMk id="5" creationId="{5C448D47-5AB6-0798-A529-75C2AEE47466}"/>
            </ac:spMkLst>
          </pc:spChg>
        </pc:sldLayoutChg>
      </pc:sldMasterChg>
    </pc:docChg>
  </pc:docChgLst>
  <pc:docChgLst>
    <pc:chgData name="GIO吉田" userId="d2b40212-dd1a-4693-b408-13ce55a3476f" providerId="ADAL" clId="{C0590B83-E221-42AC-A86B-34199C2418BA}"/>
    <pc:docChg chg="undo redo custSel modSld">
      <pc:chgData name="GIO吉田" userId="d2b40212-dd1a-4693-b408-13ce55a3476f" providerId="ADAL" clId="{C0590B83-E221-42AC-A86B-34199C2418BA}" dt="2024-06-12T02:51:10.919" v="861" actId="1076"/>
      <pc:docMkLst>
        <pc:docMk/>
      </pc:docMkLst>
      <pc:sldChg chg="addSp delSp modSp mod">
        <pc:chgData name="GIO吉田" userId="d2b40212-dd1a-4693-b408-13ce55a3476f" providerId="ADAL" clId="{C0590B83-E221-42AC-A86B-34199C2418BA}" dt="2024-06-06T06:00:15.457" v="539"/>
        <pc:sldMkLst>
          <pc:docMk/>
          <pc:sldMk cId="586698226" sldId="687"/>
        </pc:sldMkLst>
      </pc:sldChg>
      <pc:sldChg chg="addSp delSp modSp mod">
        <pc:chgData name="GIO吉田" userId="d2b40212-dd1a-4693-b408-13ce55a3476f" providerId="ADAL" clId="{C0590B83-E221-42AC-A86B-34199C2418BA}" dt="2024-06-06T06:00:18.317" v="541"/>
        <pc:sldMkLst>
          <pc:docMk/>
          <pc:sldMk cId="1917855115" sldId="689"/>
        </pc:sldMkLst>
      </pc:sldChg>
      <pc:sldChg chg="addSp delSp modSp mod">
        <pc:chgData name="GIO吉田" userId="d2b40212-dd1a-4693-b408-13ce55a3476f" providerId="ADAL" clId="{C0590B83-E221-42AC-A86B-34199C2418BA}" dt="2024-06-06T06:00:19.883" v="542"/>
        <pc:sldMkLst>
          <pc:docMk/>
          <pc:sldMk cId="3455733540" sldId="694"/>
        </pc:sldMkLst>
      </pc:sldChg>
      <pc:sldChg chg="addSp delSp modSp mod">
        <pc:chgData name="GIO吉田" userId="d2b40212-dd1a-4693-b408-13ce55a3476f" providerId="ADAL" clId="{C0590B83-E221-42AC-A86B-34199C2418BA}" dt="2024-06-06T06:00:23.255" v="543"/>
        <pc:sldMkLst>
          <pc:docMk/>
          <pc:sldMk cId="3556619322" sldId="695"/>
        </pc:sldMkLst>
      </pc:sldChg>
      <pc:sldChg chg="addSp delSp modSp mod">
        <pc:chgData name="GIO吉田" userId="d2b40212-dd1a-4693-b408-13ce55a3476f" providerId="ADAL" clId="{C0590B83-E221-42AC-A86B-34199C2418BA}" dt="2024-06-06T06:00:16.979" v="540"/>
        <pc:sldMkLst>
          <pc:docMk/>
          <pc:sldMk cId="2361124782" sldId="696"/>
        </pc:sldMkLst>
      </pc:sldChg>
      <pc:sldChg chg="addSp delSp modSp mod">
        <pc:chgData name="GIO吉田" userId="d2b40212-dd1a-4693-b408-13ce55a3476f" providerId="ADAL" clId="{C0590B83-E221-42AC-A86B-34199C2418BA}" dt="2024-06-06T06:00:12.962" v="538"/>
        <pc:sldMkLst>
          <pc:docMk/>
          <pc:sldMk cId="2841162861" sldId="700"/>
        </pc:sldMkLst>
      </pc:sldChg>
      <pc:sldChg chg="addSp delSp modSp mod">
        <pc:chgData name="GIO吉田" userId="d2b40212-dd1a-4693-b408-13ce55a3476f" providerId="ADAL" clId="{C0590B83-E221-42AC-A86B-34199C2418BA}" dt="2024-06-06T05:59:00.781" v="530" actId="1076"/>
        <pc:sldMkLst>
          <pc:docMk/>
          <pc:sldMk cId="4033724596" sldId="704"/>
        </pc:sldMkLst>
      </pc:sldChg>
      <pc:sldChg chg="addSp delSp modSp mod">
        <pc:chgData name="GIO吉田" userId="d2b40212-dd1a-4693-b408-13ce55a3476f" providerId="ADAL" clId="{C0590B83-E221-42AC-A86B-34199C2418BA}" dt="2024-06-12T02:51:10.919" v="861" actId="1076"/>
        <pc:sldMkLst>
          <pc:docMk/>
          <pc:sldMk cId="2144450227" sldId="706"/>
        </pc:sldMkLst>
      </pc:sldChg>
      <pc:sldChg chg="addSp delSp modSp mod">
        <pc:chgData name="GIO吉田" userId="d2b40212-dd1a-4693-b408-13ce55a3476f" providerId="ADAL" clId="{C0590B83-E221-42AC-A86B-34199C2418BA}" dt="2024-06-06T05:48:24.772" v="478" actId="692"/>
        <pc:sldMkLst>
          <pc:docMk/>
          <pc:sldMk cId="2384841331" sldId="707"/>
        </pc:sldMkLst>
      </pc:sldChg>
    </pc:docChg>
  </pc:docChgLst>
  <pc:docChgLst>
    <pc:chgData name="GIO田母神" userId="f34ef89f-d433-46ff-b315-666cb063b203" providerId="ADAL" clId="{3EA6F367-ADB6-43A8-9709-5F850A0C8030}"/>
    <pc:docChg chg="custSel modSld">
      <pc:chgData name="GIO田母神" userId="f34ef89f-d433-46ff-b315-666cb063b203" providerId="ADAL" clId="{3EA6F367-ADB6-43A8-9709-5F850A0C8030}" dt="2024-06-10T04:50:49.425" v="1" actId="478"/>
      <pc:docMkLst>
        <pc:docMk/>
      </pc:docMkLst>
      <pc:sldChg chg="delSp modSp mod">
        <pc:chgData name="GIO田母神" userId="f34ef89f-d433-46ff-b315-666cb063b203" providerId="ADAL" clId="{3EA6F367-ADB6-43A8-9709-5F850A0C8030}" dt="2024-06-10T04:50:49.425" v="1" actId="478"/>
        <pc:sldMkLst>
          <pc:docMk/>
          <pc:sldMk cId="3556619322" sldId="695"/>
        </pc:sldMkLst>
      </pc:sldChg>
    </pc:docChg>
  </pc:docChgLst>
  <pc:docChgLst>
    <pc:chgData name="GIO近藤" userId="ee194564-d38c-4353-a481-ad0855735c0a" providerId="ADAL" clId="{7A4B0A29-615E-4B68-A5F6-B9425748F8BD}"/>
    <pc:docChg chg="modSld">
      <pc:chgData name="GIO近藤" userId="ee194564-d38c-4353-a481-ad0855735c0a" providerId="ADAL" clId="{7A4B0A29-615E-4B68-A5F6-B9425748F8BD}" dt="2024-06-13T09:52:37.153" v="254" actId="14100"/>
      <pc:docMkLst>
        <pc:docMk/>
      </pc:docMkLst>
      <pc:sldChg chg="modSp mod">
        <pc:chgData name="GIO近藤" userId="ee194564-d38c-4353-a481-ad0855735c0a" providerId="ADAL" clId="{7A4B0A29-615E-4B68-A5F6-B9425748F8BD}" dt="2024-06-13T09:52:37.153" v="254" actId="14100"/>
        <pc:sldMkLst>
          <pc:docMk/>
          <pc:sldMk cId="3455733540" sldId="694"/>
        </pc:sldMkLst>
      </pc:sldChg>
    </pc:docChg>
  </pc:docChgLst>
  <pc:docChgLst>
    <pc:chgData name="GIO吉田" userId="d2b40212-dd1a-4693-b408-13ce55a3476f" providerId="ADAL" clId="{601A422C-A742-4616-808A-46101B1832DA}"/>
    <pc:docChg chg="undo custSel addSld modSld modMainMaster">
      <pc:chgData name="GIO吉田" userId="d2b40212-dd1a-4693-b408-13ce55a3476f" providerId="ADAL" clId="{601A422C-A742-4616-808A-46101B1832DA}" dt="2024-05-07T06:11:02.954" v="38" actId="1076"/>
      <pc:docMkLst>
        <pc:docMk/>
      </pc:docMkLst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586698226" sldId="687"/>
        </pc:sldMkLst>
      </pc:sldChg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1917855115" sldId="689"/>
        </pc:sldMkLst>
      </pc:sldChg>
      <pc:sldChg chg="modSp mod">
        <pc:chgData name="GIO吉田" userId="d2b40212-dd1a-4693-b408-13ce55a3476f" providerId="ADAL" clId="{601A422C-A742-4616-808A-46101B1832DA}" dt="2024-05-07T06:07:04.782" v="23" actId="6549"/>
        <pc:sldMkLst>
          <pc:docMk/>
          <pc:sldMk cId="2498512453" sldId="691"/>
        </pc:sldMkLst>
      </pc:sldChg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4024588708" sldId="693"/>
        </pc:sldMkLst>
      </pc:sldChg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3455733540" sldId="694"/>
        </pc:sldMkLst>
      </pc:sldChg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3556619322" sldId="695"/>
        </pc:sldMkLst>
      </pc:sldChg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2361124782" sldId="696"/>
        </pc:sldMkLst>
      </pc:sldChg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2841162861" sldId="700"/>
        </pc:sldMkLst>
      </pc:sldChg>
      <pc:sldChg chg="modSp mod">
        <pc:chgData name="GIO吉田" userId="d2b40212-dd1a-4693-b408-13ce55a3476f" providerId="ADAL" clId="{601A422C-A742-4616-808A-46101B1832DA}" dt="2024-05-07T04:46:36.375" v="20" actId="20577"/>
        <pc:sldMkLst>
          <pc:docMk/>
          <pc:sldMk cId="4033724596" sldId="704"/>
        </pc:sldMkLst>
      </pc:sldChg>
      <pc:sldChg chg="addSp delSp modSp new mod">
        <pc:chgData name="GIO吉田" userId="d2b40212-dd1a-4693-b408-13ce55a3476f" providerId="ADAL" clId="{601A422C-A742-4616-808A-46101B1832DA}" dt="2024-05-07T06:11:02.954" v="38" actId="1076"/>
        <pc:sldMkLst>
          <pc:docMk/>
          <pc:sldMk cId="2384841331" sldId="707"/>
        </pc:sldMkLst>
      </pc:sldChg>
      <pc:sldMasterChg chg="modSp mod addSldLayout delSldLayout modSldLayout">
        <pc:chgData name="GIO吉田" userId="d2b40212-dd1a-4693-b408-13ce55a3476f" providerId="ADAL" clId="{601A422C-A742-4616-808A-46101B1832DA}" dt="2024-05-07T04:42:40.241" v="16" actId="20577"/>
        <pc:sldMasterMkLst>
          <pc:docMk/>
          <pc:sldMasterMk cId="0" sldId="2147483661"/>
        </pc:sldMasterMkLst>
        <pc:sldLayoutChg chg="new del mod replId">
          <pc:chgData name="GIO吉田" userId="d2b40212-dd1a-4693-b408-13ce55a3476f" providerId="ADAL" clId="{601A422C-A742-4616-808A-46101B1832DA}" dt="2024-05-07T04:37:19.807" v="3" actId="2696"/>
          <pc:sldLayoutMkLst>
            <pc:docMk/>
            <pc:sldMasterMk cId="0" sldId="2147483661"/>
            <pc:sldLayoutMk cId="2359748836" sldId="214748376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76977" cy="512143"/>
          </a:xfrm>
          <a:prstGeom prst="rect">
            <a:avLst/>
          </a:prstGeom>
        </p:spPr>
        <p:txBody>
          <a:bodyPr vert="horz" lIns="95412" tIns="47707" rIns="95412" bIns="4770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4"/>
            <a:ext cx="3076976" cy="512143"/>
          </a:xfrm>
          <a:prstGeom prst="rect">
            <a:avLst/>
          </a:prstGeom>
        </p:spPr>
        <p:txBody>
          <a:bodyPr vert="horz" lIns="95412" tIns="47707" rIns="95412" bIns="4770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720824"/>
            <a:ext cx="3076977" cy="512142"/>
          </a:xfrm>
          <a:prstGeom prst="rect">
            <a:avLst/>
          </a:prstGeom>
        </p:spPr>
        <p:txBody>
          <a:bodyPr vert="horz" lIns="95412" tIns="47707" rIns="95412" bIns="4770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ja-JP" altLang="en-US"/>
              <a:t>令和７年度　蓄電池等の製品の持続可能性向上に向けた基盤整備・実証事業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412" tIns="47707" rIns="95412" bIns="4770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76977" cy="512143"/>
          </a:xfrm>
          <a:prstGeom prst="rect">
            <a:avLst/>
          </a:prstGeom>
        </p:spPr>
        <p:txBody>
          <a:bodyPr vert="horz" lIns="95412" tIns="47707" rIns="95412" bIns="4770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4"/>
            <a:ext cx="3076976" cy="512143"/>
          </a:xfrm>
          <a:prstGeom prst="rect">
            <a:avLst/>
          </a:prstGeom>
        </p:spPr>
        <p:txBody>
          <a:bodyPr vert="horz" lIns="95412" tIns="47707" rIns="95412" bIns="4770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2" tIns="47707" rIns="95412" bIns="47707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31" y="4861235"/>
            <a:ext cx="5680444" cy="4605988"/>
          </a:xfrm>
          <a:prstGeom prst="rect">
            <a:avLst/>
          </a:prstGeom>
        </p:spPr>
        <p:txBody>
          <a:bodyPr vert="horz" lIns="95412" tIns="47707" rIns="95412" bIns="47707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720824"/>
            <a:ext cx="3076977" cy="512142"/>
          </a:xfrm>
          <a:prstGeom prst="rect">
            <a:avLst/>
          </a:prstGeom>
        </p:spPr>
        <p:txBody>
          <a:bodyPr vert="horz" lIns="95412" tIns="47707" rIns="95412" bIns="4770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ja-JP" altLang="en-US"/>
              <a:t>令和７年度　蓄電池等の製品の持続可能性向上に向けた基盤整備・実証事業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412" tIns="47707" rIns="95412" bIns="4770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●事業計画策定の策定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A75B58-0C3E-6B88-C7E5-487C55781C6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BA9EB60-B40E-9365-306F-B3F2E181FF4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令和７年度　蓄電池等の製品の持続可能性向上に向けた基盤整備・実証事業</a:t>
            </a:r>
          </a:p>
        </p:txBody>
      </p:sp>
    </p:spTree>
    <p:extLst>
      <p:ext uri="{BB962C8B-B14F-4D97-AF65-F5344CB8AC3E}">
        <p14:creationId xmlns:p14="http://schemas.microsoft.com/office/powerpoint/2010/main" val="106880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E01ED-68A0-08AB-D76A-DF55593AAF7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786DC9-CD22-D34A-D758-139C8426D65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令和７年度　蓄電池等の製品の持続可能性向上に向けた基盤整備・実証事業</a:t>
            </a:r>
          </a:p>
        </p:txBody>
      </p:sp>
    </p:spTree>
    <p:extLst>
      <p:ext uri="{BB962C8B-B14F-4D97-AF65-F5344CB8AC3E}">
        <p14:creationId xmlns:p14="http://schemas.microsoft.com/office/powerpoint/2010/main" val="129609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914803-8BA3-40C1-25A3-15ACAE0A53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令和７年度　蓄電池等の製品の持続可能性向上に向けた基盤整備・実証事業</a:t>
            </a:r>
          </a:p>
        </p:txBody>
      </p:sp>
    </p:spTree>
    <p:extLst>
      <p:ext uri="{BB962C8B-B14F-4D97-AF65-F5344CB8AC3E}">
        <p14:creationId xmlns:p14="http://schemas.microsoft.com/office/powerpoint/2010/main" val="380090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3710C2-224D-7C42-07B1-7427ED9B0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6C4200-1050-9D27-27A9-E808BC3FC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8EC354-D2FD-CD0B-4B40-240B1F45B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F93A8C-6A8B-4797-F908-D11F5476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ED3C-8995-4851-8732-D0D6B22F9C3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29806E-B642-2743-6DAD-0303A2573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E56DFC-80FF-949B-D68D-9D8B412D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D992-8518-4D76-9C67-6980C7258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71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83029-5546-5A9A-30AF-E21C4F849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8DAB211-81DF-7437-C671-0913E8418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06449D-E049-9B26-7B7C-80F204D2D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D9D303-8B91-3772-E721-91822B24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ED3C-8995-4851-8732-D0D6B22F9C3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DC51DD-3DFB-320C-31F4-D1936C4C3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令和７年度　蓄電池等の製品の持続可能性向上に向けた基盤整備・実証事業</a:t>
            </a:r>
          </a:p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666BCB-4A6D-795A-AB42-7C889978A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D992-8518-4D76-9C67-6980C7258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15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E9EB49-1583-FF3C-2AF5-54BDD0D6C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6CA1534-A83A-1FDE-2CC4-D81514C2F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796D5-EE67-0659-1D75-49309EED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ED3C-8995-4851-8732-D0D6B22F9C3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A2A375-DC29-70C7-B51F-0E1E9ABEA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令和７年度　蓄電池等の製品の持続可能性向上に向けた基盤整備・実証事業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8F75A2-8983-C369-D4B1-8191A91C6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D992-8518-4D76-9C67-6980C7258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26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85D5698-7B37-20CC-A51B-AFB6193D17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0F7FAC-A9F8-915D-678E-DA0CDA7A6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74789E-A91E-7B05-9715-5712E7E10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ED3C-8995-4851-8732-D0D6B22F9C3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448D47-5AB6-0798-A529-75C2AEE47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令和７年度　蓄電池等の製品の持続可能性向上に向けた基盤整備・実証事業</a:t>
            </a:r>
          </a:p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85768F-5BD2-1052-3896-5703DBFA4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D992-8518-4D76-9C67-6980C7258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30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令和７年度　蓄電池等の製品の持続可能性向上に向けた基盤整備・実証事業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令和７年度　蓄電池等の製品の持続可能性向上に向けた基盤整備・実証事業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令和７年度　蓄電池等の製品の持続可能性向上に向けた基盤整備・実証事業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令和７年度　蓄電池等の製品の持続可能性向上に向けた基盤整備・実証事業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令和７年度　蓄電池等の製品の持続可能性向上に向けた基盤整備・実証事業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令和７年度　蓄電池等の製品の持続可能性向上に向けた基盤整備・実証事業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令和７年度　蓄電池等の製品の持続可能性向上に向けた基盤整備・実証事業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令和７年度　蓄電池等の製品の持続可能性向上に向けた基盤整備・実証事業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令和７年度　蓄電池等の製品の持続可能性向上に向けた基盤整備・実証事業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令和７年度　蓄電池等の製品の持続可能性向上に向けた基盤整備・実証事業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令和７年度　蓄電池等の製品の持続可能性向上に向けた基盤整備・実証事業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B687B1-B79E-440F-3216-B98BDE812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1BFCAF6-FFBD-F65C-20D9-2940149B4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A7611B-E1F8-C0E8-CA9B-D8662DBA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ED3C-8995-4851-8732-D0D6B22F9C3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8C4B9F-7169-8288-983A-36750FF44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令和７年度　蓄電池等の製品の持続可能性向上に向けた基盤整備・実証事業</a:t>
            </a:r>
          </a:p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54CAE0-CD89-97E5-22E8-8FE8F965D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D992-8518-4D76-9C67-6980C7258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18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F6B52-71DD-D6C7-1B19-641672EB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6ECA46-575E-7658-F1B1-7ADDAFC5F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2D5C1A-437E-2FDC-CD8E-7494AC3AC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ED3C-8995-4851-8732-D0D6B22F9C3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9AFF5F-92FD-8E84-53FC-D9DF78914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2EB83D-BCE8-7C1E-7115-967D60B57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D992-8518-4D76-9C67-6980C7258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67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80C888-DF87-2F51-03ED-614B5A46A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71F6C2-DB3B-D433-B85F-9FFF5481C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CAF266-63D1-5773-E987-5B257A503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ED3C-8995-4851-8732-D0D6B22F9C3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068866-17E9-8BC2-B885-F70C901F6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D77A15-07FB-5347-F93C-CADCD70D0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D992-8518-4D76-9C67-6980C7258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44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834E69-7BF4-A134-5139-516F75C5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22DBB5-4C20-43F1-D252-C3323D760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9EDBEB-1D70-A90F-D4D9-7863C5DA6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194832-32A9-5E39-379D-8D04F8AAF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ED3C-8995-4851-8732-D0D6B22F9C3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AA44D1-AD1B-4836-D5A1-39C476FB7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558697-313A-7D53-0AC3-404D8268D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D992-8518-4D76-9C67-6980C7258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3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E39967-07D7-F13E-722F-0D013D474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39EF13-314F-412F-A981-84744677D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ED3715B-6F5B-8355-2F55-902BC1CDE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F439EAA-1A3E-06C9-E62F-309DFBCD21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5B0605C-1F07-8095-9DC3-0511967E7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1C804CA-556C-298D-B5E0-A8E4152C0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ED3C-8995-4851-8732-D0D6B22F9C3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237B97-88CB-AFF6-4B37-13CC868BA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令和７年度　蓄電池等の製品の持続可能性向上に向けた基盤整備・実証事業</a:t>
            </a:r>
          </a:p>
          <a:p>
            <a:endParaRPr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8D2175B-1852-EB88-A9D3-B71B4C65C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D992-8518-4D76-9C67-6980C7258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41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7E4DEA-57DE-A287-E64C-027301A0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CAF0AF8-74F0-93C5-F078-10543CE0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ED3C-8995-4851-8732-D0D6B22F9C3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0D0F39-1906-CC91-B4C5-1ED970074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50AD24E-7BD3-707D-8A4E-92AEF5B3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D992-8518-4D76-9C67-6980C7258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01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0173E25-9AFE-A771-356F-80D280A7D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ED3C-8995-4851-8732-D0D6B22F9C3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965A3B7-F357-8916-F0FB-822C31D3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令和７年度　蓄電池等の製品の持続可能性向上に向けた基盤整備・実証事業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5ED3C7-35F7-9837-5D93-992E36928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D992-8518-4D76-9C67-6980C7258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10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175" y="6691313"/>
            <a:ext cx="9420225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dirty="0">
                <a:solidFill>
                  <a:schemeClr val="bg1">
                    <a:lumMod val="50000"/>
                  </a:schemeClr>
                </a:solidFill>
              </a:rPr>
              <a:t>令和７年度　蓄電池等の製品の持続可能性向上に向けた基盤整備・実証事業　　　　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事業概要書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998B111-24EB-A3D6-9932-02410FBA0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4BE81F-F530-CFFE-6D0A-B4645C3FE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175EDA-6012-EA3E-E176-3DF34C00D4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67ED3C-8995-4851-8732-D0D6B22F9C31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872902-B46B-8FA1-3A62-867CA9942B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42EE22-A5AE-E161-D255-8FA12D7B2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34D992-8518-4D76-9C67-6980C7258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98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dirty="0"/>
              <a:t>令和７年度　蓄電池等の製品の持続可能性向上に向けた基盤整備・実証事業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97697"/>
              </p:ext>
            </p:extLst>
          </p:nvPr>
        </p:nvGraphicFramePr>
        <p:xfrm>
          <a:off x="1424508" y="2851383"/>
          <a:ext cx="7200900" cy="93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代表申請者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44488" y="4293096"/>
            <a:ext cx="9216727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本資料作成上の注意（共通）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本資料は</a:t>
            </a:r>
            <a:r>
              <a:rPr lang="ja-JP" altLang="en-US" sz="1400" u="sng" dirty="0">
                <a:solidFill>
                  <a:srgbClr val="FF0000"/>
                </a:solidFill>
              </a:rPr>
              <a:t>評価委員が申請内容の評価を実施するための重要な資料</a:t>
            </a:r>
            <a:r>
              <a:rPr lang="ja-JP" altLang="en-US" sz="1400" dirty="0">
                <a:solidFill>
                  <a:srgbClr val="FF0000"/>
                </a:solidFill>
              </a:rPr>
              <a:t>となりますので、</a:t>
            </a:r>
            <a:r>
              <a:rPr lang="ja-JP" altLang="en-US" sz="1400" b="1" dirty="0">
                <a:solidFill>
                  <a:srgbClr val="FF0000"/>
                </a:solidFill>
              </a:rPr>
              <a:t>各注意事項を熟読のうえ</a:t>
            </a:r>
            <a:r>
              <a:rPr lang="ja-JP" altLang="en-US" sz="1400" dirty="0">
                <a:solidFill>
                  <a:srgbClr val="FF0000"/>
                </a:solidFill>
              </a:rPr>
              <a:t>作成を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行って下さい。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文字の大きさは</a:t>
            </a:r>
            <a:r>
              <a:rPr lang="en-US" altLang="ja-JP" sz="1400" dirty="0">
                <a:solidFill>
                  <a:srgbClr val="FF0000"/>
                </a:solidFill>
              </a:rPr>
              <a:t>14pt</a:t>
            </a:r>
            <a:r>
              <a:rPr lang="ja-JP" altLang="en-US" sz="1400" dirty="0">
                <a:solidFill>
                  <a:srgbClr val="FF0000"/>
                </a:solidFill>
              </a:rPr>
              <a:t>以上とすること（図表内は</a:t>
            </a:r>
            <a:r>
              <a:rPr lang="en-US" altLang="ja-JP" sz="1400" dirty="0">
                <a:solidFill>
                  <a:srgbClr val="FF0000"/>
                </a:solidFill>
              </a:rPr>
              <a:t>12pt</a:t>
            </a:r>
            <a:r>
              <a:rPr lang="ja-JP" altLang="en-US" sz="1400" dirty="0">
                <a:solidFill>
                  <a:srgbClr val="FF0000"/>
                </a:solidFill>
              </a:rPr>
              <a:t>以上）。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既定のフォント（</a:t>
            </a:r>
            <a:r>
              <a:rPr lang="en-US" altLang="ja-JP" sz="1400" dirty="0" err="1">
                <a:solidFill>
                  <a:srgbClr val="FF0000"/>
                </a:solidFill>
              </a:rPr>
              <a:t>Meiryo</a:t>
            </a:r>
            <a:r>
              <a:rPr lang="en-US" altLang="ja-JP" sz="1400" dirty="0">
                <a:solidFill>
                  <a:srgbClr val="FF0000"/>
                </a:solidFill>
              </a:rPr>
              <a:t> UI</a:t>
            </a:r>
            <a:r>
              <a:rPr lang="ja-JP" altLang="en-US" sz="1400" dirty="0">
                <a:solidFill>
                  <a:srgbClr val="FF0000"/>
                </a:solidFill>
              </a:rPr>
              <a:t>）を使用すること。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各項目の枚数については、各ページ右上部に指定された上限に収まる形で記載を行うこと。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図表（写真、パース、位置図、区域図、配置図、エネルギーフロー、体制図、スキーム図、グラフ、線表等）などを用い、ヴィジュアルに表現すること。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説明にあたっては可能な限り定量的な説明を行うこと。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枠線については、適宜変更を行い、行の追加等を行うこと。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58565" y="1298470"/>
            <a:ext cx="8420100" cy="834386"/>
          </a:xfrm>
        </p:spPr>
        <p:txBody>
          <a:bodyPr/>
          <a:lstStyle/>
          <a:p>
            <a:r>
              <a:rPr kumimoji="1" lang="ja-JP" altLang="en-US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補助事業の名称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92" y="366233"/>
            <a:ext cx="5544319" cy="674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提出時の注意事項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本書式の</a:t>
            </a: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  <a:r>
              <a:rPr lang="ja-JP" altLang="en-US" sz="1400" dirty="0">
                <a:solidFill>
                  <a:srgbClr val="FF0000"/>
                </a:solidFill>
              </a:rPr>
              <a:t>等、「赤字」「青字の例」は、削除の上で、ご提出ください。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0403" y="211271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申請日：</a:t>
            </a:r>
            <a:r>
              <a:rPr lang="ja-JP" altLang="en-US" dirty="0"/>
              <a:t>令和７</a:t>
            </a:r>
            <a:r>
              <a:rPr kumimoji="1" lang="ja-JP" altLang="en-US" dirty="0"/>
              <a:t>年○○月○○日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(</a:t>
            </a:r>
            <a:r>
              <a:rPr kumimoji="1" lang="ja-JP" altLang="en-US" sz="1600" dirty="0"/>
              <a:t>別紙⑫</a:t>
            </a:r>
            <a:r>
              <a:rPr kumimoji="1" lang="en-US" altLang="ja-JP" sz="1600" dirty="0"/>
              <a:t>)</a:t>
            </a:r>
            <a:r>
              <a:rPr kumimoji="1" lang="ja-JP" altLang="en-US" sz="1600" dirty="0"/>
              <a:t>事業概要書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61770"/>
              </p:ext>
            </p:extLst>
          </p:nvPr>
        </p:nvGraphicFramePr>
        <p:xfrm>
          <a:off x="6249144" y="83096"/>
          <a:ext cx="352839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補助金申請額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00,000,000</a:t>
                      </a: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9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（６）その他特筆すべき事項等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85D6246-DB4A-69E5-A01A-B9B539032C5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8464" y="39688"/>
            <a:ext cx="1800200" cy="500061"/>
          </a:xfrm>
        </p:spPr>
        <p:txBody>
          <a:bodyPr/>
          <a:lstStyle/>
          <a:p>
            <a:pPr algn="l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FB782DC-61F3-6562-4CA8-B6955782A3AB}"/>
              </a:ext>
            </a:extLst>
          </p:cNvPr>
          <p:cNvSpPr/>
          <p:nvPr/>
        </p:nvSpPr>
        <p:spPr>
          <a:xfrm>
            <a:off x="6589679" y="44797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8EBDC63-A8ED-D201-8873-95417660AB6C}"/>
              </a:ext>
            </a:extLst>
          </p:cNvPr>
          <p:cNvSpPr txBox="1">
            <a:spLocks/>
          </p:cNvSpPr>
          <p:nvPr/>
        </p:nvSpPr>
        <p:spPr bwMode="auto">
          <a:xfrm>
            <a:off x="1928664" y="46450"/>
            <a:ext cx="4896544" cy="5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9pPr>
          </a:lstStyle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①データ連携（カーボンフットプリント、人権・環境デューディリジェンス）</a:t>
            </a:r>
          </a:p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②データ連携（電池パスポート）、リユース・リサイクル</a:t>
            </a:r>
          </a:p>
        </p:txBody>
      </p:sp>
    </p:spTree>
    <p:extLst>
      <p:ext uri="{BB962C8B-B14F-4D97-AF65-F5344CB8AC3E}">
        <p14:creationId xmlns:p14="http://schemas.microsoft.com/office/powerpoint/2010/main" val="2841162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6" y="1089998"/>
            <a:ext cx="9648825" cy="34911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賃上げに関し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取り組み予定：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あり（　　　　）％以上、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　　取り組み予定がある場合は、以下のいずれかにチェックをしてください。</a:t>
            </a:r>
            <a:endParaRPr lang="en-US" altLang="ja-JP" sz="1400" dirty="0"/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① 令和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７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年以降に開始する申請者の事業年度において、対前年度比で「給与等受給者一人当たりの平均受給額」を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 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endParaRPr lang="ja-JP" altLang="ja-JP" sz="12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</a:t>
            </a: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② 令和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７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年以降の暦年において、対前年比で「給与等受給者一人当たりの平均受給額」を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ja-JP" sz="1400" dirty="0">
                <a:solidFill>
                  <a:srgbClr val="FF0000"/>
                </a:solidFill>
              </a:rPr>
              <a:t>大企業は</a:t>
            </a:r>
            <a:r>
              <a:rPr lang="en-US" altLang="ja-JP" sz="1400" dirty="0">
                <a:solidFill>
                  <a:srgbClr val="FF0000"/>
                </a:solidFill>
              </a:rPr>
              <a:t>3</a:t>
            </a:r>
            <a:r>
              <a:rPr lang="ja-JP" altLang="ja-JP" sz="1400" dirty="0">
                <a:solidFill>
                  <a:srgbClr val="FF0000"/>
                </a:solidFill>
              </a:rPr>
              <a:t>％以上、中小企業等は</a:t>
            </a:r>
            <a:r>
              <a:rPr lang="en-US" altLang="ja-JP" sz="1400" dirty="0">
                <a:solidFill>
                  <a:srgbClr val="FF0000"/>
                </a:solidFill>
              </a:rPr>
              <a:t>1.5</a:t>
            </a:r>
            <a:r>
              <a:rPr lang="ja-JP" altLang="ja-JP" sz="1400" dirty="0">
                <a:solidFill>
                  <a:srgbClr val="FF0000"/>
                </a:solidFill>
              </a:rPr>
              <a:t>％以上の賃上げに取り組む予定があるか。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（７）賃上げに関する取組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9945F62B-417F-B8FC-EF5D-9C3061B39E6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8464" y="39688"/>
            <a:ext cx="1800200" cy="500061"/>
          </a:xfrm>
        </p:spPr>
        <p:txBody>
          <a:bodyPr/>
          <a:lstStyle/>
          <a:p>
            <a:pPr algn="l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3724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B8F2F3C-502B-0E8D-B91B-CD55CF151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ACE671A5-701A-6FCE-33B3-C7E8D6AD0C58}"/>
              </a:ext>
            </a:extLst>
          </p:cNvPr>
          <p:cNvSpPr txBox="1">
            <a:spLocks/>
          </p:cNvSpPr>
          <p:nvPr/>
        </p:nvSpPr>
        <p:spPr bwMode="auto">
          <a:xfrm>
            <a:off x="113431" y="49766"/>
            <a:ext cx="7128792" cy="5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9pPr>
          </a:lstStyle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５．年間の実施スケジュール・経費　等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5DEE7F31-7027-AF09-D930-E5942B42CC50}"/>
              </a:ext>
            </a:extLst>
          </p:cNvPr>
          <p:cNvSpPr txBox="1">
            <a:spLocks/>
          </p:cNvSpPr>
          <p:nvPr/>
        </p:nvSpPr>
        <p:spPr bwMode="auto">
          <a:xfrm>
            <a:off x="8952919" y="56291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A53384-9E59-39C9-21B4-2C6A45D28254}"/>
              </a:ext>
            </a:extLst>
          </p:cNvPr>
          <p:cNvSpPr txBox="1"/>
          <p:nvPr/>
        </p:nvSpPr>
        <p:spPr>
          <a:xfrm>
            <a:off x="230656" y="3326043"/>
            <a:ext cx="907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補助対象経費及び補助金の配分額</a:t>
            </a:r>
            <a:r>
              <a:rPr kumimoji="1" lang="ja-JP" altLang="en-US" sz="1600" dirty="0"/>
              <a:t>（補助率：</a:t>
            </a:r>
            <a:r>
              <a:rPr kumimoji="1" lang="en-US" altLang="ja-JP" sz="1600" dirty="0"/>
              <a:t>2/3</a:t>
            </a:r>
            <a:r>
              <a:rPr kumimoji="1" lang="ja-JP" altLang="en-US" sz="1600" dirty="0"/>
              <a:t>以内）</a:t>
            </a:r>
            <a:endParaRPr kumimoji="1" lang="en-US" altLang="ja-JP" sz="16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5260D90-7FA4-6735-E311-C2F5F68B25EB}"/>
              </a:ext>
            </a:extLst>
          </p:cNvPr>
          <p:cNvSpPr txBox="1"/>
          <p:nvPr/>
        </p:nvSpPr>
        <p:spPr>
          <a:xfrm>
            <a:off x="235583" y="845096"/>
            <a:ext cx="5157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令和７</a:t>
            </a:r>
            <a:r>
              <a:rPr kumimoji="1" lang="ja-JP" altLang="en-US" sz="1600" b="1" dirty="0"/>
              <a:t>年度事業スケジュール</a:t>
            </a:r>
            <a:endParaRPr kumimoji="1" lang="en-US" altLang="ja-JP" sz="1600" b="1" dirty="0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7AA3C0E5-766D-ECD0-E4FA-CC4340FE7F02}"/>
              </a:ext>
            </a:extLst>
          </p:cNvPr>
          <p:cNvCxnSpPr/>
          <p:nvPr/>
        </p:nvCxnSpPr>
        <p:spPr>
          <a:xfrm>
            <a:off x="1772613" y="2051514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1CD9FF-6D41-8B8D-9544-3C1DCF28446A}"/>
              </a:ext>
            </a:extLst>
          </p:cNvPr>
          <p:cNvSpPr txBox="1"/>
          <p:nvPr/>
        </p:nvSpPr>
        <p:spPr>
          <a:xfrm>
            <a:off x="2113562" y="132632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0941E6F-4AF4-4D3E-0F4E-C7F8BD1A46D6}"/>
              </a:ext>
            </a:extLst>
          </p:cNvPr>
          <p:cNvSpPr txBox="1"/>
          <p:nvPr/>
        </p:nvSpPr>
        <p:spPr>
          <a:xfrm>
            <a:off x="2951080" y="151535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729EBBD-9261-596A-72CA-CE330FF35E80}"/>
              </a:ext>
            </a:extLst>
          </p:cNvPr>
          <p:cNvSpPr txBox="1"/>
          <p:nvPr/>
        </p:nvSpPr>
        <p:spPr>
          <a:xfrm>
            <a:off x="8055552" y="134672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実績報告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cs typeface="メイリオ" panose="020B0604030504040204" pitchFamily="50" charset="-128"/>
              </a:rPr>
              <a:t>提出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8C9F21-AABE-EC07-0470-303AF8EDE109}"/>
              </a:ext>
            </a:extLst>
          </p:cNvPr>
          <p:cNvSpPr txBox="1"/>
          <p:nvPr/>
        </p:nvSpPr>
        <p:spPr>
          <a:xfrm>
            <a:off x="8809618" y="152555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確定検査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78BDC98-9555-3D51-077C-5DE5AFCA6F3A}"/>
              </a:ext>
            </a:extLst>
          </p:cNvPr>
          <p:cNvSpPr txBox="1"/>
          <p:nvPr/>
        </p:nvSpPr>
        <p:spPr>
          <a:xfrm>
            <a:off x="5374340" y="15406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2BBFA7D-3383-3520-81CA-45A1F520D9BA}"/>
              </a:ext>
            </a:extLst>
          </p:cNvPr>
          <p:cNvSpPr txBox="1"/>
          <p:nvPr/>
        </p:nvSpPr>
        <p:spPr>
          <a:xfrm>
            <a:off x="1403371" y="1533071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交付決定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194546D-178D-FA79-4F9B-E6270A2BC453}"/>
              </a:ext>
            </a:extLst>
          </p:cNvPr>
          <p:cNvSpPr txBox="1"/>
          <p:nvPr/>
        </p:nvSpPr>
        <p:spPr>
          <a:xfrm>
            <a:off x="6896984" y="253241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896E02B-B460-6300-9A64-D2EB4F4DC6AF}"/>
              </a:ext>
            </a:extLst>
          </p:cNvPr>
          <p:cNvSpPr txBox="1"/>
          <p:nvPr/>
        </p:nvSpPr>
        <p:spPr>
          <a:xfrm>
            <a:off x="308712" y="1792602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実施設計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（＊＊設計社）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104F5C7-5322-55A3-62DC-786261860905}"/>
              </a:ext>
            </a:extLst>
          </p:cNvPr>
          <p:cNvSpPr txBox="1"/>
          <p:nvPr/>
        </p:nvSpPr>
        <p:spPr>
          <a:xfrm>
            <a:off x="306954" y="2270805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設備・工事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（＊＊設備社）</a:t>
            </a:r>
          </a:p>
        </p:txBody>
      </p:sp>
      <p:sp>
        <p:nvSpPr>
          <p:cNvPr id="20" name="二等辺三角形 19">
            <a:extLst>
              <a:ext uri="{FF2B5EF4-FFF2-40B4-BE49-F238E27FC236}">
                <a16:creationId xmlns:a16="http://schemas.microsoft.com/office/drawing/2014/main" id="{F1504B14-53E9-EB39-1562-D88E4B8F4FBD}"/>
              </a:ext>
            </a:extLst>
          </p:cNvPr>
          <p:cNvSpPr/>
          <p:nvPr/>
        </p:nvSpPr>
        <p:spPr bwMode="auto">
          <a:xfrm flipV="1">
            <a:off x="1808826" y="18121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96CC9403-E6C5-6015-1A42-B53D7F48A044}"/>
              </a:ext>
            </a:extLst>
          </p:cNvPr>
          <p:cNvCxnSpPr/>
          <p:nvPr/>
        </p:nvCxnSpPr>
        <p:spPr>
          <a:xfrm>
            <a:off x="1772613" y="2513928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D951A697-E065-4E4E-BD61-FB94BC69AB1D}"/>
              </a:ext>
            </a:extLst>
          </p:cNvPr>
          <p:cNvSpPr/>
          <p:nvPr/>
        </p:nvSpPr>
        <p:spPr bwMode="auto">
          <a:xfrm flipV="1">
            <a:off x="9023021" y="18121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二等辺三角形 22">
            <a:extLst>
              <a:ext uri="{FF2B5EF4-FFF2-40B4-BE49-F238E27FC236}">
                <a16:creationId xmlns:a16="http://schemas.microsoft.com/office/drawing/2014/main" id="{898E5700-FF20-145A-9756-0F72F37F295E}"/>
              </a:ext>
            </a:extLst>
          </p:cNvPr>
          <p:cNvSpPr/>
          <p:nvPr/>
        </p:nvSpPr>
        <p:spPr bwMode="auto">
          <a:xfrm flipV="1">
            <a:off x="8344426" y="1812146"/>
            <a:ext cx="250588" cy="216024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6D2D5B4-E3A7-E7B8-1C7F-001C7B0AB677}"/>
              </a:ext>
            </a:extLst>
          </p:cNvPr>
          <p:cNvSpPr txBox="1"/>
          <p:nvPr/>
        </p:nvSpPr>
        <p:spPr>
          <a:xfrm>
            <a:off x="8524858" y="1754760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2/28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4727811-06DE-D2C1-003A-ECF34523F0D5}"/>
              </a:ext>
            </a:extLst>
          </p:cNvPr>
          <p:cNvSpPr txBox="1"/>
          <p:nvPr/>
        </p:nvSpPr>
        <p:spPr>
          <a:xfrm>
            <a:off x="7751225" y="251005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4FB63AED-448C-F70D-E7A9-CCE1E0895659}"/>
              </a:ext>
            </a:extLst>
          </p:cNvPr>
          <p:cNvSpPr/>
          <p:nvPr/>
        </p:nvSpPr>
        <p:spPr bwMode="auto">
          <a:xfrm flipV="1">
            <a:off x="2440430" y="18737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2BA0300-4500-F851-C9A4-AADC0DB93206}"/>
              </a:ext>
            </a:extLst>
          </p:cNvPr>
          <p:cNvSpPr txBox="1"/>
          <p:nvPr/>
        </p:nvSpPr>
        <p:spPr>
          <a:xfrm>
            <a:off x="5960207" y="13639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16253D3E-B786-0FD4-C8EC-E0746BC54D81}"/>
              </a:ext>
            </a:extLst>
          </p:cNvPr>
          <p:cNvSpPr/>
          <p:nvPr/>
        </p:nvSpPr>
        <p:spPr bwMode="auto">
          <a:xfrm flipV="1">
            <a:off x="2649983" y="2329046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C284E31-D699-5365-613D-3773C82CB13E}"/>
              </a:ext>
            </a:extLst>
          </p:cNvPr>
          <p:cNvSpPr txBox="1"/>
          <p:nvPr/>
        </p:nvSpPr>
        <p:spPr>
          <a:xfrm>
            <a:off x="2565117" y="1698489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11/10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147438C-4974-8225-7E4D-8752EE7EF604}"/>
              </a:ext>
            </a:extLst>
          </p:cNvPr>
          <p:cNvSpPr txBox="1"/>
          <p:nvPr/>
        </p:nvSpPr>
        <p:spPr>
          <a:xfrm>
            <a:off x="2249873" y="254367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09D355F-919E-CFCD-8424-D02889E231FF}"/>
              </a:ext>
            </a:extLst>
          </p:cNvPr>
          <p:cNvSpPr txBox="1"/>
          <p:nvPr/>
        </p:nvSpPr>
        <p:spPr>
          <a:xfrm>
            <a:off x="2061599" y="2214619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2" name="二等辺三角形 31">
            <a:extLst>
              <a:ext uri="{FF2B5EF4-FFF2-40B4-BE49-F238E27FC236}">
                <a16:creationId xmlns:a16="http://schemas.microsoft.com/office/drawing/2014/main" id="{74996A50-6301-E43F-7087-693CEB4E3F88}"/>
              </a:ext>
            </a:extLst>
          </p:cNvPr>
          <p:cNvSpPr/>
          <p:nvPr/>
        </p:nvSpPr>
        <p:spPr bwMode="auto">
          <a:xfrm flipV="1">
            <a:off x="3116261" y="18737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3609B6C-4F4D-EFE1-B2EE-87C5220F0AE0}"/>
              </a:ext>
            </a:extLst>
          </p:cNvPr>
          <p:cNvSpPr txBox="1"/>
          <p:nvPr/>
        </p:nvSpPr>
        <p:spPr>
          <a:xfrm>
            <a:off x="3272293" y="169255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11/20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55AD32E7-87EB-ABD1-74C5-B8E0EEA9B5FB}"/>
              </a:ext>
            </a:extLst>
          </p:cNvPr>
          <p:cNvSpPr/>
          <p:nvPr/>
        </p:nvSpPr>
        <p:spPr bwMode="auto">
          <a:xfrm flipV="1">
            <a:off x="3226307" y="2326362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040B41D-4EDC-EBF6-6312-1BA58F499B89}"/>
              </a:ext>
            </a:extLst>
          </p:cNvPr>
          <p:cNvSpPr txBox="1"/>
          <p:nvPr/>
        </p:nvSpPr>
        <p:spPr>
          <a:xfrm>
            <a:off x="3358669" y="2218443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11/25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6" name="二等辺三角形 35">
            <a:extLst>
              <a:ext uri="{FF2B5EF4-FFF2-40B4-BE49-F238E27FC236}">
                <a16:creationId xmlns:a16="http://schemas.microsoft.com/office/drawing/2014/main" id="{534879AE-178E-AA30-6317-40CD8AB347AB}"/>
              </a:ext>
            </a:extLst>
          </p:cNvPr>
          <p:cNvSpPr/>
          <p:nvPr/>
        </p:nvSpPr>
        <p:spPr bwMode="auto">
          <a:xfrm flipV="1">
            <a:off x="5562459" y="18737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0AADD61-BF05-E0C9-FBD6-C8B99DC65AB6}"/>
              </a:ext>
            </a:extLst>
          </p:cNvPr>
          <p:cNvSpPr txBox="1"/>
          <p:nvPr/>
        </p:nvSpPr>
        <p:spPr>
          <a:xfrm>
            <a:off x="4976929" y="1727595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cs typeface="メイリオ" panose="020B0604030504040204" pitchFamily="50" charset="-128"/>
              </a:rPr>
              <a:t>12/15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8" name="二等辺三角形 37">
            <a:extLst>
              <a:ext uri="{FF2B5EF4-FFF2-40B4-BE49-F238E27FC236}">
                <a16:creationId xmlns:a16="http://schemas.microsoft.com/office/drawing/2014/main" id="{FA39F585-BBFC-CA75-CE31-EAFEE541AAB8}"/>
              </a:ext>
            </a:extLst>
          </p:cNvPr>
          <p:cNvSpPr/>
          <p:nvPr/>
        </p:nvSpPr>
        <p:spPr bwMode="auto">
          <a:xfrm flipV="1">
            <a:off x="6128344" y="18737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E66773D-A51E-20B4-6D68-EED731BC6AA2}"/>
              </a:ext>
            </a:extLst>
          </p:cNvPr>
          <p:cNvSpPr txBox="1"/>
          <p:nvPr/>
        </p:nvSpPr>
        <p:spPr>
          <a:xfrm>
            <a:off x="6242341" y="1717778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12/30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0" name="二等辺三角形 39">
            <a:extLst>
              <a:ext uri="{FF2B5EF4-FFF2-40B4-BE49-F238E27FC236}">
                <a16:creationId xmlns:a16="http://schemas.microsoft.com/office/drawing/2014/main" id="{7870E948-B350-74A7-6FEB-44756F301E18}"/>
              </a:ext>
            </a:extLst>
          </p:cNvPr>
          <p:cNvSpPr/>
          <p:nvPr/>
        </p:nvSpPr>
        <p:spPr bwMode="auto">
          <a:xfrm flipV="1">
            <a:off x="7920570" y="2332030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78637D7-26C7-601C-994E-912AD9CB126C}"/>
              </a:ext>
            </a:extLst>
          </p:cNvPr>
          <p:cNvSpPr txBox="1"/>
          <p:nvPr/>
        </p:nvSpPr>
        <p:spPr>
          <a:xfrm>
            <a:off x="7389427" y="222768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2" name="二等辺三角形 41">
            <a:extLst>
              <a:ext uri="{FF2B5EF4-FFF2-40B4-BE49-F238E27FC236}">
                <a16:creationId xmlns:a16="http://schemas.microsoft.com/office/drawing/2014/main" id="{A67AF33F-3096-A61A-8292-A4531C960ECD}"/>
              </a:ext>
            </a:extLst>
          </p:cNvPr>
          <p:cNvSpPr/>
          <p:nvPr/>
        </p:nvSpPr>
        <p:spPr bwMode="auto">
          <a:xfrm flipV="1">
            <a:off x="7041265" y="2335717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DFD08C7-7EE3-94E5-E852-776776178762}"/>
              </a:ext>
            </a:extLst>
          </p:cNvPr>
          <p:cNvSpPr txBox="1"/>
          <p:nvPr/>
        </p:nvSpPr>
        <p:spPr>
          <a:xfrm>
            <a:off x="6526763" y="2221946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1/31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94F61AF-8CCD-05FD-94DA-5DA60AD5B0E0}"/>
              </a:ext>
            </a:extLst>
          </p:cNvPr>
          <p:cNvSpPr txBox="1"/>
          <p:nvPr/>
        </p:nvSpPr>
        <p:spPr>
          <a:xfrm>
            <a:off x="3104451" y="261833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540818F-73BD-E388-B93A-F212C03B7E2F}"/>
              </a:ext>
            </a:extLst>
          </p:cNvPr>
          <p:cNvSpPr txBox="1"/>
          <p:nvPr/>
        </p:nvSpPr>
        <p:spPr>
          <a:xfrm>
            <a:off x="230656" y="1261979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事業項目</a:t>
            </a:r>
            <a:endParaRPr lang="en-US" altLang="ja-JP" sz="1400" dirty="0">
              <a:solidFill>
                <a:srgbClr val="0070C0"/>
              </a:solidFill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（発注先）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A2AF088D-C602-585F-AEA4-E7AFB1070DFD}"/>
              </a:ext>
            </a:extLst>
          </p:cNvPr>
          <p:cNvSpPr txBox="1"/>
          <p:nvPr/>
        </p:nvSpPr>
        <p:spPr>
          <a:xfrm>
            <a:off x="4048202" y="1833704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graphicFrame>
        <p:nvGraphicFramePr>
          <p:cNvPr id="47" name="表 46">
            <a:extLst>
              <a:ext uri="{FF2B5EF4-FFF2-40B4-BE49-F238E27FC236}">
                <a16:creationId xmlns:a16="http://schemas.microsoft.com/office/drawing/2014/main" id="{5B59F3B0-BCA8-5347-7120-F0E060C5B0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260890"/>
              </p:ext>
            </p:extLst>
          </p:nvPr>
        </p:nvGraphicFramePr>
        <p:xfrm>
          <a:off x="1053807" y="3913956"/>
          <a:ext cx="2952327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16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（千円）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</a:t>
                      </a:r>
                      <a:r>
                        <a:rPr kumimoji="1" lang="ja-JP" altLang="en-US" sz="1200" dirty="0"/>
                        <a:t>７年度計画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税抜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補助金額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人件費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設計費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6,000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4,000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設備費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工事費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諸経費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2731A0-99DD-6F2D-51C2-4BBAA8D0D3B9}"/>
              </a:ext>
            </a:extLst>
          </p:cNvPr>
          <p:cNvSpPr txBox="1"/>
          <p:nvPr/>
        </p:nvSpPr>
        <p:spPr>
          <a:xfrm>
            <a:off x="4954580" y="4993398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sp>
        <p:nvSpPr>
          <p:cNvPr id="49" name="スライド番号プレースホルダー 2">
            <a:extLst>
              <a:ext uri="{FF2B5EF4-FFF2-40B4-BE49-F238E27FC236}">
                <a16:creationId xmlns:a16="http://schemas.microsoft.com/office/drawing/2014/main" id="{9A67C784-5814-BA1A-70AC-AD05094CE85D}"/>
              </a:ext>
            </a:extLst>
          </p:cNvPr>
          <p:cNvSpPr txBox="1">
            <a:spLocks/>
          </p:cNvSpPr>
          <p:nvPr/>
        </p:nvSpPr>
        <p:spPr>
          <a:xfrm>
            <a:off x="9030389" y="6749752"/>
            <a:ext cx="1043563" cy="25647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kumimoji="1" sz="1200" kern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9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小波 4">
            <a:extLst>
              <a:ext uri="{FF2B5EF4-FFF2-40B4-BE49-F238E27FC236}">
                <a16:creationId xmlns:a16="http://schemas.microsoft.com/office/drawing/2014/main" id="{3353F3E9-E883-8F8B-D519-29BF43FA03C6}"/>
              </a:ext>
            </a:extLst>
          </p:cNvPr>
          <p:cNvSpPr/>
          <p:nvPr/>
        </p:nvSpPr>
        <p:spPr>
          <a:xfrm rot="16200000">
            <a:off x="2031351" y="1964036"/>
            <a:ext cx="455977" cy="103881"/>
          </a:xfrm>
          <a:prstGeom prst="doubleWave">
            <a:avLst>
              <a:gd name="adj1" fmla="val 12500"/>
              <a:gd name="adj2" fmla="val 0"/>
            </a:avLst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841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AFE5-21E6-0825-002B-B15058C49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B4EAAAF-83F1-52DC-D6A4-B379B7FFB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6E208F8D-779B-24E1-F435-F82E950214A3}"/>
              </a:ext>
            </a:extLst>
          </p:cNvPr>
          <p:cNvSpPr txBox="1">
            <a:spLocks/>
          </p:cNvSpPr>
          <p:nvPr/>
        </p:nvSpPr>
        <p:spPr bwMode="auto">
          <a:xfrm>
            <a:off x="113431" y="49766"/>
            <a:ext cx="5559649" cy="5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9pPr>
          </a:lstStyle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公開用　事業概要　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申請者名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967ADB-71A3-4EA2-A369-A8F49EF583EA}"/>
              </a:ext>
            </a:extLst>
          </p:cNvPr>
          <p:cNvSpPr txBox="1"/>
          <p:nvPr/>
        </p:nvSpPr>
        <p:spPr>
          <a:xfrm>
            <a:off x="339457" y="729001"/>
            <a:ext cx="921702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間接補助事業の名称：</a:t>
            </a:r>
            <a:endParaRPr kumimoji="1" lang="en-US" altLang="ja-JP" sz="1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674E8F4-BC39-C222-E21F-F2874766E81C}"/>
              </a:ext>
            </a:extLst>
          </p:cNvPr>
          <p:cNvSpPr txBox="1"/>
          <p:nvPr/>
        </p:nvSpPr>
        <p:spPr>
          <a:xfrm>
            <a:off x="205840" y="1158581"/>
            <a:ext cx="907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＜事業概要＞</a:t>
            </a:r>
            <a:endParaRPr kumimoji="1" lang="en-US" altLang="ja-JP" sz="1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432868-9D54-8333-1E7F-B9F0BB11C646}"/>
              </a:ext>
            </a:extLst>
          </p:cNvPr>
          <p:cNvSpPr txBox="1"/>
          <p:nvPr/>
        </p:nvSpPr>
        <p:spPr>
          <a:xfrm>
            <a:off x="205840" y="2506338"/>
            <a:ext cx="907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＜実施体制図＞　　</a:t>
            </a:r>
            <a:endParaRPr kumimoji="1" lang="en-US" altLang="ja-JP" sz="14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5512CCB-C85B-3569-D985-8929A4E154B7}"/>
              </a:ext>
            </a:extLst>
          </p:cNvPr>
          <p:cNvSpPr txBox="1"/>
          <p:nvPr/>
        </p:nvSpPr>
        <p:spPr>
          <a:xfrm>
            <a:off x="339457" y="1434842"/>
            <a:ext cx="9217024" cy="94912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b="1" dirty="0">
                <a:solidFill>
                  <a:srgbClr val="FF0000"/>
                </a:solidFill>
              </a:rPr>
              <a:t>フォント</a:t>
            </a:r>
            <a:r>
              <a:rPr lang="en-US" altLang="ja-JP" sz="1050" b="1" dirty="0">
                <a:solidFill>
                  <a:srgbClr val="FF0000"/>
                </a:solidFill>
              </a:rPr>
              <a:t>10</a:t>
            </a:r>
            <a:r>
              <a:rPr lang="ja-JP" altLang="en-US" sz="1050" b="1" dirty="0">
                <a:solidFill>
                  <a:srgbClr val="FF0000"/>
                </a:solidFill>
              </a:rPr>
              <a:t>ポイント以上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CCDDD8F-5D30-5133-FD18-BD19B73E2379}"/>
              </a:ext>
            </a:extLst>
          </p:cNvPr>
          <p:cNvSpPr txBox="1"/>
          <p:nvPr/>
        </p:nvSpPr>
        <p:spPr>
          <a:xfrm>
            <a:off x="339457" y="2800650"/>
            <a:ext cx="9217024" cy="372469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b="1" dirty="0">
                <a:solidFill>
                  <a:srgbClr val="FF0000"/>
                </a:solidFill>
              </a:rPr>
              <a:t>【</a:t>
            </a:r>
            <a:r>
              <a:rPr lang="ja-JP" altLang="en-US" sz="105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05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b="1" dirty="0">
                <a:solidFill>
                  <a:srgbClr val="FF0000"/>
                </a:solidFill>
              </a:rPr>
              <a:t>フォント</a:t>
            </a:r>
            <a:r>
              <a:rPr lang="en-US" altLang="ja-JP" sz="1050" b="1" dirty="0">
                <a:solidFill>
                  <a:srgbClr val="FF0000"/>
                </a:solidFill>
              </a:rPr>
              <a:t>10</a:t>
            </a:r>
            <a:r>
              <a:rPr lang="ja-JP" altLang="en-US" sz="1050" b="1" dirty="0">
                <a:solidFill>
                  <a:srgbClr val="FF0000"/>
                </a:solidFill>
              </a:rPr>
              <a:t>ポイント以上　</a:t>
            </a:r>
            <a:endParaRPr lang="en-US" altLang="ja-JP" sz="105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b="1" dirty="0">
                <a:solidFill>
                  <a:srgbClr val="FF0000"/>
                </a:solidFill>
              </a:rPr>
              <a:t>申請者、共同申請者及び補助事業に必要不可欠な協力事業者を明示し、執行体制図等により各々の役割を明確に示してください。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b="1" dirty="0">
                <a:solidFill>
                  <a:srgbClr val="FF0000"/>
                </a:solidFill>
              </a:rPr>
              <a:t>図表等も用いて公表可能な範囲で簡潔に記載してください。　</a:t>
            </a:r>
            <a:endParaRPr lang="en-US" altLang="ja-JP" sz="105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050" dirty="0">
              <a:solidFill>
                <a:srgbClr val="FF0000"/>
              </a:solidFill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EF6251D3-AD86-4FD6-6621-4D38CFA25245}"/>
              </a:ext>
            </a:extLst>
          </p:cNvPr>
          <p:cNvSpPr txBox="1">
            <a:spLocks/>
          </p:cNvSpPr>
          <p:nvPr/>
        </p:nvSpPr>
        <p:spPr bwMode="auto">
          <a:xfrm>
            <a:off x="5657528" y="44439"/>
            <a:ext cx="4248472" cy="5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9pPr>
          </a:lstStyle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①データ連携（カーボンフットプリント、人権・環境デューディリジェンス）</a:t>
            </a:r>
          </a:p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②データ連携（電池パスポート）、リユース・リサイクル</a:t>
            </a:r>
          </a:p>
        </p:txBody>
      </p:sp>
      <p:sp>
        <p:nvSpPr>
          <p:cNvPr id="56" name="吹き出し: 円形 55">
            <a:extLst>
              <a:ext uri="{FF2B5EF4-FFF2-40B4-BE49-F238E27FC236}">
                <a16:creationId xmlns:a16="http://schemas.microsoft.com/office/drawing/2014/main" id="{44C27211-CDF6-3A2A-5721-29407EC10C86}"/>
              </a:ext>
            </a:extLst>
          </p:cNvPr>
          <p:cNvSpPr/>
          <p:nvPr/>
        </p:nvSpPr>
        <p:spPr>
          <a:xfrm>
            <a:off x="6681192" y="574432"/>
            <a:ext cx="3008906" cy="1103435"/>
          </a:xfrm>
          <a:prstGeom prst="wedgeEllipseCallou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200" b="1" dirty="0">
                <a:solidFill>
                  <a:srgbClr val="FF0000"/>
                </a:solidFill>
              </a:rPr>
              <a:t>＊１ページにまとめてください　　このページは、採択時にホームページ上で公表します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692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128465" y="95302"/>
            <a:ext cx="4464496" cy="377179"/>
          </a:xfrm>
        </p:spPr>
        <p:txBody>
          <a:bodyPr/>
          <a:lstStyle/>
          <a:p>
            <a:pPr algn="l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１．</a:t>
            </a:r>
            <a:r>
              <a:rPr kumimoji="1"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補助事業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の概要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-124726" y="604482"/>
            <a:ext cx="422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（１）事業概要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338427"/>
              </p:ext>
            </p:extLst>
          </p:nvPr>
        </p:nvGraphicFramePr>
        <p:xfrm>
          <a:off x="200009" y="999801"/>
          <a:ext cx="5578961" cy="2950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510">
                  <a:extLst>
                    <a:ext uri="{9D8B030D-6E8A-4147-A177-3AD203B41FA5}">
                      <a16:colId xmlns:a16="http://schemas.microsoft.com/office/drawing/2014/main" val="3572665178"/>
                    </a:ext>
                  </a:extLst>
                </a:gridCol>
                <a:gridCol w="431510">
                  <a:extLst>
                    <a:ext uri="{9D8B030D-6E8A-4147-A177-3AD203B41FA5}">
                      <a16:colId xmlns:a16="http://schemas.microsoft.com/office/drawing/2014/main" val="1418403791"/>
                    </a:ext>
                  </a:extLst>
                </a:gridCol>
                <a:gridCol w="431510">
                  <a:extLst>
                    <a:ext uri="{9D8B030D-6E8A-4147-A177-3AD203B41FA5}">
                      <a16:colId xmlns:a16="http://schemas.microsoft.com/office/drawing/2014/main" val="1574638420"/>
                    </a:ext>
                  </a:extLst>
                </a:gridCol>
                <a:gridCol w="431510">
                  <a:extLst>
                    <a:ext uri="{9D8B030D-6E8A-4147-A177-3AD203B41FA5}">
                      <a16:colId xmlns:a16="http://schemas.microsoft.com/office/drawing/2014/main" val="454957622"/>
                    </a:ext>
                  </a:extLst>
                </a:gridCol>
                <a:gridCol w="1660380">
                  <a:extLst>
                    <a:ext uri="{9D8B030D-6E8A-4147-A177-3AD203B41FA5}">
                      <a16:colId xmlns:a16="http://schemas.microsoft.com/office/drawing/2014/main" val="230291538"/>
                    </a:ext>
                  </a:extLst>
                </a:gridCol>
              </a:tblGrid>
              <a:tr h="628999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事業者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主申請者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事業地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〇〇県△△市□□町</a:t>
                      </a:r>
                    </a:p>
                  </a:txBody>
                  <a:tcPr marL="99060" marR="9906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2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実証テーマ</a:t>
                      </a:r>
                      <a:br>
                        <a:rPr kumimoji="1" lang="en-US" altLang="ja-JP" sz="1200" b="0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（事業の区分）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①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ｱ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ｲ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ｳ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企業分類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該当に○をつけてください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baseline="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✓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大企業　・　中小企業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06967768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事業期間（稼働予定）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〇年〇月～〇年〇月（〇年〇月稼働予定）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補助事業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に要する経費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補助対象経費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補助金額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601072" y="651461"/>
            <a:ext cx="3908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（２）実証テーマの特徴</a:t>
            </a:r>
            <a:endParaRPr kumimoji="1" lang="ja-JP" altLang="en-US" sz="14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432720" y="428856"/>
            <a:ext cx="12827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CC"/>
                </a:solidFill>
              </a:rPr>
              <a:t>青字は例</a:t>
            </a:r>
            <a:endParaRPr lang="en-US" altLang="ja-JP" sz="1400" dirty="0">
              <a:solidFill>
                <a:srgbClr val="0000CC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6C58077-1965-47F0-A7B3-74E37C3B278C}"/>
              </a:ext>
            </a:extLst>
          </p:cNvPr>
          <p:cNvSpPr txBox="1"/>
          <p:nvPr/>
        </p:nvSpPr>
        <p:spPr>
          <a:xfrm>
            <a:off x="-106887" y="3954542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（３）</a:t>
            </a:r>
            <a:r>
              <a:rPr lang="zh-TW" altLang="en-US" sz="1600" dirty="0"/>
              <a:t>補助事業</a:t>
            </a:r>
            <a:r>
              <a:rPr lang="ja-JP" altLang="en-US" sz="1600" dirty="0"/>
              <a:t>の達成目標</a:t>
            </a:r>
            <a:endParaRPr lang="en-US" altLang="ja-JP" sz="1600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560434"/>
              </p:ext>
            </p:extLst>
          </p:nvPr>
        </p:nvGraphicFramePr>
        <p:xfrm>
          <a:off x="245496" y="4330238"/>
          <a:ext cx="9460498" cy="2195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7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4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9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686">
                <a:tc>
                  <a:txBody>
                    <a:bodyPr/>
                    <a:lstStyle/>
                    <a:p>
                      <a:pPr marL="0" algn="ctr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指標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今年度終了時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稼働後（〇〇年度）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3044789" y="5157192"/>
            <a:ext cx="3096344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実証による達成目標および達成度を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29142"/>
              </p:ext>
            </p:extLst>
          </p:nvPr>
        </p:nvGraphicFramePr>
        <p:xfrm>
          <a:off x="5889101" y="999300"/>
          <a:ext cx="3816890" cy="18715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6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841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623841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8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6482342" y="1808088"/>
            <a:ext cx="2520280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実証テーマの特徴を簡潔に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4">
            <a:extLst>
              <a:ext uri="{FF2B5EF4-FFF2-40B4-BE49-F238E27FC236}">
                <a16:creationId xmlns:a16="http://schemas.microsoft.com/office/drawing/2014/main" id="{9F34B127-74C3-448C-871C-96996366A93B}"/>
              </a:ext>
            </a:extLst>
          </p:cNvPr>
          <p:cNvSpPr txBox="1"/>
          <p:nvPr/>
        </p:nvSpPr>
        <p:spPr>
          <a:xfrm>
            <a:off x="6321152" y="2984116"/>
            <a:ext cx="3384838" cy="130898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dirty="0">
                <a:latin typeface="+mj-lt"/>
              </a:rPr>
              <a:t>①データ連携（カーボンフットプリント、人権・環境デューディリジェンス）</a:t>
            </a:r>
            <a:endParaRPr lang="en-US" altLang="ja-JP" dirty="0">
              <a:latin typeface="+mj-lt"/>
            </a:endParaRPr>
          </a:p>
          <a:p>
            <a:pPr lvl="0"/>
            <a:r>
              <a:rPr lang="ja-JP" altLang="en-US" dirty="0">
                <a:latin typeface="+mj-lt"/>
              </a:rPr>
              <a:t>②データ連携（電池パスポート）、リユース・リサイクル</a:t>
            </a:r>
            <a:endParaRPr lang="en-US" altLang="ja-JP" dirty="0">
              <a:latin typeface="+mj-lt"/>
            </a:endParaRPr>
          </a:p>
          <a:p>
            <a:pPr lvl="0"/>
            <a:endParaRPr lang="en-US" altLang="ja-JP" dirty="0">
              <a:latin typeface="+mj-lt"/>
            </a:endParaRPr>
          </a:p>
          <a:p>
            <a:pPr lvl="0"/>
            <a:r>
              <a:rPr lang="ja-JP" altLang="en-US" dirty="0">
                <a:latin typeface="+mj-lt"/>
              </a:rPr>
              <a:t>＊公募要領　</a:t>
            </a:r>
            <a:r>
              <a:rPr lang="en-US" altLang="ja-JP" dirty="0">
                <a:latin typeface="+mj-lt"/>
              </a:rPr>
              <a:t>P</a:t>
            </a:r>
            <a:r>
              <a:rPr lang="ja-JP" altLang="en-US" dirty="0">
                <a:latin typeface="+mj-lt"/>
              </a:rPr>
              <a:t>４</a:t>
            </a:r>
            <a:endParaRPr lang="en-US" altLang="ja-JP" dirty="0">
              <a:latin typeface="+mj-lt"/>
            </a:endParaRPr>
          </a:p>
          <a:p>
            <a:pPr lvl="0"/>
            <a:r>
              <a:rPr lang="ja-JP" altLang="en-US" dirty="0">
                <a:latin typeface="+mj-lt"/>
              </a:rPr>
              <a:t>（</a:t>
            </a:r>
            <a:r>
              <a:rPr lang="en-US" altLang="ja-JP" dirty="0">
                <a:latin typeface="+mj-lt"/>
              </a:rPr>
              <a:t>2</a:t>
            </a:r>
            <a:r>
              <a:rPr lang="ja-JP" altLang="en-US" dirty="0">
                <a:latin typeface="+mj-lt"/>
              </a:rPr>
              <a:t>）補助事業より該当区分をご参照のうえ、</a:t>
            </a:r>
            <a:endParaRPr lang="en-US" altLang="ja-JP" dirty="0">
              <a:latin typeface="+mj-lt"/>
            </a:endParaRPr>
          </a:p>
          <a:p>
            <a:pPr lvl="0"/>
            <a:r>
              <a:rPr lang="ja-JP" altLang="en-US" dirty="0">
                <a:latin typeface="+mj-lt"/>
              </a:rPr>
              <a:t>　✓を入れてください</a:t>
            </a:r>
            <a:endParaRPr lang="en-US" altLang="ja-JP" dirty="0">
              <a:latin typeface="+mj-lt"/>
            </a:endParaRPr>
          </a:p>
          <a:p>
            <a:pPr lvl="0"/>
            <a:endParaRPr lang="en-US" altLang="ja-JP" sz="1600" dirty="0">
              <a:latin typeface="+mj-lt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AA204B-5C08-87BE-EF31-C5AA2EC6C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AEE56B-1F4B-0B68-8222-765BE870967E}"/>
              </a:ext>
            </a:extLst>
          </p:cNvPr>
          <p:cNvSpPr txBox="1"/>
          <p:nvPr/>
        </p:nvSpPr>
        <p:spPr>
          <a:xfrm>
            <a:off x="5797977" y="2984116"/>
            <a:ext cx="584775" cy="11039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/>
              <a:t>実証テーマ</a:t>
            </a:r>
            <a:r>
              <a:rPr kumimoji="1" lang="ja-JP" altLang="en-US" sz="1100" dirty="0"/>
              <a:t>（事業の区分</a:t>
            </a:r>
            <a:r>
              <a:rPr kumimoji="1" lang="ja-JP" altLang="en-US" sz="12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14445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128464" y="103932"/>
            <a:ext cx="4464496" cy="377179"/>
          </a:xfrm>
        </p:spPr>
        <p:txBody>
          <a:bodyPr/>
          <a:lstStyle/>
          <a:p>
            <a:pPr algn="l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２．実証事業イメージ（全体像）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2D7FD3-C745-4F53-92E0-871FADE0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6813292" y="697359"/>
            <a:ext cx="397408" cy="23570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210821" y="675635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：補助対象経費の範囲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214" name="テキスト ボックス 213">
            <a:extLst>
              <a:ext uri="{FF2B5EF4-FFF2-40B4-BE49-F238E27FC236}">
                <a16:creationId xmlns:a16="http://schemas.microsoft.com/office/drawing/2014/main" id="{77CC7F27-A545-445F-8A8E-DDF79CD87C33}"/>
              </a:ext>
            </a:extLst>
          </p:cNvPr>
          <p:cNvSpPr txBox="1"/>
          <p:nvPr/>
        </p:nvSpPr>
        <p:spPr>
          <a:xfrm>
            <a:off x="1709857" y="1690532"/>
            <a:ext cx="6343151" cy="10752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実証事業のイメージをわかりやすく図示し、簡潔な説明文を記載すること。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補助対象となる設備・インフラ等をバックハッチングするなどして、明示すること。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58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pPr algn="l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３．補助事業到達イメージ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568F6C-F23E-4270-869C-5026EE85E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枚以内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114988" y="714182"/>
            <a:ext cx="6220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（１）実証事業の到達イメージ（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令和７年度 終了時</a:t>
            </a:r>
            <a:r>
              <a:rPr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kumimoji="1" lang="ja-JP" altLang="en-US" sz="16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E29417F-0682-4A46-A1EA-2A6882F1F294}"/>
              </a:ext>
            </a:extLst>
          </p:cNvPr>
          <p:cNvSpPr txBox="1"/>
          <p:nvPr/>
        </p:nvSpPr>
        <p:spPr>
          <a:xfrm>
            <a:off x="2120921" y="1794685"/>
            <a:ext cx="4992320" cy="8944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実証事業の到達イメージをわかりやすく記載すること。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49851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295342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5" y="962842"/>
            <a:ext cx="9673974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（１）実効性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6BA604A2-5BE4-643C-3DA3-B0E0A52651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8464" y="39688"/>
            <a:ext cx="1800200" cy="500061"/>
          </a:xfrm>
        </p:spPr>
        <p:txBody>
          <a:bodyPr/>
          <a:lstStyle/>
          <a:p>
            <a:pPr algn="l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649029D-68C7-3136-A171-1241877655AA}"/>
              </a:ext>
            </a:extLst>
          </p:cNvPr>
          <p:cNvSpPr/>
          <p:nvPr/>
        </p:nvSpPr>
        <p:spPr>
          <a:xfrm>
            <a:off x="6589679" y="44797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DAD09E2-0AA8-7AE5-2B5B-D72A07FD970B}"/>
              </a:ext>
            </a:extLst>
          </p:cNvPr>
          <p:cNvSpPr txBox="1">
            <a:spLocks/>
          </p:cNvSpPr>
          <p:nvPr/>
        </p:nvSpPr>
        <p:spPr bwMode="auto">
          <a:xfrm>
            <a:off x="1928664" y="46450"/>
            <a:ext cx="4896544" cy="5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9pPr>
          </a:lstStyle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①データ連携（カーボンフットプリント、人権・環境デューディリジェンス）</a:t>
            </a:r>
          </a:p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②データ連携（電池パスポート）、リユース・リサイクル</a:t>
            </a:r>
          </a:p>
        </p:txBody>
      </p:sp>
    </p:spTree>
    <p:extLst>
      <p:ext uri="{BB962C8B-B14F-4D97-AF65-F5344CB8AC3E}">
        <p14:creationId xmlns:p14="http://schemas.microsoft.com/office/powerpoint/2010/main" val="355661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128464" y="39688"/>
            <a:ext cx="1800200" cy="500061"/>
          </a:xfrm>
        </p:spPr>
        <p:txBody>
          <a:bodyPr/>
          <a:lstStyle/>
          <a:p>
            <a:pPr algn="l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7" y="2064591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4528" y="4293096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　　</a:t>
            </a: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（２）事業の区分①技術力　　事業の区分②新規性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585FA4-972B-677D-6105-C2C6D895C198}"/>
              </a:ext>
            </a:extLst>
          </p:cNvPr>
          <p:cNvSpPr txBox="1"/>
          <p:nvPr/>
        </p:nvSpPr>
        <p:spPr>
          <a:xfrm>
            <a:off x="1136836" y="2278032"/>
            <a:ext cx="8784716" cy="1295743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事業の区分①の提案は、技術力を記載してください。　　　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　　　　　　　　　　　　 事業の区分②の提案は、新規性を記載してください。　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　　　　　　　　　　　 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CECA64-DD8B-E5A3-8B3E-727F56FFFC1B}"/>
              </a:ext>
            </a:extLst>
          </p:cNvPr>
          <p:cNvSpPr/>
          <p:nvPr/>
        </p:nvSpPr>
        <p:spPr>
          <a:xfrm>
            <a:off x="6589679" y="44797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EADAC048-C238-15FC-EA6B-E0B3DC2F5966}"/>
              </a:ext>
            </a:extLst>
          </p:cNvPr>
          <p:cNvSpPr txBox="1">
            <a:spLocks/>
          </p:cNvSpPr>
          <p:nvPr/>
        </p:nvSpPr>
        <p:spPr bwMode="auto">
          <a:xfrm>
            <a:off x="1928664" y="46450"/>
            <a:ext cx="4896544" cy="5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9pPr>
          </a:lstStyle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①データ連携（カーボンフットプリント、人権・環境デューディリジェンス）</a:t>
            </a:r>
          </a:p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②データ連携（電池パスポート）、リユース・リサイクル</a:t>
            </a:r>
          </a:p>
        </p:txBody>
      </p:sp>
    </p:spTree>
    <p:extLst>
      <p:ext uri="{BB962C8B-B14F-4D97-AF65-F5344CB8AC3E}">
        <p14:creationId xmlns:p14="http://schemas.microsoft.com/office/powerpoint/2010/main" val="345573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94229"/>
            <a:ext cx="9648825" cy="42518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1400" b="1" dirty="0">
                <a:solidFill>
                  <a:srgbClr val="FF0000"/>
                </a:solidFill>
              </a:rPr>
              <a:t>申請者、共同申請者及び補助事業に必要不可欠な協力事業者を明示し、執行体制図等により各々の役割を明確に示</a:t>
            </a:r>
            <a:r>
              <a:rPr lang="ja-JP" altLang="en-US" sz="1400" b="1" dirty="0">
                <a:solidFill>
                  <a:srgbClr val="FF0000"/>
                </a:solidFill>
              </a:rPr>
              <a:t>してください。</a:t>
            </a:r>
            <a:endParaRPr lang="en-US" altLang="ja-JP" sz="1400" b="1" dirty="0">
              <a:solidFill>
                <a:srgbClr val="FF0000"/>
              </a:solidFill>
            </a:endParaRPr>
          </a:p>
          <a:p>
            <a:pPr marL="133350" indent="-133350" algn="l"/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5"/>
            <a:ext cx="9648825" cy="9940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（３）事業実施体制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FEAE3DFD-E24A-01FD-6C05-8EF8D30842E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8464" y="39688"/>
            <a:ext cx="1800200" cy="500061"/>
          </a:xfrm>
        </p:spPr>
        <p:txBody>
          <a:bodyPr/>
          <a:lstStyle/>
          <a:p>
            <a:pPr algn="l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r>
              <a:rPr lang="ja-JP" altLang="ja-JP" sz="20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 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ABEF717-934D-642E-4E63-1C64EEB13D1F}"/>
              </a:ext>
            </a:extLst>
          </p:cNvPr>
          <p:cNvSpPr/>
          <p:nvPr/>
        </p:nvSpPr>
        <p:spPr>
          <a:xfrm>
            <a:off x="6589679" y="44797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C719E34-8D04-3551-E9D5-3ADFC57ADC17}"/>
              </a:ext>
            </a:extLst>
          </p:cNvPr>
          <p:cNvSpPr txBox="1">
            <a:spLocks/>
          </p:cNvSpPr>
          <p:nvPr/>
        </p:nvSpPr>
        <p:spPr bwMode="auto">
          <a:xfrm>
            <a:off x="1928664" y="46450"/>
            <a:ext cx="4896544" cy="5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9pPr>
          </a:lstStyle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①データ連携（カーボンフットプリント、人権・環境デューディリジェンス）</a:t>
            </a:r>
          </a:p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②データ連携（電池パスポート）、リユース・リサイクル</a:t>
            </a:r>
          </a:p>
        </p:txBody>
      </p:sp>
    </p:spTree>
    <p:extLst>
      <p:ext uri="{BB962C8B-B14F-4D97-AF65-F5344CB8AC3E}">
        <p14:creationId xmlns:p14="http://schemas.microsoft.com/office/powerpoint/2010/main" val="1917855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94229"/>
            <a:ext cx="9648825" cy="42518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5"/>
            <a:ext cx="9648825" cy="9941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（４）事業実施確実性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25DD08C0-254B-DEBF-027D-0992359595D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8464" y="39688"/>
            <a:ext cx="1800200" cy="500061"/>
          </a:xfrm>
        </p:spPr>
        <p:txBody>
          <a:bodyPr/>
          <a:lstStyle/>
          <a:p>
            <a:pPr algn="l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70E014-B483-048A-63E0-DFCF9222BF5D}"/>
              </a:ext>
            </a:extLst>
          </p:cNvPr>
          <p:cNvSpPr/>
          <p:nvPr/>
        </p:nvSpPr>
        <p:spPr>
          <a:xfrm>
            <a:off x="6589679" y="44797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11BA20F-91C3-CD7D-7194-E5A5FF5CCBC8}"/>
              </a:ext>
            </a:extLst>
          </p:cNvPr>
          <p:cNvSpPr txBox="1">
            <a:spLocks/>
          </p:cNvSpPr>
          <p:nvPr/>
        </p:nvSpPr>
        <p:spPr bwMode="auto">
          <a:xfrm>
            <a:off x="1928664" y="46450"/>
            <a:ext cx="4896544" cy="5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9pPr>
          </a:lstStyle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①データ連携（カーボンフットプリント、人権・環境デューディリジェンス）</a:t>
            </a:r>
          </a:p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②データ連携（電池パスポート）、リユース・リサイクル</a:t>
            </a:r>
          </a:p>
        </p:txBody>
      </p:sp>
    </p:spTree>
    <p:extLst>
      <p:ext uri="{BB962C8B-B14F-4D97-AF65-F5344CB8AC3E}">
        <p14:creationId xmlns:p14="http://schemas.microsoft.com/office/powerpoint/2010/main" val="2361124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ja-JP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（５）課題解決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8CE1FF20-EC9A-B49E-8069-2562FE98057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8464" y="39688"/>
            <a:ext cx="1728192" cy="500061"/>
          </a:xfrm>
        </p:spPr>
        <p:txBody>
          <a:bodyPr/>
          <a:lstStyle/>
          <a:p>
            <a:pPr algn="l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E90B000-2276-0167-E47A-C99F51A4CA82}"/>
              </a:ext>
            </a:extLst>
          </p:cNvPr>
          <p:cNvSpPr/>
          <p:nvPr/>
        </p:nvSpPr>
        <p:spPr>
          <a:xfrm>
            <a:off x="6589679" y="44797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BB113E6-4A92-30AF-807E-3352147BAB6C}"/>
              </a:ext>
            </a:extLst>
          </p:cNvPr>
          <p:cNvSpPr txBox="1">
            <a:spLocks/>
          </p:cNvSpPr>
          <p:nvPr/>
        </p:nvSpPr>
        <p:spPr bwMode="auto">
          <a:xfrm>
            <a:off x="1928664" y="46450"/>
            <a:ext cx="4896544" cy="5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9pPr>
          </a:lstStyle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①データ連携（カーボンフットプリント、人権・環境デューディリジェンス）</a:t>
            </a:r>
          </a:p>
          <a:p>
            <a:pPr algn="l"/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②データ連携（電池パスポート）、リユース・リサイクル</a:t>
            </a:r>
          </a:p>
        </p:txBody>
      </p:sp>
    </p:spTree>
    <p:extLst>
      <p:ext uri="{BB962C8B-B14F-4D97-AF65-F5344CB8AC3E}">
        <p14:creationId xmlns:p14="http://schemas.microsoft.com/office/powerpoint/2010/main" val="586698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D73D1BFE876BF43A760BAD664AB1D72" ma:contentTypeVersion="13" ma:contentTypeDescription="新しいドキュメントを作成します。" ma:contentTypeScope="" ma:versionID="15cdaf8b68ecf00c0502d1934e8e3980">
  <xsd:schema xmlns:xsd="http://www.w3.org/2001/XMLSchema" xmlns:xs="http://www.w3.org/2001/XMLSchema" xmlns:p="http://schemas.microsoft.com/office/2006/metadata/properties" xmlns:ns2="214b20f3-dc60-4cab-848d-340fa6b0231d" xmlns:ns3="623cf6b6-8c1c-4441-af41-7baf7c9a28aa" targetNamespace="http://schemas.microsoft.com/office/2006/metadata/properties" ma:root="true" ma:fieldsID="a5ea9a3ca3b364616bed623a81d45f61" ns2:_="" ns3:_="">
    <xsd:import namespace="214b20f3-dc60-4cab-848d-340fa6b0231d"/>
    <xsd:import namespace="623cf6b6-8c1c-4441-af41-7baf7c9a28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4b20f3-dc60-4cab-848d-340fa6b023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f6a3f5ef-cd54-4ef7-b1b9-4a46cb3bb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cf6b6-8c1c-4441-af41-7baf7c9a28a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ee52b66-7f8f-4b3d-99f6-ab1b8af1adfc}" ma:internalName="TaxCatchAll" ma:showField="CatchAllData" ma:web="623cf6b6-8c1c-4441-af41-7baf7c9a28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14b20f3-dc60-4cab-848d-340fa6b0231d">
      <Terms xmlns="http://schemas.microsoft.com/office/infopath/2007/PartnerControls"/>
    </lcf76f155ced4ddcb4097134ff3c332f>
    <TaxCatchAll xmlns="623cf6b6-8c1c-4441-af41-7baf7c9a28aa" xsi:nil="true"/>
  </documentManagement>
</p:properties>
</file>

<file path=customXml/itemProps1.xml><?xml version="1.0" encoding="utf-8"?>
<ds:datastoreItem xmlns:ds="http://schemas.openxmlformats.org/officeDocument/2006/customXml" ds:itemID="{4ED43171-9795-4033-9691-6736A1A2CB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4b20f3-dc60-4cab-848d-340fa6b0231d"/>
    <ds:schemaRef ds:uri="623cf6b6-8c1c-4441-af41-7baf7c9a28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6193B3-245B-4666-B60F-9EC66DE66B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CF8279-ED7F-44EC-81CB-612E79B8897B}">
  <ds:schemaRefs>
    <ds:schemaRef ds:uri="http://schemas.microsoft.com/office/2006/metadata/properties"/>
    <ds:schemaRef ds:uri="http://schemas.microsoft.com/office/infopath/2007/PartnerControls"/>
    <ds:schemaRef ds:uri="214b20f3-dc60-4cab-848d-340fa6b0231d"/>
    <ds:schemaRef ds:uri="623cf6b6-8c1c-4441-af41-7baf7c9a28a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11566</TotalTime>
  <Words>1762</Words>
  <Application>Microsoft Office PowerPoint</Application>
  <PresentationFormat>A4 210 x 297 mm</PresentationFormat>
  <Paragraphs>302</Paragraphs>
  <Slides>13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13</vt:i4>
      </vt:variant>
    </vt:vector>
  </HeadingPairs>
  <TitlesOfParts>
    <vt:vector size="24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Wingdings</vt:lpstr>
      <vt:lpstr>Office ​​テーマ</vt:lpstr>
      <vt:lpstr>1_デザインの設定</vt:lpstr>
      <vt:lpstr>デザインの設定</vt:lpstr>
      <vt:lpstr>補助事業の名称</vt:lpstr>
      <vt:lpstr>１．補助事業の概要</vt:lpstr>
      <vt:lpstr>２．実証事業イメージ（全体像）</vt:lpstr>
      <vt:lpstr>３．補助事業到達イメージ</vt:lpstr>
      <vt:lpstr>４．事業内容　</vt:lpstr>
      <vt:lpstr>４．事業内容　</vt:lpstr>
      <vt:lpstr>４．事業内容　 </vt:lpstr>
      <vt:lpstr>４．事業内容　</vt:lpstr>
      <vt:lpstr>４．事業内容　</vt:lpstr>
      <vt:lpstr>４．事業内容　</vt:lpstr>
      <vt:lpstr>４．事業内容　</vt:lpstr>
      <vt:lpstr>PowerPoint プレゼンテーション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GIO吉田</cp:lastModifiedBy>
  <cp:revision>592</cp:revision>
  <cp:lastPrinted>2024-02-13T05:04:23Z</cp:lastPrinted>
  <dcterms:created xsi:type="dcterms:W3CDTF">2013-09-09T14:53:54Z</dcterms:created>
  <dcterms:modified xsi:type="dcterms:W3CDTF">2025-08-01T00:32:29Z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0x0101004D73D1BFE876BF43A760BAD664AB1D72</vt:lpwstr>
  </property>
  <property fmtid="{D5CDD505-2E9C-101B-9397-08002B2CF9AE}" pid="3" name="MediaServiceImageTags">
    <vt:lpwstr/>
  </property>
</Properties>
</file>