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1" r:id="rId3"/>
    <p:sldMasterId id="2147483753" r:id="rId4"/>
  </p:sldMasterIdLst>
  <p:notesMasterIdLst>
    <p:notesMasterId r:id="rId17"/>
  </p:notesMasterIdLst>
  <p:handoutMasterIdLst>
    <p:handoutMasterId r:id="rId18"/>
  </p:handoutMasterIdLst>
  <p:sldIdLst>
    <p:sldId id="676" r:id="rId5"/>
    <p:sldId id="706" r:id="rId6"/>
    <p:sldId id="693" r:id="rId7"/>
    <p:sldId id="691" r:id="rId8"/>
    <p:sldId id="695" r:id="rId9"/>
    <p:sldId id="694" r:id="rId10"/>
    <p:sldId id="689" r:id="rId11"/>
    <p:sldId id="696" r:id="rId12"/>
    <p:sldId id="687" r:id="rId13"/>
    <p:sldId id="700" r:id="rId14"/>
    <p:sldId id="704" r:id="rId15"/>
    <p:sldId id="707" r:id="rId16"/>
  </p:sldIdLst>
  <p:sldSz cx="9906000" cy="6858000" type="A4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pos="6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CC"/>
    <a:srgbClr val="CCFFCC"/>
    <a:srgbClr val="FF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7885" autoAdjust="0"/>
  </p:normalViewPr>
  <p:slideViewPr>
    <p:cSldViewPr>
      <p:cViewPr varScale="1">
        <p:scale>
          <a:sx n="63" d="100"/>
          <a:sy n="63" d="100"/>
        </p:scale>
        <p:origin x="1296" y="52"/>
      </p:cViewPr>
      <p:guideLst>
        <p:guide orient="horz" pos="28"/>
        <p:guide pos="6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3708" y="-444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吉田" userId="d2b40212-dd1a-4693-b408-13ce55a3476f" providerId="ADAL" clId="{C0590B83-E221-42AC-A86B-34199C2418BA}"/>
    <pc:docChg chg="undo redo custSel modSld">
      <pc:chgData name="GIO吉田" userId="d2b40212-dd1a-4693-b408-13ce55a3476f" providerId="ADAL" clId="{C0590B83-E221-42AC-A86B-34199C2418BA}" dt="2024-06-12T02:51:10.919" v="861" actId="1076"/>
      <pc:docMkLst>
        <pc:docMk/>
      </pc:docMkLst>
      <pc:sldChg chg="addSp delSp modSp mod">
        <pc:chgData name="GIO吉田" userId="d2b40212-dd1a-4693-b408-13ce55a3476f" providerId="ADAL" clId="{C0590B83-E221-42AC-A86B-34199C2418BA}" dt="2024-06-06T06:00:15.457" v="539"/>
        <pc:sldMkLst>
          <pc:docMk/>
          <pc:sldMk cId="586698226" sldId="687"/>
        </pc:sldMkLst>
        <pc:spChg chg="del mod">
          <ac:chgData name="GIO吉田" userId="d2b40212-dd1a-4693-b408-13ce55a3476f" providerId="ADAL" clId="{C0590B83-E221-42AC-A86B-34199C2418BA}" dt="2024-06-06T05:59:40.176" v="532" actId="478"/>
          <ac:spMkLst>
            <pc:docMk/>
            <pc:sldMk cId="586698226" sldId="687"/>
            <ac:spMk id="2" creationId="{2678C337-1D24-DD07-1A9B-A68ED84096AF}"/>
          </ac:spMkLst>
        </pc:spChg>
        <pc:spChg chg="add del mod">
          <ac:chgData name="GIO吉田" userId="d2b40212-dd1a-4693-b408-13ce55a3476f" providerId="ADAL" clId="{C0590B83-E221-42AC-A86B-34199C2418BA}" dt="2024-06-06T05:58:23.355" v="520" actId="478"/>
          <ac:spMkLst>
            <pc:docMk/>
            <pc:sldMk cId="586698226" sldId="687"/>
            <ac:spMk id="6" creationId="{ABF1842E-560A-EC81-7D3E-4EDF3CC55698}"/>
          </ac:spMkLst>
        </pc:spChg>
        <pc:spChg chg="del">
          <ac:chgData name="GIO吉田" userId="d2b40212-dd1a-4693-b408-13ce55a3476f" providerId="ADAL" clId="{C0590B83-E221-42AC-A86B-34199C2418BA}" dt="2024-06-06T05:58:20.889" v="519" actId="478"/>
          <ac:spMkLst>
            <pc:docMk/>
            <pc:sldMk cId="586698226" sldId="687"/>
            <ac:spMk id="11" creationId="{9D1522CD-A64E-49B3-B091-ED788AA8A74A}"/>
          </ac:spMkLst>
        </pc:spChg>
        <pc:spChg chg="add mod">
          <ac:chgData name="GIO吉田" userId="d2b40212-dd1a-4693-b408-13ce55a3476f" providerId="ADAL" clId="{C0590B83-E221-42AC-A86B-34199C2418BA}" dt="2024-06-06T05:58:25.631" v="521"/>
          <ac:spMkLst>
            <pc:docMk/>
            <pc:sldMk cId="586698226" sldId="687"/>
            <ac:spMk id="12" creationId="{8CE1FF20-EC9A-B49E-8069-2562FE980572}"/>
          </ac:spMkLst>
        </pc:spChg>
        <pc:spChg chg="add mod">
          <ac:chgData name="GIO吉田" userId="d2b40212-dd1a-4693-b408-13ce55a3476f" providerId="ADAL" clId="{C0590B83-E221-42AC-A86B-34199C2418BA}" dt="2024-06-06T06:00:15.457" v="539"/>
          <ac:spMkLst>
            <pc:docMk/>
            <pc:sldMk cId="586698226" sldId="687"/>
            <ac:spMk id="13" creationId="{FE90B000-2276-0167-E47A-C99F51A4CA82}"/>
          </ac:spMkLst>
        </pc:spChg>
      </pc:sldChg>
      <pc:sldChg chg="addSp delSp modSp mod">
        <pc:chgData name="GIO吉田" userId="d2b40212-dd1a-4693-b408-13ce55a3476f" providerId="ADAL" clId="{C0590B83-E221-42AC-A86B-34199C2418BA}" dt="2024-06-06T06:00:18.317" v="541"/>
        <pc:sldMkLst>
          <pc:docMk/>
          <pc:sldMk cId="1917855115" sldId="689"/>
        </pc:sldMkLst>
        <pc:spChg chg="del">
          <ac:chgData name="GIO吉田" userId="d2b40212-dd1a-4693-b408-13ce55a3476f" providerId="ADAL" clId="{C0590B83-E221-42AC-A86B-34199C2418BA}" dt="2024-06-06T05:55:18.219" v="508" actId="478"/>
          <ac:spMkLst>
            <pc:docMk/>
            <pc:sldMk cId="1917855115" sldId="689"/>
            <ac:spMk id="2" creationId="{00000000-0000-0000-0000-000000000000}"/>
          </ac:spMkLst>
        </pc:spChg>
        <pc:spChg chg="del mod">
          <ac:chgData name="GIO吉田" userId="d2b40212-dd1a-4693-b408-13ce55a3476f" providerId="ADAL" clId="{C0590B83-E221-42AC-A86B-34199C2418BA}" dt="2024-06-06T05:59:53.918" v="535" actId="478"/>
          <ac:spMkLst>
            <pc:docMk/>
            <pc:sldMk cId="1917855115" sldId="689"/>
            <ac:spMk id="4" creationId="{4B81209D-5345-818B-4445-61353BF867ED}"/>
          </ac:spMkLst>
        </pc:spChg>
        <pc:spChg chg="add mod">
          <ac:chgData name="GIO吉田" userId="d2b40212-dd1a-4693-b408-13ce55a3476f" providerId="ADAL" clId="{C0590B83-E221-42AC-A86B-34199C2418BA}" dt="2024-06-06T05:55:14.731" v="507"/>
          <ac:spMkLst>
            <pc:docMk/>
            <pc:sldMk cId="1917855115" sldId="689"/>
            <ac:spMk id="10" creationId="{EE5013A0-3B0D-B215-569D-73382D67A5B1}"/>
          </ac:spMkLst>
        </pc:spChg>
        <pc:spChg chg="add del mod">
          <ac:chgData name="GIO吉田" userId="d2b40212-dd1a-4693-b408-13ce55a3476f" providerId="ADAL" clId="{C0590B83-E221-42AC-A86B-34199C2418BA}" dt="2024-06-06T05:55:25.643" v="509" actId="478"/>
          <ac:spMkLst>
            <pc:docMk/>
            <pc:sldMk cId="1917855115" sldId="689"/>
            <ac:spMk id="12" creationId="{0AF9CFCE-6A1C-6905-75A4-0BA5C70A8D4B}"/>
          </ac:spMkLst>
        </pc:spChg>
        <pc:spChg chg="add mod">
          <ac:chgData name="GIO吉田" userId="d2b40212-dd1a-4693-b408-13ce55a3476f" providerId="ADAL" clId="{C0590B83-E221-42AC-A86B-34199C2418BA}" dt="2024-06-06T05:55:26.664" v="510"/>
          <ac:spMkLst>
            <pc:docMk/>
            <pc:sldMk cId="1917855115" sldId="689"/>
            <ac:spMk id="13" creationId="{FEAE3DFD-E24A-01FD-6C05-8EF8D30842EC}"/>
          </ac:spMkLst>
        </pc:spChg>
        <pc:spChg chg="add mod">
          <ac:chgData name="GIO吉田" userId="d2b40212-dd1a-4693-b408-13ce55a3476f" providerId="ADAL" clId="{C0590B83-E221-42AC-A86B-34199C2418BA}" dt="2024-06-06T06:00:18.317" v="541"/>
          <ac:spMkLst>
            <pc:docMk/>
            <pc:sldMk cId="1917855115" sldId="689"/>
            <ac:spMk id="14" creationId="{6ABEF717-934D-642E-4E63-1C64EEB13D1F}"/>
          </ac:spMkLst>
        </pc:spChg>
      </pc:sldChg>
      <pc:sldChg chg="addSp delSp modSp mod">
        <pc:chgData name="GIO吉田" userId="d2b40212-dd1a-4693-b408-13ce55a3476f" providerId="ADAL" clId="{C0590B83-E221-42AC-A86B-34199C2418BA}" dt="2024-06-06T06:00:19.883" v="542"/>
        <pc:sldMkLst>
          <pc:docMk/>
          <pc:sldMk cId="3455733540" sldId="694"/>
        </pc:sldMkLst>
        <pc:spChg chg="mod">
          <ac:chgData name="GIO吉田" userId="d2b40212-dd1a-4693-b408-13ce55a3476f" providerId="ADAL" clId="{C0590B83-E221-42AC-A86B-34199C2418BA}" dt="2024-06-06T05:53:52.698" v="498"/>
          <ac:spMkLst>
            <pc:docMk/>
            <pc:sldMk cId="3455733540" sldId="694"/>
            <ac:spMk id="2" creationId="{00000000-0000-0000-0000-000000000000}"/>
          </ac:spMkLst>
        </pc:spChg>
        <pc:spChg chg="mod">
          <ac:chgData name="GIO吉田" userId="d2b40212-dd1a-4693-b408-13ce55a3476f" providerId="ADAL" clId="{C0590B83-E221-42AC-A86B-34199C2418BA}" dt="2024-06-06T05:37:55.655" v="403" actId="1076"/>
          <ac:spMkLst>
            <pc:docMk/>
            <pc:sldMk cId="3455733540" sldId="694"/>
            <ac:spMk id="4" creationId="{00000000-0000-0000-0000-000000000000}"/>
          </ac:spMkLst>
        </pc:spChg>
        <pc:spChg chg="del mod">
          <ac:chgData name="GIO吉田" userId="d2b40212-dd1a-4693-b408-13ce55a3476f" providerId="ADAL" clId="{C0590B83-E221-42AC-A86B-34199C2418BA}" dt="2024-06-06T05:59:57.100" v="536" actId="478"/>
          <ac:spMkLst>
            <pc:docMk/>
            <pc:sldMk cId="3455733540" sldId="694"/>
            <ac:spMk id="5" creationId="{816176B7-D51F-FD70-3EC9-6DC26545D318}"/>
          </ac:spMkLst>
        </pc:spChg>
        <pc:spChg chg="add mod">
          <ac:chgData name="GIO吉田" userId="d2b40212-dd1a-4693-b408-13ce55a3476f" providerId="ADAL" clId="{C0590B83-E221-42AC-A86B-34199C2418BA}" dt="2024-06-06T05:51:31.551" v="482" actId="20577"/>
          <ac:spMkLst>
            <pc:docMk/>
            <pc:sldMk cId="3455733540" sldId="694"/>
            <ac:spMk id="10" creationId="{56585FA4-972B-677D-6105-C2C6D895C198}"/>
          </ac:spMkLst>
        </pc:spChg>
        <pc:spChg chg="add mod">
          <ac:chgData name="GIO吉田" userId="d2b40212-dd1a-4693-b408-13ce55a3476f" providerId="ADAL" clId="{C0590B83-E221-42AC-A86B-34199C2418BA}" dt="2024-06-06T06:00:19.883" v="542"/>
          <ac:spMkLst>
            <pc:docMk/>
            <pc:sldMk cId="3455733540" sldId="694"/>
            <ac:spMk id="12" creationId="{C6CECA64-DD8B-E5A3-8B3E-727F56FFFC1B}"/>
          </ac:spMkLst>
        </pc:spChg>
      </pc:sldChg>
      <pc:sldChg chg="addSp delSp modSp mod">
        <pc:chgData name="GIO吉田" userId="d2b40212-dd1a-4693-b408-13ce55a3476f" providerId="ADAL" clId="{C0590B83-E221-42AC-A86B-34199C2418BA}" dt="2024-06-06T06:00:23.255" v="543"/>
        <pc:sldMkLst>
          <pc:docMk/>
          <pc:sldMk cId="3556619322" sldId="695"/>
        </pc:sldMkLst>
        <pc:spChg chg="del mod">
          <ac:chgData name="GIO吉田" userId="d2b40212-dd1a-4693-b408-13ce55a3476f" providerId="ADAL" clId="{C0590B83-E221-42AC-A86B-34199C2418BA}" dt="2024-06-06T05:55:41.579" v="512" actId="478"/>
          <ac:spMkLst>
            <pc:docMk/>
            <pc:sldMk cId="3556619322" sldId="695"/>
            <ac:spMk id="2" creationId="{00000000-0000-0000-0000-000000000000}"/>
          </ac:spMkLst>
        </pc:spChg>
        <pc:spChg chg="del mod">
          <ac:chgData name="GIO吉田" userId="d2b40212-dd1a-4693-b408-13ce55a3476f" providerId="ADAL" clId="{C0590B83-E221-42AC-A86B-34199C2418BA}" dt="2024-06-06T06:00:01.377" v="537" actId="478"/>
          <ac:spMkLst>
            <pc:docMk/>
            <pc:sldMk cId="3556619322" sldId="695"/>
            <ac:spMk id="5" creationId="{E4BF0B8B-69EE-40CA-21C1-E8CD97366D0C}"/>
          </ac:spMkLst>
        </pc:spChg>
        <pc:spChg chg="add mod">
          <ac:chgData name="GIO吉田" userId="d2b40212-dd1a-4693-b408-13ce55a3476f" providerId="ADAL" clId="{C0590B83-E221-42AC-A86B-34199C2418BA}" dt="2024-06-06T05:37:07.847" v="314" actId="1076"/>
          <ac:spMkLst>
            <pc:docMk/>
            <pc:sldMk cId="3556619322" sldId="695"/>
            <ac:spMk id="10" creationId="{9C3BB143-4DA1-6758-2CC1-DD0CF4ADBED9}"/>
          </ac:spMkLst>
        </pc:spChg>
        <pc:spChg chg="add del mod">
          <ac:chgData name="GIO吉田" userId="d2b40212-dd1a-4693-b408-13ce55a3476f" providerId="ADAL" clId="{C0590B83-E221-42AC-A86B-34199C2418BA}" dt="2024-06-06T05:55:45.882" v="513" actId="478"/>
          <ac:spMkLst>
            <pc:docMk/>
            <pc:sldMk cId="3556619322" sldId="695"/>
            <ac:spMk id="12" creationId="{9A687D1C-7087-197C-CC7A-FF3C29F0622D}"/>
          </ac:spMkLst>
        </pc:spChg>
        <pc:spChg chg="add mod">
          <ac:chgData name="GIO吉田" userId="d2b40212-dd1a-4693-b408-13ce55a3476f" providerId="ADAL" clId="{C0590B83-E221-42AC-A86B-34199C2418BA}" dt="2024-06-06T05:55:46.840" v="514"/>
          <ac:spMkLst>
            <pc:docMk/>
            <pc:sldMk cId="3556619322" sldId="695"/>
            <ac:spMk id="13" creationId="{6BA604A2-5BE4-643C-3DA3-B0E0A52651AB}"/>
          </ac:spMkLst>
        </pc:spChg>
        <pc:spChg chg="add mod">
          <ac:chgData name="GIO吉田" userId="d2b40212-dd1a-4693-b408-13ce55a3476f" providerId="ADAL" clId="{C0590B83-E221-42AC-A86B-34199C2418BA}" dt="2024-06-06T06:00:23.255" v="543"/>
          <ac:spMkLst>
            <pc:docMk/>
            <pc:sldMk cId="3556619322" sldId="695"/>
            <ac:spMk id="14" creationId="{B649029D-68C7-3136-A171-1241877655AA}"/>
          </ac:spMkLst>
        </pc:spChg>
      </pc:sldChg>
      <pc:sldChg chg="addSp delSp modSp mod">
        <pc:chgData name="GIO吉田" userId="d2b40212-dd1a-4693-b408-13ce55a3476f" providerId="ADAL" clId="{C0590B83-E221-42AC-A86B-34199C2418BA}" dt="2024-06-06T06:00:16.979" v="540"/>
        <pc:sldMkLst>
          <pc:docMk/>
          <pc:sldMk cId="2361124782" sldId="696"/>
        </pc:sldMkLst>
        <pc:spChg chg="del">
          <ac:chgData name="GIO吉田" userId="d2b40212-dd1a-4693-b408-13ce55a3476f" providerId="ADAL" clId="{C0590B83-E221-42AC-A86B-34199C2418BA}" dt="2024-06-06T05:55:54.394" v="515" actId="478"/>
          <ac:spMkLst>
            <pc:docMk/>
            <pc:sldMk cId="2361124782" sldId="696"/>
            <ac:spMk id="2" creationId="{00000000-0000-0000-0000-000000000000}"/>
          </ac:spMkLst>
        </pc:spChg>
        <pc:spChg chg="add del mod">
          <ac:chgData name="GIO吉田" userId="d2b40212-dd1a-4693-b408-13ce55a3476f" providerId="ADAL" clId="{C0590B83-E221-42AC-A86B-34199C2418BA}" dt="2024-06-06T05:55:57.281" v="516" actId="478"/>
          <ac:spMkLst>
            <pc:docMk/>
            <pc:sldMk cId="2361124782" sldId="696"/>
            <ac:spMk id="4" creationId="{EF96863D-12F1-C872-B8A2-B75F1CB44AC9}"/>
          </ac:spMkLst>
        </pc:spChg>
        <pc:spChg chg="add mod">
          <ac:chgData name="GIO吉田" userId="d2b40212-dd1a-4693-b408-13ce55a3476f" providerId="ADAL" clId="{C0590B83-E221-42AC-A86B-34199C2418BA}" dt="2024-06-06T05:55:58.317" v="517"/>
          <ac:spMkLst>
            <pc:docMk/>
            <pc:sldMk cId="2361124782" sldId="696"/>
            <ac:spMk id="10" creationId="{25DD08C0-254B-DEBF-027D-0992359595DD}"/>
          </ac:spMkLst>
        </pc:spChg>
        <pc:spChg chg="add mod">
          <ac:chgData name="GIO吉田" userId="d2b40212-dd1a-4693-b408-13ce55a3476f" providerId="ADAL" clId="{C0590B83-E221-42AC-A86B-34199C2418BA}" dt="2024-06-06T06:00:16.979" v="540"/>
          <ac:spMkLst>
            <pc:docMk/>
            <pc:sldMk cId="2361124782" sldId="696"/>
            <ac:spMk id="12" creationId="{FD70E014-B483-048A-63E0-DFCF9222BF5D}"/>
          </ac:spMkLst>
        </pc:spChg>
        <pc:spChg chg="del mod">
          <ac:chgData name="GIO吉田" userId="d2b40212-dd1a-4693-b408-13ce55a3476f" providerId="ADAL" clId="{C0590B83-E221-42AC-A86B-34199C2418BA}" dt="2024-06-06T05:59:50.470" v="534" actId="478"/>
          <ac:spMkLst>
            <pc:docMk/>
            <pc:sldMk cId="2361124782" sldId="696"/>
            <ac:spMk id="14" creationId="{B2346710-E992-0CFE-12BD-1FCAB13D8E35}"/>
          </ac:spMkLst>
        </pc:spChg>
      </pc:sldChg>
      <pc:sldChg chg="addSp delSp modSp mod">
        <pc:chgData name="GIO吉田" userId="d2b40212-dd1a-4693-b408-13ce55a3476f" providerId="ADAL" clId="{C0590B83-E221-42AC-A86B-34199C2418BA}" dt="2024-06-06T06:00:12.962" v="538"/>
        <pc:sldMkLst>
          <pc:docMk/>
          <pc:sldMk cId="2841162861" sldId="700"/>
        </pc:sldMkLst>
        <pc:spChg chg="del mod">
          <ac:chgData name="GIO吉田" userId="d2b40212-dd1a-4693-b408-13ce55a3476f" providerId="ADAL" clId="{C0590B83-E221-42AC-A86B-34199C2418BA}" dt="2024-06-06T05:59:34.957" v="531" actId="478"/>
          <ac:spMkLst>
            <pc:docMk/>
            <pc:sldMk cId="2841162861" sldId="700"/>
            <ac:spMk id="2" creationId="{2300BC4C-D870-C3D5-2303-629F65D861DA}"/>
          </ac:spMkLst>
        </pc:spChg>
        <pc:spChg chg="add del mod">
          <ac:chgData name="GIO吉田" userId="d2b40212-dd1a-4693-b408-13ce55a3476f" providerId="ADAL" clId="{C0590B83-E221-42AC-A86B-34199C2418BA}" dt="2024-06-06T05:58:38.494" v="524" actId="478"/>
          <ac:spMkLst>
            <pc:docMk/>
            <pc:sldMk cId="2841162861" sldId="700"/>
            <ac:spMk id="6" creationId="{6B62E246-54E9-7655-6255-2FB7B7A76ED9}"/>
          </ac:spMkLst>
        </pc:spChg>
        <pc:spChg chg="del">
          <ac:chgData name="GIO吉田" userId="d2b40212-dd1a-4693-b408-13ce55a3476f" providerId="ADAL" clId="{C0590B83-E221-42AC-A86B-34199C2418BA}" dt="2024-06-06T05:58:35.759" v="523" actId="478"/>
          <ac:spMkLst>
            <pc:docMk/>
            <pc:sldMk cId="2841162861" sldId="700"/>
            <ac:spMk id="11" creationId="{9D1522CD-A64E-49B3-B091-ED788AA8A74A}"/>
          </ac:spMkLst>
        </pc:spChg>
        <pc:spChg chg="add mod">
          <ac:chgData name="GIO吉田" userId="d2b40212-dd1a-4693-b408-13ce55a3476f" providerId="ADAL" clId="{C0590B83-E221-42AC-A86B-34199C2418BA}" dt="2024-06-06T05:58:40.847" v="525"/>
          <ac:spMkLst>
            <pc:docMk/>
            <pc:sldMk cId="2841162861" sldId="700"/>
            <ac:spMk id="12" creationId="{085D6246-DB4A-69E5-A01A-B9B539032C51}"/>
          </ac:spMkLst>
        </pc:spChg>
        <pc:spChg chg="add mod">
          <ac:chgData name="GIO吉田" userId="d2b40212-dd1a-4693-b408-13ce55a3476f" providerId="ADAL" clId="{C0590B83-E221-42AC-A86B-34199C2418BA}" dt="2024-06-06T06:00:12.962" v="538"/>
          <ac:spMkLst>
            <pc:docMk/>
            <pc:sldMk cId="2841162861" sldId="700"/>
            <ac:spMk id="13" creationId="{DFB782DC-61F3-6562-4CA8-B6955782A3AB}"/>
          </ac:spMkLst>
        </pc:spChg>
      </pc:sldChg>
      <pc:sldChg chg="addSp delSp modSp mod">
        <pc:chgData name="GIO吉田" userId="d2b40212-dd1a-4693-b408-13ce55a3476f" providerId="ADAL" clId="{C0590B83-E221-42AC-A86B-34199C2418BA}" dt="2024-06-06T05:59:00.781" v="530" actId="1076"/>
        <pc:sldMkLst>
          <pc:docMk/>
          <pc:sldMk cId="4033724596" sldId="704"/>
        </pc:sldMkLst>
        <pc:spChg chg="mod">
          <ac:chgData name="GIO吉田" userId="d2b40212-dd1a-4693-b408-13ce55a3476f" providerId="ADAL" clId="{C0590B83-E221-42AC-A86B-34199C2418BA}" dt="2024-06-06T05:59:00.781" v="530" actId="1076"/>
          <ac:spMkLst>
            <pc:docMk/>
            <pc:sldMk cId="4033724596" sldId="704"/>
            <ac:spMk id="2" creationId="{716EED20-062E-C2A1-9541-8AECFD2D9F43}"/>
          </ac:spMkLst>
        </pc:spChg>
        <pc:spChg chg="add del mod">
          <ac:chgData name="GIO吉田" userId="d2b40212-dd1a-4693-b408-13ce55a3476f" providerId="ADAL" clId="{C0590B83-E221-42AC-A86B-34199C2418BA}" dt="2024-06-06T05:58:54.460" v="528" actId="478"/>
          <ac:spMkLst>
            <pc:docMk/>
            <pc:sldMk cId="4033724596" sldId="704"/>
            <ac:spMk id="4" creationId="{3D4F55F3-E0DA-31ED-17E3-7254C4AD41A4}"/>
          </ac:spMkLst>
        </pc:spChg>
        <pc:spChg chg="add mod">
          <ac:chgData name="GIO吉田" userId="d2b40212-dd1a-4693-b408-13ce55a3476f" providerId="ADAL" clId="{C0590B83-E221-42AC-A86B-34199C2418BA}" dt="2024-06-06T05:58:56.704" v="529"/>
          <ac:spMkLst>
            <pc:docMk/>
            <pc:sldMk cId="4033724596" sldId="704"/>
            <ac:spMk id="5" creationId="{9945F62B-417F-B8FC-EF5D-9C3061B39E60}"/>
          </ac:spMkLst>
        </pc:spChg>
        <pc:spChg chg="del">
          <ac:chgData name="GIO吉田" userId="d2b40212-dd1a-4693-b408-13ce55a3476f" providerId="ADAL" clId="{C0590B83-E221-42AC-A86B-34199C2418BA}" dt="2024-06-06T05:58:51.910" v="527" actId="478"/>
          <ac:spMkLst>
            <pc:docMk/>
            <pc:sldMk cId="4033724596" sldId="704"/>
            <ac:spMk id="11" creationId="{9D1522CD-A64E-49B3-B091-ED788AA8A74A}"/>
          </ac:spMkLst>
        </pc:spChg>
      </pc:sldChg>
      <pc:sldChg chg="addSp delSp modSp mod">
        <pc:chgData name="GIO吉田" userId="d2b40212-dd1a-4693-b408-13ce55a3476f" providerId="ADAL" clId="{C0590B83-E221-42AC-A86B-34199C2418BA}" dt="2024-06-12T02:51:10.919" v="861" actId="1076"/>
        <pc:sldMkLst>
          <pc:docMk/>
          <pc:sldMk cId="2144450227" sldId="706"/>
        </pc:sldMkLst>
        <pc:spChg chg="add mod">
          <ac:chgData name="GIO吉田" userId="d2b40212-dd1a-4693-b408-13ce55a3476f" providerId="ADAL" clId="{C0590B83-E221-42AC-A86B-34199C2418BA}" dt="2024-06-12T02:51:02.941" v="860" actId="1076"/>
          <ac:spMkLst>
            <pc:docMk/>
            <pc:sldMk cId="2144450227" sldId="706"/>
            <ac:spMk id="4" creationId="{D1AEE56B-1F4B-0B68-8222-765BE870967E}"/>
          </ac:spMkLst>
        </pc:spChg>
        <pc:spChg chg="mod">
          <ac:chgData name="GIO吉田" userId="d2b40212-dd1a-4693-b408-13ce55a3476f" providerId="ADAL" clId="{C0590B83-E221-42AC-A86B-34199C2418BA}" dt="2024-06-12T02:51:10.919" v="861" actId="1076"/>
          <ac:spMkLst>
            <pc:docMk/>
            <pc:sldMk cId="2144450227" sldId="706"/>
            <ac:spMk id="21" creationId="{9F34B127-74C3-448C-871C-96996366A93B}"/>
          </ac:spMkLst>
        </pc:spChg>
        <pc:spChg chg="del mod">
          <ac:chgData name="GIO吉田" userId="d2b40212-dd1a-4693-b408-13ce55a3476f" providerId="ADAL" clId="{C0590B83-E221-42AC-A86B-34199C2418BA}" dt="2024-06-12T02:50:33.795" v="856" actId="478"/>
          <ac:spMkLst>
            <pc:docMk/>
            <pc:sldMk cId="2144450227" sldId="706"/>
            <ac:spMk id="23" creationId="{9C6E62FB-1DBA-4C27-B7F3-A4D31B9D2643}"/>
          </ac:spMkLst>
        </pc:spChg>
        <pc:graphicFrameChg chg="mod modGraphic">
          <ac:chgData name="GIO吉田" userId="d2b40212-dd1a-4693-b408-13ce55a3476f" providerId="ADAL" clId="{C0590B83-E221-42AC-A86B-34199C2418BA}" dt="2024-06-12T02:42:36.690" v="655" actId="20577"/>
          <ac:graphicFrameMkLst>
            <pc:docMk/>
            <pc:sldMk cId="2144450227" sldId="706"/>
            <ac:graphicFrameMk id="16" creationId="{00000000-0000-0000-0000-000000000000}"/>
          </ac:graphicFrameMkLst>
        </pc:graphicFrameChg>
        <pc:graphicFrameChg chg="mod modGraphic">
          <ac:chgData name="GIO吉田" userId="d2b40212-dd1a-4693-b408-13ce55a3476f" providerId="ADAL" clId="{C0590B83-E221-42AC-A86B-34199C2418BA}" dt="2024-06-12T02:40:32.894" v="619" actId="14100"/>
          <ac:graphicFrameMkLst>
            <pc:docMk/>
            <pc:sldMk cId="2144450227" sldId="706"/>
            <ac:graphicFrameMk id="31" creationId="{00000000-0000-0000-0000-000000000000}"/>
          </ac:graphicFrameMkLst>
        </pc:graphicFrameChg>
      </pc:sldChg>
      <pc:sldChg chg="addSp delSp modSp mod">
        <pc:chgData name="GIO吉田" userId="d2b40212-dd1a-4693-b408-13ce55a3476f" providerId="ADAL" clId="{C0590B83-E221-42AC-A86B-34199C2418BA}" dt="2024-06-06T05:48:24.772" v="478" actId="692"/>
        <pc:sldMkLst>
          <pc:docMk/>
          <pc:sldMk cId="2384841331" sldId="707"/>
        </pc:sldMkLst>
        <pc:spChg chg="add del mod">
          <ac:chgData name="GIO吉田" userId="d2b40212-dd1a-4693-b408-13ce55a3476f" providerId="ADAL" clId="{C0590B83-E221-42AC-A86B-34199C2418BA}" dt="2024-06-06T05:44:56.948" v="447" actId="478"/>
          <ac:spMkLst>
            <pc:docMk/>
            <pc:sldMk cId="2384841331" sldId="707"/>
            <ac:spMk id="2" creationId="{A8C73A36-B36A-E2A5-673D-8C7286B4EF4D}"/>
          </ac:spMkLst>
        </pc:spChg>
        <pc:spChg chg="add del mod">
          <ac:chgData name="GIO吉田" userId="d2b40212-dd1a-4693-b408-13ce55a3476f" providerId="ADAL" clId="{C0590B83-E221-42AC-A86B-34199C2418BA}" dt="2024-06-06T05:48:15.372" v="475" actId="478"/>
          <ac:spMkLst>
            <pc:docMk/>
            <pc:sldMk cId="2384841331" sldId="707"/>
            <ac:spMk id="4" creationId="{8894B7D0-469C-302E-27FD-DAADC7CCF407}"/>
          </ac:spMkLst>
        </pc:spChg>
        <pc:spChg chg="add mod">
          <ac:chgData name="GIO吉田" userId="d2b40212-dd1a-4693-b408-13ce55a3476f" providerId="ADAL" clId="{C0590B83-E221-42AC-A86B-34199C2418BA}" dt="2024-06-06T05:48:24.772" v="478" actId="692"/>
          <ac:spMkLst>
            <pc:docMk/>
            <pc:sldMk cId="2384841331" sldId="707"/>
            <ac:spMk id="5" creationId="{3353F3E9-E883-8F8B-D519-29BF43FA03C6}"/>
          </ac:spMkLst>
        </pc:spChg>
        <pc:spChg chg="mod">
          <ac:chgData name="GIO吉田" userId="d2b40212-dd1a-4693-b408-13ce55a3476f" providerId="ADAL" clId="{C0590B83-E221-42AC-A86B-34199C2418BA}" dt="2024-06-06T05:46:24.762" v="462" actId="1076"/>
          <ac:spMkLst>
            <pc:docMk/>
            <pc:sldMk cId="2384841331" sldId="707"/>
            <ac:spMk id="8" creationId="{15A53384-9E59-39C9-21B4-2C6A45D28254}"/>
          </ac:spMkLst>
        </pc:spChg>
        <pc:spChg chg="mod">
          <ac:chgData name="GIO吉田" userId="d2b40212-dd1a-4693-b408-13ce55a3476f" providerId="ADAL" clId="{C0590B83-E221-42AC-A86B-34199C2418BA}" dt="2024-06-06T05:42:37.214" v="431" actId="1076"/>
          <ac:spMkLst>
            <pc:docMk/>
            <pc:sldMk cId="2384841331" sldId="707"/>
            <ac:spMk id="18" creationId="{A896E02B-B460-6300-9A64-D2EB4F4DC6AF}"/>
          </ac:spMkLst>
        </pc:spChg>
        <pc:spChg chg="mod">
          <ac:chgData name="GIO吉田" userId="d2b40212-dd1a-4693-b408-13ce55a3476f" providerId="ADAL" clId="{C0590B83-E221-42AC-A86B-34199C2418BA}" dt="2024-06-06T05:42:18.098" v="429" actId="1076"/>
          <ac:spMkLst>
            <pc:docMk/>
            <pc:sldMk cId="2384841331" sldId="707"/>
            <ac:spMk id="19" creationId="{7104F5C7-5322-55A3-62DC-786261860905}"/>
          </ac:spMkLst>
        </pc:spChg>
        <pc:spChg chg="mod">
          <ac:chgData name="GIO吉田" userId="d2b40212-dd1a-4693-b408-13ce55a3476f" providerId="ADAL" clId="{C0590B83-E221-42AC-A86B-34199C2418BA}" dt="2024-06-06T05:40:32.632" v="408" actId="1076"/>
          <ac:spMkLst>
            <pc:docMk/>
            <pc:sldMk cId="2384841331" sldId="707"/>
            <ac:spMk id="24" creationId="{A6D2D5B4-E3A7-E7B8-1C7F-001C7B0AB677}"/>
          </ac:spMkLst>
        </pc:spChg>
        <pc:spChg chg="mod">
          <ac:chgData name="GIO吉田" userId="d2b40212-dd1a-4693-b408-13ce55a3476f" providerId="ADAL" clId="{C0590B83-E221-42AC-A86B-34199C2418BA}" dt="2024-06-06T05:43:23.726" v="436" actId="20577"/>
          <ac:spMkLst>
            <pc:docMk/>
            <pc:sldMk cId="2384841331" sldId="707"/>
            <ac:spMk id="29" creationId="{8C284E31-D699-5365-613D-3773C82CB13E}"/>
          </ac:spMkLst>
        </pc:spChg>
        <pc:spChg chg="mod">
          <ac:chgData name="GIO吉田" userId="d2b40212-dd1a-4693-b408-13ce55a3476f" providerId="ADAL" clId="{C0590B83-E221-42AC-A86B-34199C2418BA}" dt="2024-06-06T05:43:30.257" v="441" actId="20577"/>
          <ac:spMkLst>
            <pc:docMk/>
            <pc:sldMk cId="2384841331" sldId="707"/>
            <ac:spMk id="33" creationId="{43609B6C-4F4D-EFE1-B2EE-87C5220F0AE0}"/>
          </ac:spMkLst>
        </pc:spChg>
        <pc:spChg chg="mod">
          <ac:chgData name="GIO吉田" userId="d2b40212-dd1a-4693-b408-13ce55a3476f" providerId="ADAL" clId="{C0590B83-E221-42AC-A86B-34199C2418BA}" dt="2024-06-06T05:40:48.166" v="410" actId="1076"/>
          <ac:spMkLst>
            <pc:docMk/>
            <pc:sldMk cId="2384841331" sldId="707"/>
            <ac:spMk id="41" creationId="{478637D7-26C7-601C-994E-912AD9CB126C}"/>
          </ac:spMkLst>
        </pc:spChg>
        <pc:spChg chg="mod">
          <ac:chgData name="GIO吉田" userId="d2b40212-dd1a-4693-b408-13ce55a3476f" providerId="ADAL" clId="{C0590B83-E221-42AC-A86B-34199C2418BA}" dt="2024-06-06T05:40:43.756" v="409" actId="1076"/>
          <ac:spMkLst>
            <pc:docMk/>
            <pc:sldMk cId="2384841331" sldId="707"/>
            <ac:spMk id="43" creationId="{0DFD08C7-7EE3-94E5-E852-776776178762}"/>
          </ac:spMkLst>
        </pc:spChg>
        <pc:spChg chg="mod">
          <ac:chgData name="GIO吉田" userId="d2b40212-dd1a-4693-b408-13ce55a3476f" providerId="ADAL" clId="{C0590B83-E221-42AC-A86B-34199C2418BA}" dt="2024-06-06T05:42:22.417" v="430" actId="1076"/>
          <ac:spMkLst>
            <pc:docMk/>
            <pc:sldMk cId="2384841331" sldId="707"/>
            <ac:spMk id="45" creationId="{0540818F-73BD-E388-B93A-F212C03B7E2F}"/>
          </ac:spMkLst>
        </pc:spChg>
      </pc:sldChg>
    </pc:docChg>
  </pc:docChgLst>
  <pc:docChgLst>
    <pc:chgData name="GIO田母神" userId="f34ef89f-d433-46ff-b315-666cb063b203" providerId="ADAL" clId="{3EA6F367-ADB6-43A8-9709-5F850A0C8030}"/>
    <pc:docChg chg="custSel modSld">
      <pc:chgData name="GIO田母神" userId="f34ef89f-d433-46ff-b315-666cb063b203" providerId="ADAL" clId="{3EA6F367-ADB6-43A8-9709-5F850A0C8030}" dt="2024-06-10T04:50:49.425" v="1" actId="478"/>
      <pc:docMkLst>
        <pc:docMk/>
      </pc:docMkLst>
      <pc:sldChg chg="delSp modSp mod">
        <pc:chgData name="GIO田母神" userId="f34ef89f-d433-46ff-b315-666cb063b203" providerId="ADAL" clId="{3EA6F367-ADB6-43A8-9709-5F850A0C8030}" dt="2024-06-10T04:50:49.425" v="1" actId="478"/>
        <pc:sldMkLst>
          <pc:docMk/>
          <pc:sldMk cId="3556619322" sldId="695"/>
        </pc:sldMkLst>
        <pc:spChg chg="del mod">
          <ac:chgData name="GIO田母神" userId="f34ef89f-d433-46ff-b315-666cb063b203" providerId="ADAL" clId="{3EA6F367-ADB6-43A8-9709-5F850A0C8030}" dt="2024-06-10T04:50:49.425" v="1" actId="478"/>
          <ac:spMkLst>
            <pc:docMk/>
            <pc:sldMk cId="3556619322" sldId="695"/>
            <ac:spMk id="10" creationId="{9C3BB143-4DA1-6758-2CC1-DD0CF4ADBED9}"/>
          </ac:spMkLst>
        </pc:spChg>
      </pc:sldChg>
    </pc:docChg>
  </pc:docChgLst>
  <pc:docChgLst>
    <pc:chgData name="GIO近藤" userId="ee194564-d38c-4353-a481-ad0855735c0a" providerId="ADAL" clId="{7A4B0A29-615E-4B68-A5F6-B9425748F8BD}"/>
    <pc:docChg chg="modSld">
      <pc:chgData name="GIO近藤" userId="ee194564-d38c-4353-a481-ad0855735c0a" providerId="ADAL" clId="{7A4B0A29-615E-4B68-A5F6-B9425748F8BD}" dt="2024-06-13T09:52:37.153" v="254" actId="14100"/>
      <pc:docMkLst>
        <pc:docMk/>
      </pc:docMkLst>
      <pc:sldChg chg="modSp mod">
        <pc:chgData name="GIO近藤" userId="ee194564-d38c-4353-a481-ad0855735c0a" providerId="ADAL" clId="{7A4B0A29-615E-4B68-A5F6-B9425748F8BD}" dt="2024-06-13T09:52:37.153" v="254" actId="14100"/>
        <pc:sldMkLst>
          <pc:docMk/>
          <pc:sldMk cId="3455733540" sldId="694"/>
        </pc:sldMkLst>
        <pc:spChg chg="mod">
          <ac:chgData name="GIO近藤" userId="ee194564-d38c-4353-a481-ad0855735c0a" providerId="ADAL" clId="{7A4B0A29-615E-4B68-A5F6-B9425748F8BD}" dt="2024-06-13T09:52:37.153" v="254" actId="14100"/>
          <ac:spMkLst>
            <pc:docMk/>
            <pc:sldMk cId="3455733540" sldId="694"/>
            <ac:spMk id="10" creationId="{56585FA4-972B-677D-6105-C2C6D895C198}"/>
          </ac:spMkLst>
        </pc:spChg>
        <pc:spChg chg="mod">
          <ac:chgData name="GIO近藤" userId="ee194564-d38c-4353-a481-ad0855735c0a" providerId="ADAL" clId="{7A4B0A29-615E-4B68-A5F6-B9425748F8BD}" dt="2024-06-13T09:48:49.397" v="25" actId="20577"/>
          <ac:spMkLst>
            <pc:docMk/>
            <pc:sldMk cId="3455733540" sldId="694"/>
            <ac:spMk id="11" creationId="{00000000-0000-0000-0000-000000000000}"/>
          </ac:spMkLst>
        </pc:spChg>
      </pc:sldChg>
    </pc:docChg>
  </pc:docChgLst>
  <pc:docChgLst>
    <pc:chgData name="GIO吉田" userId="d2b40212-dd1a-4693-b408-13ce55a3476f" providerId="ADAL" clId="{601A422C-A742-4616-808A-46101B1832DA}"/>
    <pc:docChg chg="undo custSel addSld modSld modMainMaster">
      <pc:chgData name="GIO吉田" userId="d2b40212-dd1a-4693-b408-13ce55a3476f" providerId="ADAL" clId="{601A422C-A742-4616-808A-46101B1832DA}" dt="2024-05-07T06:11:02.954" v="38" actId="1076"/>
      <pc:docMkLst>
        <pc:docMk/>
      </pc:docMkLst>
      <pc:sldChg chg="modSp">
        <pc:chgData name="GIO吉田" userId="d2b40212-dd1a-4693-b408-13ce55a3476f" providerId="ADAL" clId="{601A422C-A742-4616-808A-46101B1832DA}" dt="2024-05-07T04:15:27.955" v="1"/>
        <pc:sldMkLst>
          <pc:docMk/>
          <pc:sldMk cId="586698226" sldId="687"/>
        </pc:sldMkLst>
        <pc:spChg chg="mod">
          <ac:chgData name="GIO吉田" userId="d2b40212-dd1a-4693-b408-13ce55a3476f" providerId="ADAL" clId="{601A422C-A742-4616-808A-46101B1832DA}" dt="2024-05-07T04:15:27.955" v="1"/>
          <ac:spMkLst>
            <pc:docMk/>
            <pc:sldMk cId="586698226" sldId="687"/>
            <ac:spMk id="3" creationId="{B85D1569-F5C0-4DCD-B771-719B518C0B02}"/>
          </ac:spMkLst>
        </pc:spChg>
        <pc:spChg chg="mod">
          <ac:chgData name="GIO吉田" userId="d2b40212-dd1a-4693-b408-13ce55a3476f" providerId="ADAL" clId="{601A422C-A742-4616-808A-46101B1832DA}" dt="2024-05-07T04:15:27.955" v="1"/>
          <ac:spMkLst>
            <pc:docMk/>
            <pc:sldMk cId="586698226" sldId="687"/>
            <ac:spMk id="11" creationId="{9D1522CD-A64E-49B3-B091-ED788AA8A74A}"/>
          </ac:spMkLst>
        </pc:spChg>
      </pc:sldChg>
      <pc:sldChg chg="modSp">
        <pc:chgData name="GIO吉田" userId="d2b40212-dd1a-4693-b408-13ce55a3476f" providerId="ADAL" clId="{601A422C-A742-4616-808A-46101B1832DA}" dt="2024-05-07T04:15:27.955" v="1"/>
        <pc:sldMkLst>
          <pc:docMk/>
          <pc:sldMk cId="1917855115" sldId="689"/>
        </pc:sldMkLst>
        <pc:spChg chg="mod">
          <ac:chgData name="GIO吉田" userId="d2b40212-dd1a-4693-b408-13ce55a3476f" providerId="ADAL" clId="{601A422C-A742-4616-808A-46101B1832DA}" dt="2024-05-07T04:15:27.955" v="1"/>
          <ac:spMkLst>
            <pc:docMk/>
            <pc:sldMk cId="1917855115" sldId="689"/>
            <ac:spMk id="2" creationId="{00000000-0000-0000-0000-000000000000}"/>
          </ac:spMkLst>
        </pc:spChg>
        <pc:spChg chg="mod">
          <ac:chgData name="GIO吉田" userId="d2b40212-dd1a-4693-b408-13ce55a3476f" providerId="ADAL" clId="{601A422C-A742-4616-808A-46101B1832DA}" dt="2024-05-07T04:15:27.955" v="1"/>
          <ac:spMkLst>
            <pc:docMk/>
            <pc:sldMk cId="1917855115" sldId="689"/>
            <ac:spMk id="3" creationId="{6DE9DF75-F614-4B81-AAAB-63DEED641D6E}"/>
          </ac:spMkLst>
        </pc:spChg>
      </pc:sldChg>
      <pc:sldChg chg="modSp mod">
        <pc:chgData name="GIO吉田" userId="d2b40212-dd1a-4693-b408-13ce55a3476f" providerId="ADAL" clId="{601A422C-A742-4616-808A-46101B1832DA}" dt="2024-05-07T06:07:04.782" v="23" actId="6549"/>
        <pc:sldMkLst>
          <pc:docMk/>
          <pc:sldMk cId="2498512453" sldId="691"/>
        </pc:sldMkLst>
        <pc:spChg chg="mod">
          <ac:chgData name="GIO吉田" userId="d2b40212-dd1a-4693-b408-13ce55a3476f" providerId="ADAL" clId="{601A422C-A742-4616-808A-46101B1832DA}" dt="2024-05-07T04:15:27.955" v="1"/>
          <ac:spMkLst>
            <pc:docMk/>
            <pc:sldMk cId="2498512453" sldId="691"/>
            <ac:spMk id="3" creationId="{AF568F6C-F23E-4270-869C-5026EE85E402}"/>
          </ac:spMkLst>
        </pc:spChg>
        <pc:spChg chg="mod">
          <ac:chgData name="GIO吉田" userId="d2b40212-dd1a-4693-b408-13ce55a3476f" providerId="ADAL" clId="{601A422C-A742-4616-808A-46101B1832DA}" dt="2024-05-07T06:07:04.782" v="23" actId="6549"/>
          <ac:spMkLst>
            <pc:docMk/>
            <pc:sldMk cId="2498512453" sldId="691"/>
            <ac:spMk id="20" creationId="{00000000-0000-0000-0000-000000000000}"/>
          </ac:spMkLst>
        </pc:spChg>
      </pc:sldChg>
      <pc:sldChg chg="modSp">
        <pc:chgData name="GIO吉田" userId="d2b40212-dd1a-4693-b408-13ce55a3476f" providerId="ADAL" clId="{601A422C-A742-4616-808A-46101B1832DA}" dt="2024-05-07T04:15:27.955" v="1"/>
        <pc:sldMkLst>
          <pc:docMk/>
          <pc:sldMk cId="4024588708" sldId="693"/>
        </pc:sldMkLst>
        <pc:spChg chg="mod">
          <ac:chgData name="GIO吉田" userId="d2b40212-dd1a-4693-b408-13ce55a3476f" providerId="ADAL" clId="{601A422C-A742-4616-808A-46101B1832DA}" dt="2024-05-07T04:15:27.955" v="1"/>
          <ac:spMkLst>
            <pc:docMk/>
            <pc:sldMk cId="4024588708" sldId="693"/>
            <ac:spMk id="4" creationId="{C12D7FD3-C745-4F53-92E0-871FADE0A682}"/>
          </ac:spMkLst>
        </pc:spChg>
      </pc:sldChg>
      <pc:sldChg chg="modSp">
        <pc:chgData name="GIO吉田" userId="d2b40212-dd1a-4693-b408-13ce55a3476f" providerId="ADAL" clId="{601A422C-A742-4616-808A-46101B1832DA}" dt="2024-05-07T04:15:27.955" v="1"/>
        <pc:sldMkLst>
          <pc:docMk/>
          <pc:sldMk cId="3455733540" sldId="694"/>
        </pc:sldMkLst>
        <pc:spChg chg="mod">
          <ac:chgData name="GIO吉田" userId="d2b40212-dd1a-4693-b408-13ce55a3476f" providerId="ADAL" clId="{601A422C-A742-4616-808A-46101B1832DA}" dt="2024-05-07T04:15:27.955" v="1"/>
          <ac:spMkLst>
            <pc:docMk/>
            <pc:sldMk cId="3455733540" sldId="694"/>
            <ac:spMk id="3" creationId="{8FDFD85D-D4BE-4418-A3D2-28EE1E19EE26}"/>
          </ac:spMkLst>
        </pc:spChg>
      </pc:sldChg>
      <pc:sldChg chg="modSp">
        <pc:chgData name="GIO吉田" userId="d2b40212-dd1a-4693-b408-13ce55a3476f" providerId="ADAL" clId="{601A422C-A742-4616-808A-46101B1832DA}" dt="2024-05-07T04:15:27.955" v="1"/>
        <pc:sldMkLst>
          <pc:docMk/>
          <pc:sldMk cId="3556619322" sldId="695"/>
        </pc:sldMkLst>
        <pc:spChg chg="mod">
          <ac:chgData name="GIO吉田" userId="d2b40212-dd1a-4693-b408-13ce55a3476f" providerId="ADAL" clId="{601A422C-A742-4616-808A-46101B1832DA}" dt="2024-05-07T04:15:27.955" v="1"/>
          <ac:spMkLst>
            <pc:docMk/>
            <pc:sldMk cId="3556619322" sldId="695"/>
            <ac:spMk id="3" creationId="{8FDFD85D-D4BE-4418-A3D2-28EE1E19EE26}"/>
          </ac:spMkLst>
        </pc:spChg>
      </pc:sldChg>
      <pc:sldChg chg="modSp">
        <pc:chgData name="GIO吉田" userId="d2b40212-dd1a-4693-b408-13ce55a3476f" providerId="ADAL" clId="{601A422C-A742-4616-808A-46101B1832DA}" dt="2024-05-07T04:15:27.955" v="1"/>
        <pc:sldMkLst>
          <pc:docMk/>
          <pc:sldMk cId="2361124782" sldId="696"/>
        </pc:sldMkLst>
        <pc:spChg chg="mod">
          <ac:chgData name="GIO吉田" userId="d2b40212-dd1a-4693-b408-13ce55a3476f" providerId="ADAL" clId="{601A422C-A742-4616-808A-46101B1832DA}" dt="2024-05-07T04:15:27.955" v="1"/>
          <ac:spMkLst>
            <pc:docMk/>
            <pc:sldMk cId="2361124782" sldId="696"/>
            <ac:spMk id="2" creationId="{00000000-0000-0000-0000-000000000000}"/>
          </ac:spMkLst>
        </pc:spChg>
        <pc:spChg chg="mod">
          <ac:chgData name="GIO吉田" userId="d2b40212-dd1a-4693-b408-13ce55a3476f" providerId="ADAL" clId="{601A422C-A742-4616-808A-46101B1832DA}" dt="2024-05-07T04:15:27.955" v="1"/>
          <ac:spMkLst>
            <pc:docMk/>
            <pc:sldMk cId="2361124782" sldId="696"/>
            <ac:spMk id="3" creationId="{6DE9DF75-F614-4B81-AAAB-63DEED641D6E}"/>
          </ac:spMkLst>
        </pc:spChg>
      </pc:sldChg>
      <pc:sldChg chg="modSp">
        <pc:chgData name="GIO吉田" userId="d2b40212-dd1a-4693-b408-13ce55a3476f" providerId="ADAL" clId="{601A422C-A742-4616-808A-46101B1832DA}" dt="2024-05-07T04:15:27.955" v="1"/>
        <pc:sldMkLst>
          <pc:docMk/>
          <pc:sldMk cId="2841162861" sldId="700"/>
        </pc:sldMkLst>
        <pc:spChg chg="mod">
          <ac:chgData name="GIO吉田" userId="d2b40212-dd1a-4693-b408-13ce55a3476f" providerId="ADAL" clId="{601A422C-A742-4616-808A-46101B1832DA}" dt="2024-05-07T04:15:27.955" v="1"/>
          <ac:spMkLst>
            <pc:docMk/>
            <pc:sldMk cId="2841162861" sldId="700"/>
            <ac:spMk id="3" creationId="{B85D1569-F5C0-4DCD-B771-719B518C0B02}"/>
          </ac:spMkLst>
        </pc:spChg>
        <pc:spChg chg="mod">
          <ac:chgData name="GIO吉田" userId="d2b40212-dd1a-4693-b408-13ce55a3476f" providerId="ADAL" clId="{601A422C-A742-4616-808A-46101B1832DA}" dt="2024-05-07T04:15:27.955" v="1"/>
          <ac:spMkLst>
            <pc:docMk/>
            <pc:sldMk cId="2841162861" sldId="700"/>
            <ac:spMk id="11" creationId="{9D1522CD-A64E-49B3-B091-ED788AA8A74A}"/>
          </ac:spMkLst>
        </pc:spChg>
      </pc:sldChg>
      <pc:sldChg chg="modSp mod">
        <pc:chgData name="GIO吉田" userId="d2b40212-dd1a-4693-b408-13ce55a3476f" providerId="ADAL" clId="{601A422C-A742-4616-808A-46101B1832DA}" dt="2024-05-07T04:46:36.375" v="20" actId="20577"/>
        <pc:sldMkLst>
          <pc:docMk/>
          <pc:sldMk cId="4033724596" sldId="704"/>
        </pc:sldMkLst>
        <pc:spChg chg="mod">
          <ac:chgData name="GIO吉田" userId="d2b40212-dd1a-4693-b408-13ce55a3476f" providerId="ADAL" clId="{601A422C-A742-4616-808A-46101B1832DA}" dt="2024-05-07T04:15:27.955" v="1"/>
          <ac:spMkLst>
            <pc:docMk/>
            <pc:sldMk cId="4033724596" sldId="704"/>
            <ac:spMk id="3" creationId="{B85D1569-F5C0-4DCD-B771-719B518C0B02}"/>
          </ac:spMkLst>
        </pc:spChg>
        <pc:spChg chg="mod">
          <ac:chgData name="GIO吉田" userId="d2b40212-dd1a-4693-b408-13ce55a3476f" providerId="ADAL" clId="{601A422C-A742-4616-808A-46101B1832DA}" dt="2024-05-07T04:46:36.375" v="20" actId="20577"/>
          <ac:spMkLst>
            <pc:docMk/>
            <pc:sldMk cId="4033724596" sldId="704"/>
            <ac:spMk id="8" creationId="{00000000-0000-0000-0000-000000000000}"/>
          </ac:spMkLst>
        </pc:spChg>
        <pc:spChg chg="mod">
          <ac:chgData name="GIO吉田" userId="d2b40212-dd1a-4693-b408-13ce55a3476f" providerId="ADAL" clId="{601A422C-A742-4616-808A-46101B1832DA}" dt="2024-05-07T04:15:27.955" v="1"/>
          <ac:spMkLst>
            <pc:docMk/>
            <pc:sldMk cId="4033724596" sldId="704"/>
            <ac:spMk id="11" creationId="{9D1522CD-A64E-49B3-B091-ED788AA8A74A}"/>
          </ac:spMkLst>
        </pc:spChg>
      </pc:sldChg>
      <pc:sldChg chg="addSp delSp modSp new mod">
        <pc:chgData name="GIO吉田" userId="d2b40212-dd1a-4693-b408-13ce55a3476f" providerId="ADAL" clId="{601A422C-A742-4616-808A-46101B1832DA}" dt="2024-05-07T06:11:02.954" v="38" actId="1076"/>
        <pc:sldMkLst>
          <pc:docMk/>
          <pc:sldMk cId="2384841331" sldId="707"/>
        </pc:sldMkLst>
        <pc:spChg chg="del">
          <ac:chgData name="GIO吉田" userId="d2b40212-dd1a-4693-b408-13ce55a3476f" providerId="ADAL" clId="{601A422C-A742-4616-808A-46101B1832DA}" dt="2024-05-07T06:09:58.179" v="30" actId="478"/>
          <ac:spMkLst>
            <pc:docMk/>
            <pc:sldMk cId="2384841331" sldId="707"/>
            <ac:spMk id="2" creationId="{31A4154E-D005-3086-2047-23EF1BB243FD}"/>
          </ac:spMkLst>
        </pc:spChg>
        <pc:spChg chg="add del">
          <ac:chgData name="GIO吉田" userId="d2b40212-dd1a-4693-b408-13ce55a3476f" providerId="ADAL" clId="{601A422C-A742-4616-808A-46101B1832DA}" dt="2024-05-07T06:09:32.988" v="26" actId="22"/>
          <ac:spMkLst>
            <pc:docMk/>
            <pc:sldMk cId="2384841331" sldId="707"/>
            <ac:spMk id="5" creationId="{407CB69F-BEA9-EBD7-3320-2E155F79CFD6}"/>
          </ac:spMkLst>
        </pc:spChg>
        <pc:spChg chg="add mod">
          <ac:chgData name="GIO吉田" userId="d2b40212-dd1a-4693-b408-13ce55a3476f" providerId="ADAL" clId="{601A422C-A742-4616-808A-46101B1832DA}" dt="2024-05-07T06:10:05.430" v="31" actId="1076"/>
          <ac:spMkLst>
            <pc:docMk/>
            <pc:sldMk cId="2384841331" sldId="707"/>
            <ac:spMk id="6" creationId="{ACE671A5-701A-6FCE-33B3-C7E8D6AD0C58}"/>
          </ac:spMkLst>
        </pc:spChg>
        <pc:spChg chg="add mod">
          <ac:chgData name="GIO吉田" userId="d2b40212-dd1a-4693-b408-13ce55a3476f" providerId="ADAL" clId="{601A422C-A742-4616-808A-46101B1832DA}" dt="2024-05-07T06:11:02.954" v="38" actId="1076"/>
          <ac:spMkLst>
            <pc:docMk/>
            <pc:sldMk cId="2384841331" sldId="707"/>
            <ac:spMk id="7" creationId="{5DEE7F31-7027-AF09-D930-E5942B42CC50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8" creationId="{15A53384-9E59-39C9-21B4-2C6A45D28254}"/>
          </ac:spMkLst>
        </pc:spChg>
        <pc:spChg chg="add mod">
          <ac:chgData name="GIO吉田" userId="d2b40212-dd1a-4693-b408-13ce55a3476f" providerId="ADAL" clId="{601A422C-A742-4616-808A-46101B1832DA}" dt="2024-05-07T06:10:09.938" v="34" actId="20577"/>
          <ac:spMkLst>
            <pc:docMk/>
            <pc:sldMk cId="2384841331" sldId="707"/>
            <ac:spMk id="9" creationId="{D5260D90-7FA4-6735-E311-C2F5F68B25EB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11" creationId="{B81CD9FF-6D41-8B8D-9544-3C1DCF28446A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12" creationId="{70941E6F-4AF4-4D3E-0F4E-C7F8BD1A46D6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13" creationId="{F729EBBD-9261-596A-72CA-CE330FF35E80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14" creationId="{068C9F21-AABE-EC07-0470-303AF8EDE109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15" creationId="{078BDC98-9555-3D51-077C-5DE5AFCA6F3A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16" creationId="{82BBFA7D-3383-3520-81CA-45A1F520D9BA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17" creationId="{4194546D-178D-FA79-4F9B-E6270A2BC453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18" creationId="{A896E02B-B460-6300-9A64-D2EB4F4DC6AF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19" creationId="{7104F5C7-5322-55A3-62DC-786261860905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20" creationId="{F1504B14-53E9-EB39-1562-D88E4B8F4FBD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22" creationId="{D951A697-E065-4E4E-BD61-FB94BC69AB1D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23" creationId="{898E5700-FF20-145A-9756-0F72F37F295E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24" creationId="{A6D2D5B4-E3A7-E7B8-1C7F-001C7B0AB677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25" creationId="{34727811-06DE-D2C1-003A-ECF34523F0D5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26" creationId="{4FB63AED-448C-F70D-E7A9-CCE1E0895659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27" creationId="{52BA0300-4500-F851-C9A4-AADC0DB93206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28" creationId="{16253D3E-B786-0FD4-C8EC-E0746BC54D81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29" creationId="{8C284E31-D699-5365-613D-3773C82CB13E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30" creationId="{E147438C-4974-8225-7E4D-8752EE7EF604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31" creationId="{D09D355F-919E-CFCD-8424-D02889E231FF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32" creationId="{74996A50-6301-E43F-7087-693CEB4E3F88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33" creationId="{43609B6C-4F4D-EFE1-B2EE-87C5220F0AE0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34" creationId="{55AD32E7-87EB-ABD1-74C5-B8E0EEA9B5FB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35" creationId="{F040B41D-4EDC-EBF6-6312-1BA58F499B89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36" creationId="{534879AE-178E-AA30-6317-40CD8AB347AB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37" creationId="{D0AADD61-BF05-E0C9-FBD6-C8B99DC65AB6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38" creationId="{FA39F585-BBFC-CA75-CE31-EAFEE541AAB8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39" creationId="{9E66773D-A51E-20B4-6D68-EED731BC6AA2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40" creationId="{7870E948-B350-74A7-6FEB-44756F301E18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41" creationId="{478637D7-26C7-601C-994E-912AD9CB126C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42" creationId="{A67AF33F-3096-A61A-8292-A4531C960ECD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43" creationId="{0DFD08C7-7EE3-94E5-E852-776776178762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44" creationId="{394F61AF-8CCD-05FD-94DA-5DA60AD5B0E0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45" creationId="{0540818F-73BD-E388-B93A-F212C03B7E2F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46" creationId="{A2AF088D-C602-585F-AEA4-E7AFB1070DFD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48" creationId="{E22731A0-99DD-6F2D-51C2-4BBAA8D0D3B9}"/>
          </ac:spMkLst>
        </pc:spChg>
        <pc:spChg chg="add mod">
          <ac:chgData name="GIO吉田" userId="d2b40212-dd1a-4693-b408-13ce55a3476f" providerId="ADAL" clId="{601A422C-A742-4616-808A-46101B1832DA}" dt="2024-05-07T06:09:40.334" v="27"/>
          <ac:spMkLst>
            <pc:docMk/>
            <pc:sldMk cId="2384841331" sldId="707"/>
            <ac:spMk id="49" creationId="{9A67C784-5814-BA1A-70AC-AD05094CE85D}"/>
          </ac:spMkLst>
        </pc:spChg>
        <pc:graphicFrameChg chg="add mod modGraphic">
          <ac:chgData name="GIO吉田" userId="d2b40212-dd1a-4693-b408-13ce55a3476f" providerId="ADAL" clId="{601A422C-A742-4616-808A-46101B1832DA}" dt="2024-05-07T06:10:17.175" v="37" actId="20577"/>
          <ac:graphicFrameMkLst>
            <pc:docMk/>
            <pc:sldMk cId="2384841331" sldId="707"/>
            <ac:graphicFrameMk id="47" creationId="{5B59F3B0-BCA8-5347-7120-F0E060C5B03E}"/>
          </ac:graphicFrameMkLst>
        </pc:graphicFrameChg>
        <pc:cxnChg chg="add mod">
          <ac:chgData name="GIO吉田" userId="d2b40212-dd1a-4693-b408-13ce55a3476f" providerId="ADAL" clId="{601A422C-A742-4616-808A-46101B1832DA}" dt="2024-05-07T06:09:40.334" v="27"/>
          <ac:cxnSpMkLst>
            <pc:docMk/>
            <pc:sldMk cId="2384841331" sldId="707"/>
            <ac:cxnSpMk id="10" creationId="{7AA3C0E5-766D-ECD0-E4FA-CC4340FE7F02}"/>
          </ac:cxnSpMkLst>
        </pc:cxnChg>
        <pc:cxnChg chg="add mod">
          <ac:chgData name="GIO吉田" userId="d2b40212-dd1a-4693-b408-13ce55a3476f" providerId="ADAL" clId="{601A422C-A742-4616-808A-46101B1832DA}" dt="2024-05-07T06:09:40.334" v="27"/>
          <ac:cxnSpMkLst>
            <pc:docMk/>
            <pc:sldMk cId="2384841331" sldId="707"/>
            <ac:cxnSpMk id="21" creationId="{96CC9403-E6C5-6015-1A42-B53D7F48A044}"/>
          </ac:cxnSpMkLst>
        </pc:cxnChg>
      </pc:sldChg>
      <pc:sldMasterChg chg="modSp mod addSldLayout delSldLayout modSldLayout">
        <pc:chgData name="GIO吉田" userId="d2b40212-dd1a-4693-b408-13ce55a3476f" providerId="ADAL" clId="{601A422C-A742-4616-808A-46101B1832DA}" dt="2024-05-07T04:42:40.241" v="16" actId="20577"/>
        <pc:sldMasterMkLst>
          <pc:docMk/>
          <pc:sldMasterMk cId="0" sldId="2147483661"/>
        </pc:sldMasterMkLst>
        <pc:spChg chg="mod">
          <ac:chgData name="GIO吉田" userId="d2b40212-dd1a-4693-b408-13ce55a3476f" providerId="ADAL" clId="{601A422C-A742-4616-808A-46101B1832DA}" dt="2024-05-07T04:42:40.241" v="16" actId="20577"/>
          <ac:spMkLst>
            <pc:docMk/>
            <pc:sldMasterMk cId="0" sldId="2147483661"/>
            <ac:spMk id="8" creationId="{00000000-0000-0000-0000-000000000000}"/>
          </ac:spMkLst>
        </pc:spChg>
        <pc:sldLayoutChg chg="new del mod replId">
          <pc:chgData name="GIO吉田" userId="d2b40212-dd1a-4693-b408-13ce55a3476f" providerId="ADAL" clId="{601A422C-A742-4616-808A-46101B1832DA}" dt="2024-05-07T04:37:19.807" v="3" actId="2696"/>
          <pc:sldLayoutMkLst>
            <pc:docMk/>
            <pc:sldMasterMk cId="0" sldId="2147483661"/>
            <pc:sldLayoutMk cId="2359748836" sldId="214748376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76977" cy="512143"/>
          </a:xfrm>
          <a:prstGeom prst="rect">
            <a:avLst/>
          </a:prstGeom>
        </p:spPr>
        <p:txBody>
          <a:bodyPr vert="horz" lIns="95412" tIns="47707" rIns="95412" bIns="4770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4"/>
            <a:ext cx="3076976" cy="512143"/>
          </a:xfrm>
          <a:prstGeom prst="rect">
            <a:avLst/>
          </a:prstGeom>
        </p:spPr>
        <p:txBody>
          <a:bodyPr vert="horz" lIns="95412" tIns="47707" rIns="95412" bIns="4770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720824"/>
            <a:ext cx="3076977" cy="512142"/>
          </a:xfrm>
          <a:prstGeom prst="rect">
            <a:avLst/>
          </a:prstGeom>
        </p:spPr>
        <p:txBody>
          <a:bodyPr vert="horz" lIns="95412" tIns="47707" rIns="95412" bIns="4770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2142"/>
          </a:xfrm>
          <a:prstGeom prst="rect">
            <a:avLst/>
          </a:prstGeom>
        </p:spPr>
        <p:txBody>
          <a:bodyPr vert="horz" lIns="95412" tIns="47707" rIns="95412" bIns="4770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1EC4FBD0-7633-4554-A01D-57EBE408A7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950727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76977" cy="512143"/>
          </a:xfrm>
          <a:prstGeom prst="rect">
            <a:avLst/>
          </a:prstGeom>
        </p:spPr>
        <p:txBody>
          <a:bodyPr vert="horz" lIns="95412" tIns="47707" rIns="95412" bIns="4770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650" y="4"/>
            <a:ext cx="3076976" cy="512143"/>
          </a:xfrm>
          <a:prstGeom prst="rect">
            <a:avLst/>
          </a:prstGeom>
        </p:spPr>
        <p:txBody>
          <a:bodyPr vert="horz" lIns="95412" tIns="47707" rIns="95412" bIns="4770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12" tIns="47707" rIns="95412" bIns="47707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31" y="4861235"/>
            <a:ext cx="5680444" cy="4605988"/>
          </a:xfrm>
          <a:prstGeom prst="rect">
            <a:avLst/>
          </a:prstGeom>
        </p:spPr>
        <p:txBody>
          <a:bodyPr vert="horz" lIns="95412" tIns="47707" rIns="95412" bIns="47707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720824"/>
            <a:ext cx="3076977" cy="512142"/>
          </a:xfrm>
          <a:prstGeom prst="rect">
            <a:avLst/>
          </a:prstGeom>
        </p:spPr>
        <p:txBody>
          <a:bodyPr vert="horz" lIns="95412" tIns="47707" rIns="95412" bIns="4770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650" y="9720824"/>
            <a:ext cx="3076976" cy="512142"/>
          </a:xfrm>
          <a:prstGeom prst="rect">
            <a:avLst/>
          </a:prstGeom>
        </p:spPr>
        <p:txBody>
          <a:bodyPr vert="horz" lIns="95412" tIns="47707" rIns="95412" bIns="4770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9AE3D2EF-E1DA-43A1-AAB5-1C750E1C49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292799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/>
              <a:t>●事業計画策定の策定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A75B58-0C3E-6B88-C7E5-487C55781C6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8808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E01ED-68A0-08AB-D76A-DF55593AAF7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9609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8565" y="1052736"/>
            <a:ext cx="84201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9202" y="2063375"/>
            <a:ext cx="9912350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177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令和６年度　蓄電池等の製品の持続可能性向上に向けた基盤整備・実証事業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5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令和６年度　蓄電池等の製品の持続可能性向上に向けた基盤整備・実証事業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535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令和６年度　蓄電池等の製品の持続可能性向上に向けた基盤整備・実証事業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500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令和６年度　蓄電池等の製品の持続可能性向上に向けた基盤整備・実証事業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46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-6350" y="539750"/>
            <a:ext cx="9912350" cy="714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8915400" cy="500062"/>
          </a:xfrm>
        </p:spPr>
        <p:txBody>
          <a:bodyPr/>
          <a:lstStyle>
            <a:lvl1pPr algn="l"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877989" y="6597352"/>
            <a:ext cx="1043563" cy="256470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9229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令和６年度　蓄電池等の製品の持続可能性向上に向けた基盤整備・実証事業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7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令和６年度　蓄電池等の製品の持続可能性向上に向けた基盤整備・実証事業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9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令和６年度　蓄電池等の製品の持続可能性向上に向けた基盤整備・実証事業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72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令和６年度　蓄電池等の製品の持続可能性向上に向けた基盤整備・実証事業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15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令和６年度　蓄電池等の製品の持続可能性向上に向けた基盤整備・実証事業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令和６年度　蓄電池等の製品の持続可能性向上に向けた基盤整備・実証事業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12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令和６年度　蓄電池等の製品の持続可能性向上に向けた基盤整備・実証事業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88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8" name="タイトル 1"/>
          <p:cNvSpPr txBox="1">
            <a:spLocks/>
          </p:cNvSpPr>
          <p:nvPr userDrawn="1"/>
        </p:nvSpPr>
        <p:spPr>
          <a:xfrm>
            <a:off x="-3175" y="6691313"/>
            <a:ext cx="9420225" cy="16668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dirty="0">
                <a:solidFill>
                  <a:schemeClr val="bg1">
                    <a:lumMod val="50000"/>
                  </a:schemeClr>
                </a:solidFill>
              </a:rPr>
              <a:t>令和６年度　蓄電池等の製品の持続可能性向上に向けた基盤整備・実証事業　　　　</a:t>
            </a: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事業概要書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令和６年度　蓄電池等の製品の持続可能性向上に向けた基盤整備・実証事業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7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197697"/>
              </p:ext>
            </p:extLst>
          </p:nvPr>
        </p:nvGraphicFramePr>
        <p:xfrm>
          <a:off x="1424508" y="2851383"/>
          <a:ext cx="7200900" cy="933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代表申請者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9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44488" y="4293096"/>
            <a:ext cx="9216727" cy="223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本資料作成上の注意（共通）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本資料は</a:t>
            </a:r>
            <a:r>
              <a:rPr lang="ja-JP" altLang="en-US" sz="1400" u="sng" dirty="0">
                <a:solidFill>
                  <a:srgbClr val="FF0000"/>
                </a:solidFill>
              </a:rPr>
              <a:t>評価委員が申請内容の評価を実施するための重要な資料</a:t>
            </a:r>
            <a:r>
              <a:rPr lang="ja-JP" altLang="en-US" sz="1400" dirty="0">
                <a:solidFill>
                  <a:srgbClr val="FF0000"/>
                </a:solidFill>
              </a:rPr>
              <a:t>となりますので、</a:t>
            </a:r>
            <a:r>
              <a:rPr lang="ja-JP" altLang="en-US" sz="1400" b="1" dirty="0">
                <a:solidFill>
                  <a:srgbClr val="FF0000"/>
                </a:solidFill>
              </a:rPr>
              <a:t>各注意事項を熟読のうえ</a:t>
            </a:r>
            <a:r>
              <a:rPr lang="ja-JP" altLang="en-US" sz="1400" dirty="0">
                <a:solidFill>
                  <a:srgbClr val="FF0000"/>
                </a:solidFill>
              </a:rPr>
              <a:t>作成を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行って下さい。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文字の大きさは</a:t>
            </a:r>
            <a:r>
              <a:rPr lang="en-US" altLang="ja-JP" sz="1400" dirty="0">
                <a:solidFill>
                  <a:srgbClr val="FF0000"/>
                </a:solidFill>
              </a:rPr>
              <a:t>14pt</a:t>
            </a:r>
            <a:r>
              <a:rPr lang="ja-JP" altLang="en-US" sz="1400" dirty="0">
                <a:solidFill>
                  <a:srgbClr val="FF0000"/>
                </a:solidFill>
              </a:rPr>
              <a:t>以上とすること（図表内は</a:t>
            </a:r>
            <a:r>
              <a:rPr lang="en-US" altLang="ja-JP" sz="1400" dirty="0">
                <a:solidFill>
                  <a:srgbClr val="FF0000"/>
                </a:solidFill>
              </a:rPr>
              <a:t>12pt</a:t>
            </a:r>
            <a:r>
              <a:rPr lang="ja-JP" altLang="en-US" sz="1400" dirty="0">
                <a:solidFill>
                  <a:srgbClr val="FF0000"/>
                </a:solidFill>
              </a:rPr>
              <a:t>以上）。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既定のフォント（</a:t>
            </a:r>
            <a:r>
              <a:rPr lang="en-US" altLang="ja-JP" sz="1400" dirty="0" err="1">
                <a:solidFill>
                  <a:srgbClr val="FF0000"/>
                </a:solidFill>
              </a:rPr>
              <a:t>Meiryo</a:t>
            </a:r>
            <a:r>
              <a:rPr lang="en-US" altLang="ja-JP" sz="1400" dirty="0">
                <a:solidFill>
                  <a:srgbClr val="FF0000"/>
                </a:solidFill>
              </a:rPr>
              <a:t> UI</a:t>
            </a:r>
            <a:r>
              <a:rPr lang="ja-JP" altLang="en-US" sz="1400" dirty="0">
                <a:solidFill>
                  <a:srgbClr val="FF0000"/>
                </a:solidFill>
              </a:rPr>
              <a:t>）を使用すること。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各項目の枚数については、各ページ右上部に指定された上限に収まる形で記載を行うこと。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図表（写真、パース、位置図、区域図、配置図、エネルギーフロー、体制図、スキーム図、グラフ、線表等）などを用い、ヴィジュアルに表現すること。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説明にあたっては可能な限り定量的な説明を行うこと。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枠線については、適宜変更を行い、行の追加等を行うこと。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658565" y="1298470"/>
            <a:ext cx="8420100" cy="834386"/>
          </a:xfrm>
        </p:spPr>
        <p:txBody>
          <a:bodyPr/>
          <a:lstStyle/>
          <a:p>
            <a:r>
              <a:rPr kumimoji="1" lang="ja-JP" altLang="en-US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補助事業の名称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592" y="366233"/>
            <a:ext cx="5544319" cy="674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提出時の注意事項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本書式の</a:t>
            </a: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  <a:r>
              <a:rPr lang="ja-JP" altLang="en-US" sz="1400" dirty="0">
                <a:solidFill>
                  <a:srgbClr val="FF0000"/>
                </a:solidFill>
              </a:rPr>
              <a:t>等、「赤字」「青字の例」は、削除の上で、ご提出ください。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960403" y="211271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申請日：</a:t>
            </a:r>
            <a:r>
              <a:rPr lang="ja-JP" altLang="en-US" dirty="0"/>
              <a:t>令和６</a:t>
            </a:r>
            <a:r>
              <a:rPr kumimoji="1" lang="ja-JP" altLang="en-US" dirty="0"/>
              <a:t>年○○月○○日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456" y="14556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(</a:t>
            </a:r>
            <a:r>
              <a:rPr kumimoji="1" lang="ja-JP" altLang="en-US" sz="1600" dirty="0"/>
              <a:t>別紙⑫</a:t>
            </a:r>
            <a:r>
              <a:rPr kumimoji="1" lang="en-US" altLang="ja-JP" sz="1600" dirty="0"/>
              <a:t>)</a:t>
            </a:r>
            <a:r>
              <a:rPr kumimoji="1" lang="ja-JP" altLang="en-US" sz="1600" dirty="0"/>
              <a:t>事業概要書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761770"/>
              </p:ext>
            </p:extLst>
          </p:nvPr>
        </p:nvGraphicFramePr>
        <p:xfrm>
          <a:off x="6249144" y="83096"/>
          <a:ext cx="352839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補助金申請額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00,000,000</a:t>
                      </a: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9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（６）その他特筆すべき事項等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85D6246-DB4A-69E5-A01A-B9B539032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　</a:t>
            </a:r>
            <a:r>
              <a:rPr lang="ja-JP" altLang="ja-JP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 ①データ連携</a:t>
            </a:r>
            <a:r>
              <a:rPr lang="ja-JP" altLang="en-US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ja-JP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②　蓄電池のリユース・リサイクル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FB782DC-61F3-6562-4CA8-B6955782A3AB}"/>
              </a:ext>
            </a:extLst>
          </p:cNvPr>
          <p:cNvSpPr/>
          <p:nvPr/>
        </p:nvSpPr>
        <p:spPr>
          <a:xfrm>
            <a:off x="6589679" y="44797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162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6" y="1089998"/>
            <a:ext cx="9648825" cy="34911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賃上げに関し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取り組み予定：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あり（　　　　）％以上、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なし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　　取り組み予定がある場合は、以下のいずれかにチェックをしてください。</a:t>
            </a:r>
            <a:endParaRPr lang="en-US" altLang="ja-JP" sz="1400" dirty="0"/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① 令和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６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年以降に開始する申請者の事業年度において、対前年度比で「給与等受給者一人当たりの平均受給額」を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 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endParaRPr lang="ja-JP" altLang="ja-JP" sz="12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</a:t>
            </a:r>
            <a:r>
              <a:rPr lang="ja-JP" altLang="en-US" sz="12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② 令和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６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年以降の暦年において、対前年比で「給与等受給者一人当たりの平均受給額」を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　　　　　　　　　　　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ja-JP" sz="1400" dirty="0">
                <a:solidFill>
                  <a:srgbClr val="FF0000"/>
                </a:solidFill>
              </a:rPr>
              <a:t>大企業は</a:t>
            </a:r>
            <a:r>
              <a:rPr lang="en-US" altLang="ja-JP" sz="1400" dirty="0">
                <a:solidFill>
                  <a:srgbClr val="FF0000"/>
                </a:solidFill>
              </a:rPr>
              <a:t>3</a:t>
            </a:r>
            <a:r>
              <a:rPr lang="ja-JP" altLang="ja-JP" sz="1400" dirty="0">
                <a:solidFill>
                  <a:srgbClr val="FF0000"/>
                </a:solidFill>
              </a:rPr>
              <a:t>％以上、中小企業等は</a:t>
            </a:r>
            <a:r>
              <a:rPr lang="en-US" altLang="ja-JP" sz="1400" dirty="0">
                <a:solidFill>
                  <a:srgbClr val="FF0000"/>
                </a:solidFill>
              </a:rPr>
              <a:t>1.5</a:t>
            </a:r>
            <a:r>
              <a:rPr lang="ja-JP" altLang="ja-JP" sz="1400" dirty="0">
                <a:solidFill>
                  <a:srgbClr val="FF0000"/>
                </a:solidFill>
              </a:rPr>
              <a:t>％以上の賃上げに取り組む予定があるか。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（７）賃上げに関する取組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16EED20-062E-C2A1-9541-8AECFD2D9F43}"/>
              </a:ext>
            </a:extLst>
          </p:cNvPr>
          <p:cNvSpPr/>
          <p:nvPr/>
        </p:nvSpPr>
        <p:spPr>
          <a:xfrm>
            <a:off x="6589679" y="44797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9945F62B-417F-B8FC-EF5D-9C3061B39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　</a:t>
            </a:r>
            <a:r>
              <a:rPr lang="ja-JP" altLang="ja-JP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 ①データ連携</a:t>
            </a:r>
            <a:r>
              <a:rPr lang="ja-JP" altLang="en-US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ja-JP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②　蓄電池のリユース・リサイクル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3724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B8F2F3C-502B-0E8D-B91B-CD55CF151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ACE671A5-701A-6FCE-33B3-C7E8D6AD0C58}"/>
              </a:ext>
            </a:extLst>
          </p:cNvPr>
          <p:cNvSpPr txBox="1">
            <a:spLocks/>
          </p:cNvSpPr>
          <p:nvPr/>
        </p:nvSpPr>
        <p:spPr bwMode="auto">
          <a:xfrm>
            <a:off x="113431" y="49766"/>
            <a:ext cx="7128792" cy="500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9pPr>
          </a:lstStyle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５．年間の実施スケジュール・経費　等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5DEE7F31-7027-AF09-D930-E5942B42CC50}"/>
              </a:ext>
            </a:extLst>
          </p:cNvPr>
          <p:cNvSpPr txBox="1">
            <a:spLocks/>
          </p:cNvSpPr>
          <p:nvPr/>
        </p:nvSpPr>
        <p:spPr bwMode="auto">
          <a:xfrm>
            <a:off x="8952919" y="56291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A53384-9E59-39C9-21B4-2C6A45D28254}"/>
              </a:ext>
            </a:extLst>
          </p:cNvPr>
          <p:cNvSpPr txBox="1"/>
          <p:nvPr/>
        </p:nvSpPr>
        <p:spPr>
          <a:xfrm>
            <a:off x="230656" y="3326043"/>
            <a:ext cx="907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補助対象経費及び補助金の配分額</a:t>
            </a:r>
            <a:r>
              <a:rPr kumimoji="1" lang="ja-JP" altLang="en-US" sz="1600" dirty="0"/>
              <a:t>（補助率：</a:t>
            </a:r>
            <a:r>
              <a:rPr kumimoji="1" lang="en-US" altLang="ja-JP" sz="1600" dirty="0"/>
              <a:t>2/3</a:t>
            </a:r>
            <a:r>
              <a:rPr kumimoji="1" lang="ja-JP" altLang="en-US" sz="1600" dirty="0"/>
              <a:t>以内）</a:t>
            </a:r>
            <a:endParaRPr kumimoji="1" lang="en-US" altLang="ja-JP" sz="16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5260D90-7FA4-6735-E311-C2F5F68B25EB}"/>
              </a:ext>
            </a:extLst>
          </p:cNvPr>
          <p:cNvSpPr txBox="1"/>
          <p:nvPr/>
        </p:nvSpPr>
        <p:spPr>
          <a:xfrm>
            <a:off x="235583" y="845096"/>
            <a:ext cx="5157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令和６</a:t>
            </a:r>
            <a:r>
              <a:rPr kumimoji="1" lang="ja-JP" altLang="en-US" sz="1600" b="1" dirty="0"/>
              <a:t>年度事業スケジュール</a:t>
            </a:r>
            <a:endParaRPr kumimoji="1" lang="en-US" altLang="ja-JP" sz="1600" b="1" dirty="0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7AA3C0E5-766D-ECD0-E4FA-CC4340FE7F02}"/>
              </a:ext>
            </a:extLst>
          </p:cNvPr>
          <p:cNvCxnSpPr/>
          <p:nvPr/>
        </p:nvCxnSpPr>
        <p:spPr>
          <a:xfrm>
            <a:off x="1772613" y="2051514"/>
            <a:ext cx="7848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1CD9FF-6D41-8B8D-9544-3C1DCF28446A}"/>
              </a:ext>
            </a:extLst>
          </p:cNvPr>
          <p:cNvSpPr txBox="1"/>
          <p:nvPr/>
        </p:nvSpPr>
        <p:spPr>
          <a:xfrm>
            <a:off x="2113562" y="132632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３者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見積依頼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0941E6F-4AF4-4D3E-0F4E-C7F8BD1A46D6}"/>
              </a:ext>
            </a:extLst>
          </p:cNvPr>
          <p:cNvSpPr txBox="1"/>
          <p:nvPr/>
        </p:nvSpPr>
        <p:spPr>
          <a:xfrm>
            <a:off x="2951080" y="151535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発注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729EBBD-9261-596A-72CA-CE330FF35E80}"/>
              </a:ext>
            </a:extLst>
          </p:cNvPr>
          <p:cNvSpPr txBox="1"/>
          <p:nvPr/>
        </p:nvSpPr>
        <p:spPr>
          <a:xfrm>
            <a:off x="8055552" y="134672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実績報告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>
                <a:cs typeface="メイリオ" panose="020B0604030504040204" pitchFamily="50" charset="-128"/>
              </a:rPr>
              <a:t>提出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68C9F21-AABE-EC07-0470-303AF8EDE109}"/>
              </a:ext>
            </a:extLst>
          </p:cNvPr>
          <p:cNvSpPr txBox="1"/>
          <p:nvPr/>
        </p:nvSpPr>
        <p:spPr>
          <a:xfrm>
            <a:off x="8809618" y="1525558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確定検査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78BDC98-9555-3D51-077C-5DE5AFCA6F3A}"/>
              </a:ext>
            </a:extLst>
          </p:cNvPr>
          <p:cNvSpPr txBox="1"/>
          <p:nvPr/>
        </p:nvSpPr>
        <p:spPr>
          <a:xfrm>
            <a:off x="5374340" y="154067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検収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2BBFA7D-3383-3520-81CA-45A1F520D9BA}"/>
              </a:ext>
            </a:extLst>
          </p:cNvPr>
          <p:cNvSpPr txBox="1"/>
          <p:nvPr/>
        </p:nvSpPr>
        <p:spPr>
          <a:xfrm>
            <a:off x="1403371" y="1533071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交付決定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194546D-178D-FA79-4F9B-E6270A2BC453}"/>
              </a:ext>
            </a:extLst>
          </p:cNvPr>
          <p:cNvSpPr txBox="1"/>
          <p:nvPr/>
        </p:nvSpPr>
        <p:spPr>
          <a:xfrm>
            <a:off x="6896984" y="253241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検収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896E02B-B460-6300-9A64-D2EB4F4DC6AF}"/>
              </a:ext>
            </a:extLst>
          </p:cNvPr>
          <p:cNvSpPr txBox="1"/>
          <p:nvPr/>
        </p:nvSpPr>
        <p:spPr>
          <a:xfrm>
            <a:off x="308712" y="1792602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cs typeface="メイリオ" panose="020B0604030504040204" pitchFamily="50" charset="-128"/>
              </a:rPr>
              <a:t>実施設計</a:t>
            </a:r>
            <a:endParaRPr lang="en-US" altLang="ja-JP" sz="1400" dirty="0"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cs typeface="メイリオ" panose="020B0604030504040204" pitchFamily="50" charset="-128"/>
              </a:rPr>
              <a:t>（＊＊設計社）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104F5C7-5322-55A3-62DC-786261860905}"/>
              </a:ext>
            </a:extLst>
          </p:cNvPr>
          <p:cNvSpPr txBox="1"/>
          <p:nvPr/>
        </p:nvSpPr>
        <p:spPr>
          <a:xfrm>
            <a:off x="306954" y="2270805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cs typeface="メイリオ" panose="020B0604030504040204" pitchFamily="50" charset="-128"/>
              </a:rPr>
              <a:t>設備・工事</a:t>
            </a:r>
            <a:endParaRPr lang="en-US" altLang="ja-JP" sz="1400" dirty="0"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cs typeface="メイリオ" panose="020B0604030504040204" pitchFamily="50" charset="-128"/>
              </a:rPr>
              <a:t>（＊＊設備社）</a:t>
            </a:r>
          </a:p>
        </p:txBody>
      </p:sp>
      <p:sp>
        <p:nvSpPr>
          <p:cNvPr id="20" name="二等辺三角形 19">
            <a:extLst>
              <a:ext uri="{FF2B5EF4-FFF2-40B4-BE49-F238E27FC236}">
                <a16:creationId xmlns:a16="http://schemas.microsoft.com/office/drawing/2014/main" id="{F1504B14-53E9-EB39-1562-D88E4B8F4FBD}"/>
              </a:ext>
            </a:extLst>
          </p:cNvPr>
          <p:cNvSpPr/>
          <p:nvPr/>
        </p:nvSpPr>
        <p:spPr bwMode="auto">
          <a:xfrm flipV="1">
            <a:off x="1808826" y="1812146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96CC9403-E6C5-6015-1A42-B53D7F48A044}"/>
              </a:ext>
            </a:extLst>
          </p:cNvPr>
          <p:cNvCxnSpPr/>
          <p:nvPr/>
        </p:nvCxnSpPr>
        <p:spPr>
          <a:xfrm>
            <a:off x="1772613" y="2513928"/>
            <a:ext cx="7848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二等辺三角形 21">
            <a:extLst>
              <a:ext uri="{FF2B5EF4-FFF2-40B4-BE49-F238E27FC236}">
                <a16:creationId xmlns:a16="http://schemas.microsoft.com/office/drawing/2014/main" id="{D951A697-E065-4E4E-BD61-FB94BC69AB1D}"/>
              </a:ext>
            </a:extLst>
          </p:cNvPr>
          <p:cNvSpPr/>
          <p:nvPr/>
        </p:nvSpPr>
        <p:spPr bwMode="auto">
          <a:xfrm flipV="1">
            <a:off x="9023021" y="1812146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二等辺三角形 22">
            <a:extLst>
              <a:ext uri="{FF2B5EF4-FFF2-40B4-BE49-F238E27FC236}">
                <a16:creationId xmlns:a16="http://schemas.microsoft.com/office/drawing/2014/main" id="{898E5700-FF20-145A-9756-0F72F37F295E}"/>
              </a:ext>
            </a:extLst>
          </p:cNvPr>
          <p:cNvSpPr/>
          <p:nvPr/>
        </p:nvSpPr>
        <p:spPr bwMode="auto">
          <a:xfrm flipV="1">
            <a:off x="8344426" y="1812146"/>
            <a:ext cx="250588" cy="216024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6D2D5B4-E3A7-E7B8-1C7F-001C7B0AB677}"/>
              </a:ext>
            </a:extLst>
          </p:cNvPr>
          <p:cNvSpPr txBox="1"/>
          <p:nvPr/>
        </p:nvSpPr>
        <p:spPr>
          <a:xfrm>
            <a:off x="8524858" y="1754760"/>
            <a:ext cx="544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2/28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4727811-06DE-D2C1-003A-ECF34523F0D5}"/>
              </a:ext>
            </a:extLst>
          </p:cNvPr>
          <p:cNvSpPr txBox="1"/>
          <p:nvPr/>
        </p:nvSpPr>
        <p:spPr>
          <a:xfrm>
            <a:off x="7751225" y="251005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支払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完了</a:t>
            </a:r>
          </a:p>
        </p:txBody>
      </p:sp>
      <p:sp>
        <p:nvSpPr>
          <p:cNvPr id="26" name="二等辺三角形 25">
            <a:extLst>
              <a:ext uri="{FF2B5EF4-FFF2-40B4-BE49-F238E27FC236}">
                <a16:creationId xmlns:a16="http://schemas.microsoft.com/office/drawing/2014/main" id="{4FB63AED-448C-F70D-E7A9-CCE1E0895659}"/>
              </a:ext>
            </a:extLst>
          </p:cNvPr>
          <p:cNvSpPr/>
          <p:nvPr/>
        </p:nvSpPr>
        <p:spPr bwMode="auto">
          <a:xfrm flipV="1">
            <a:off x="2440430" y="18737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2BA0300-4500-F851-C9A4-AADC0DB93206}"/>
              </a:ext>
            </a:extLst>
          </p:cNvPr>
          <p:cNvSpPr txBox="1"/>
          <p:nvPr/>
        </p:nvSpPr>
        <p:spPr>
          <a:xfrm>
            <a:off x="5960207" y="13639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支払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完了</a:t>
            </a:r>
          </a:p>
        </p:txBody>
      </p:sp>
      <p:sp>
        <p:nvSpPr>
          <p:cNvPr id="28" name="二等辺三角形 27">
            <a:extLst>
              <a:ext uri="{FF2B5EF4-FFF2-40B4-BE49-F238E27FC236}">
                <a16:creationId xmlns:a16="http://schemas.microsoft.com/office/drawing/2014/main" id="{16253D3E-B786-0FD4-C8EC-E0746BC54D81}"/>
              </a:ext>
            </a:extLst>
          </p:cNvPr>
          <p:cNvSpPr/>
          <p:nvPr/>
        </p:nvSpPr>
        <p:spPr bwMode="auto">
          <a:xfrm flipV="1">
            <a:off x="2649983" y="2329046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C284E31-D699-5365-613D-3773C82CB13E}"/>
              </a:ext>
            </a:extLst>
          </p:cNvPr>
          <p:cNvSpPr txBox="1"/>
          <p:nvPr/>
        </p:nvSpPr>
        <p:spPr>
          <a:xfrm>
            <a:off x="2565117" y="1698489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11/10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147438C-4974-8225-7E4D-8752EE7EF604}"/>
              </a:ext>
            </a:extLst>
          </p:cNvPr>
          <p:cNvSpPr txBox="1"/>
          <p:nvPr/>
        </p:nvSpPr>
        <p:spPr>
          <a:xfrm>
            <a:off x="2249873" y="254367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３者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見積依頼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09D355F-919E-CFCD-8424-D02889E231FF}"/>
              </a:ext>
            </a:extLst>
          </p:cNvPr>
          <p:cNvSpPr txBox="1"/>
          <p:nvPr/>
        </p:nvSpPr>
        <p:spPr>
          <a:xfrm>
            <a:off x="2061599" y="2214619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11/15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2" name="二等辺三角形 31">
            <a:extLst>
              <a:ext uri="{FF2B5EF4-FFF2-40B4-BE49-F238E27FC236}">
                <a16:creationId xmlns:a16="http://schemas.microsoft.com/office/drawing/2014/main" id="{74996A50-6301-E43F-7087-693CEB4E3F88}"/>
              </a:ext>
            </a:extLst>
          </p:cNvPr>
          <p:cNvSpPr/>
          <p:nvPr/>
        </p:nvSpPr>
        <p:spPr bwMode="auto">
          <a:xfrm flipV="1">
            <a:off x="3116261" y="18737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3609B6C-4F4D-EFE1-B2EE-87C5220F0AE0}"/>
              </a:ext>
            </a:extLst>
          </p:cNvPr>
          <p:cNvSpPr txBox="1"/>
          <p:nvPr/>
        </p:nvSpPr>
        <p:spPr>
          <a:xfrm>
            <a:off x="3272293" y="1692557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11/20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4" name="二等辺三角形 33">
            <a:extLst>
              <a:ext uri="{FF2B5EF4-FFF2-40B4-BE49-F238E27FC236}">
                <a16:creationId xmlns:a16="http://schemas.microsoft.com/office/drawing/2014/main" id="{55AD32E7-87EB-ABD1-74C5-B8E0EEA9B5FB}"/>
              </a:ext>
            </a:extLst>
          </p:cNvPr>
          <p:cNvSpPr/>
          <p:nvPr/>
        </p:nvSpPr>
        <p:spPr bwMode="auto">
          <a:xfrm flipV="1">
            <a:off x="3226307" y="2326362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040B41D-4EDC-EBF6-6312-1BA58F499B89}"/>
              </a:ext>
            </a:extLst>
          </p:cNvPr>
          <p:cNvSpPr txBox="1"/>
          <p:nvPr/>
        </p:nvSpPr>
        <p:spPr>
          <a:xfrm>
            <a:off x="3358669" y="2218443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11/25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6" name="二等辺三角形 35">
            <a:extLst>
              <a:ext uri="{FF2B5EF4-FFF2-40B4-BE49-F238E27FC236}">
                <a16:creationId xmlns:a16="http://schemas.microsoft.com/office/drawing/2014/main" id="{534879AE-178E-AA30-6317-40CD8AB347AB}"/>
              </a:ext>
            </a:extLst>
          </p:cNvPr>
          <p:cNvSpPr/>
          <p:nvPr/>
        </p:nvSpPr>
        <p:spPr bwMode="auto">
          <a:xfrm flipV="1">
            <a:off x="5562459" y="18737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0AADD61-BF05-E0C9-FBD6-C8B99DC65AB6}"/>
              </a:ext>
            </a:extLst>
          </p:cNvPr>
          <p:cNvSpPr txBox="1"/>
          <p:nvPr/>
        </p:nvSpPr>
        <p:spPr>
          <a:xfrm>
            <a:off x="4976929" y="1727595"/>
            <a:ext cx="640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cs typeface="メイリオ" panose="020B0604030504040204" pitchFamily="50" charset="-128"/>
              </a:rPr>
              <a:t>12/15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8" name="二等辺三角形 37">
            <a:extLst>
              <a:ext uri="{FF2B5EF4-FFF2-40B4-BE49-F238E27FC236}">
                <a16:creationId xmlns:a16="http://schemas.microsoft.com/office/drawing/2014/main" id="{FA39F585-BBFC-CA75-CE31-EAFEE541AAB8}"/>
              </a:ext>
            </a:extLst>
          </p:cNvPr>
          <p:cNvSpPr/>
          <p:nvPr/>
        </p:nvSpPr>
        <p:spPr bwMode="auto">
          <a:xfrm flipV="1">
            <a:off x="6128344" y="18737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E66773D-A51E-20B4-6D68-EED731BC6AA2}"/>
              </a:ext>
            </a:extLst>
          </p:cNvPr>
          <p:cNvSpPr txBox="1"/>
          <p:nvPr/>
        </p:nvSpPr>
        <p:spPr>
          <a:xfrm>
            <a:off x="6242341" y="1717778"/>
            <a:ext cx="640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12/30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40" name="二等辺三角形 39">
            <a:extLst>
              <a:ext uri="{FF2B5EF4-FFF2-40B4-BE49-F238E27FC236}">
                <a16:creationId xmlns:a16="http://schemas.microsoft.com/office/drawing/2014/main" id="{7870E948-B350-74A7-6FEB-44756F301E18}"/>
              </a:ext>
            </a:extLst>
          </p:cNvPr>
          <p:cNvSpPr/>
          <p:nvPr/>
        </p:nvSpPr>
        <p:spPr bwMode="auto">
          <a:xfrm flipV="1">
            <a:off x="7920570" y="2332030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78637D7-26C7-601C-994E-912AD9CB126C}"/>
              </a:ext>
            </a:extLst>
          </p:cNvPr>
          <p:cNvSpPr txBox="1"/>
          <p:nvPr/>
        </p:nvSpPr>
        <p:spPr>
          <a:xfrm>
            <a:off x="7389427" y="2227686"/>
            <a:ext cx="544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2/15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42" name="二等辺三角形 41">
            <a:extLst>
              <a:ext uri="{FF2B5EF4-FFF2-40B4-BE49-F238E27FC236}">
                <a16:creationId xmlns:a16="http://schemas.microsoft.com/office/drawing/2014/main" id="{A67AF33F-3096-A61A-8292-A4531C960ECD}"/>
              </a:ext>
            </a:extLst>
          </p:cNvPr>
          <p:cNvSpPr/>
          <p:nvPr/>
        </p:nvSpPr>
        <p:spPr bwMode="auto">
          <a:xfrm flipV="1">
            <a:off x="7041265" y="2335717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0DFD08C7-7EE3-94E5-E852-776776178762}"/>
              </a:ext>
            </a:extLst>
          </p:cNvPr>
          <p:cNvSpPr txBox="1"/>
          <p:nvPr/>
        </p:nvSpPr>
        <p:spPr>
          <a:xfrm>
            <a:off x="6526763" y="2221946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1/31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394F61AF-8CCD-05FD-94DA-5DA60AD5B0E0}"/>
              </a:ext>
            </a:extLst>
          </p:cNvPr>
          <p:cNvSpPr txBox="1"/>
          <p:nvPr/>
        </p:nvSpPr>
        <p:spPr>
          <a:xfrm>
            <a:off x="3104451" y="261833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発注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540818F-73BD-E388-B93A-F212C03B7E2F}"/>
              </a:ext>
            </a:extLst>
          </p:cNvPr>
          <p:cNvSpPr txBox="1"/>
          <p:nvPr/>
        </p:nvSpPr>
        <p:spPr>
          <a:xfrm>
            <a:off x="230656" y="1261979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>
                <a:solidFill>
                  <a:srgbClr val="0070C0"/>
                </a:solidFill>
                <a:cs typeface="メイリオ" panose="020B0604030504040204" pitchFamily="50" charset="-128"/>
              </a:rPr>
              <a:t>事業項目</a:t>
            </a:r>
            <a:endParaRPr lang="en-US" altLang="ja-JP" sz="1400" dirty="0">
              <a:solidFill>
                <a:srgbClr val="0070C0"/>
              </a:solidFill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rgbClr val="0070C0"/>
                </a:solidFill>
                <a:cs typeface="メイリオ" panose="020B0604030504040204" pitchFamily="50" charset="-128"/>
              </a:rPr>
              <a:t>（発注先）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A2AF088D-C602-585F-AEA4-E7AFB1070DFD}"/>
              </a:ext>
            </a:extLst>
          </p:cNvPr>
          <p:cNvSpPr txBox="1"/>
          <p:nvPr/>
        </p:nvSpPr>
        <p:spPr>
          <a:xfrm>
            <a:off x="4048202" y="1833704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graphicFrame>
        <p:nvGraphicFramePr>
          <p:cNvPr id="47" name="表 46">
            <a:extLst>
              <a:ext uri="{FF2B5EF4-FFF2-40B4-BE49-F238E27FC236}">
                <a16:creationId xmlns:a16="http://schemas.microsoft.com/office/drawing/2014/main" id="{5B59F3B0-BCA8-5347-7120-F0E060C5B0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104207"/>
              </p:ext>
            </p:extLst>
          </p:nvPr>
        </p:nvGraphicFramePr>
        <p:xfrm>
          <a:off x="1053807" y="3980348"/>
          <a:ext cx="2952327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4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87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（千円）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</a:t>
                      </a:r>
                      <a:r>
                        <a:rPr kumimoji="1" lang="ja-JP" altLang="en-US" sz="1200" dirty="0"/>
                        <a:t>６年度計画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8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補助対象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経費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税抜</a:t>
                      </a:r>
                      <a:r>
                        <a:rPr kumimoji="1" lang="en-US" altLang="ja-JP" sz="1200" dirty="0"/>
                        <a:t>)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補助金額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人件費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設計費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6,000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4,000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設備費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工事費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諸経費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2731A0-99DD-6F2D-51C2-4BBAA8D0D3B9}"/>
              </a:ext>
            </a:extLst>
          </p:cNvPr>
          <p:cNvSpPr txBox="1"/>
          <p:nvPr/>
        </p:nvSpPr>
        <p:spPr>
          <a:xfrm>
            <a:off x="4954580" y="4993398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sp>
        <p:nvSpPr>
          <p:cNvPr id="49" name="スライド番号プレースホルダー 2">
            <a:extLst>
              <a:ext uri="{FF2B5EF4-FFF2-40B4-BE49-F238E27FC236}">
                <a16:creationId xmlns:a16="http://schemas.microsoft.com/office/drawing/2014/main" id="{9A67C784-5814-BA1A-70AC-AD05094CE85D}"/>
              </a:ext>
            </a:extLst>
          </p:cNvPr>
          <p:cNvSpPr txBox="1">
            <a:spLocks/>
          </p:cNvSpPr>
          <p:nvPr/>
        </p:nvSpPr>
        <p:spPr>
          <a:xfrm>
            <a:off x="9030389" y="6749752"/>
            <a:ext cx="1043563" cy="256470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kumimoji="1" sz="1200" kern="1200">
                <a:solidFill>
                  <a:prstClr val="black">
                    <a:tint val="7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9pPr>
          </a:lstStyle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11</a:t>
            </a:fld>
            <a:endParaRPr lang="ja-JP" altLang="en-US" dirty="0"/>
          </a:p>
        </p:txBody>
      </p:sp>
      <p:sp>
        <p:nvSpPr>
          <p:cNvPr id="5" name="小波 4">
            <a:extLst>
              <a:ext uri="{FF2B5EF4-FFF2-40B4-BE49-F238E27FC236}">
                <a16:creationId xmlns:a16="http://schemas.microsoft.com/office/drawing/2014/main" id="{3353F3E9-E883-8F8B-D519-29BF43FA03C6}"/>
              </a:ext>
            </a:extLst>
          </p:cNvPr>
          <p:cNvSpPr/>
          <p:nvPr/>
        </p:nvSpPr>
        <p:spPr>
          <a:xfrm rot="16200000">
            <a:off x="2031351" y="1964036"/>
            <a:ext cx="455977" cy="103881"/>
          </a:xfrm>
          <a:prstGeom prst="doubleWave">
            <a:avLst>
              <a:gd name="adj1" fmla="val 12500"/>
              <a:gd name="adj2" fmla="val 0"/>
            </a:avLst>
          </a:prstGeom>
          <a:solidFill>
            <a:srgbClr val="FF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841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5" y="9530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１．</a:t>
            </a:r>
            <a:r>
              <a:rPr kumimoji="1"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補助事業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の概要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-124726" y="604482"/>
            <a:ext cx="4222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（１）事業概要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606833"/>
              </p:ext>
            </p:extLst>
          </p:nvPr>
        </p:nvGraphicFramePr>
        <p:xfrm>
          <a:off x="200006" y="999801"/>
          <a:ext cx="5473075" cy="29509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5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537">
                  <a:extLst>
                    <a:ext uri="{9D8B030D-6E8A-4147-A177-3AD203B41FA5}">
                      <a16:colId xmlns:a16="http://schemas.microsoft.com/office/drawing/2014/main" val="3572665178"/>
                    </a:ext>
                  </a:extLst>
                </a:gridCol>
                <a:gridCol w="559537">
                  <a:extLst>
                    <a:ext uri="{9D8B030D-6E8A-4147-A177-3AD203B41FA5}">
                      <a16:colId xmlns:a16="http://schemas.microsoft.com/office/drawing/2014/main" val="1418403791"/>
                    </a:ext>
                  </a:extLst>
                </a:gridCol>
                <a:gridCol w="559537">
                  <a:extLst>
                    <a:ext uri="{9D8B030D-6E8A-4147-A177-3AD203B41FA5}">
                      <a16:colId xmlns:a16="http://schemas.microsoft.com/office/drawing/2014/main" val="1574638420"/>
                    </a:ext>
                  </a:extLst>
                </a:gridCol>
                <a:gridCol w="559537">
                  <a:extLst>
                    <a:ext uri="{9D8B030D-6E8A-4147-A177-3AD203B41FA5}">
                      <a16:colId xmlns:a16="http://schemas.microsoft.com/office/drawing/2014/main" val="454957622"/>
                    </a:ext>
                  </a:extLst>
                </a:gridCol>
                <a:gridCol w="559537">
                  <a:extLst>
                    <a:ext uri="{9D8B030D-6E8A-4147-A177-3AD203B41FA5}">
                      <a16:colId xmlns:a16="http://schemas.microsoft.com/office/drawing/2014/main" val="230291538"/>
                    </a:ext>
                  </a:extLst>
                </a:gridCol>
              </a:tblGrid>
              <a:tr h="628999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事業者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◎　主申請者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　共同申請者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　共同申請者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事業地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〇〇県△△市□□町</a:t>
                      </a:r>
                    </a:p>
                  </a:txBody>
                  <a:tcPr marL="99060" marR="9906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2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実証テーマ</a:t>
                      </a:r>
                      <a:br>
                        <a:rPr kumimoji="1" lang="en-US" altLang="ja-JP" sz="1200" b="0" dirty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（事業の区分）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①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②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ｱ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②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ｲ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②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ｳ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②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②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ｵ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baseline="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✓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06967768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事業期間（稼働予定）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〇年〇月～〇年〇月（〇年〇月稼働予定）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補助事業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に要する経費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補助対象経費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補助金額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5229072" y="648680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（２）実証テーマの特徴</a:t>
            </a:r>
            <a:endParaRPr kumimoji="1" lang="ja-JP" altLang="en-US" sz="1400" dirty="0"/>
          </a:p>
        </p:txBody>
      </p:sp>
      <p:sp>
        <p:nvSpPr>
          <p:cNvPr id="29" name="正方形/長方形 28"/>
          <p:cNvSpPr/>
          <p:nvPr/>
        </p:nvSpPr>
        <p:spPr>
          <a:xfrm>
            <a:off x="2432720" y="428856"/>
            <a:ext cx="12827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0000CC"/>
                </a:solidFill>
              </a:rPr>
              <a:t>青字は例</a:t>
            </a:r>
            <a:endParaRPr lang="en-US" altLang="ja-JP" sz="1400" dirty="0">
              <a:solidFill>
                <a:srgbClr val="0000CC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6C58077-1965-47F0-A7B3-74E37C3B278C}"/>
              </a:ext>
            </a:extLst>
          </p:cNvPr>
          <p:cNvSpPr txBox="1"/>
          <p:nvPr/>
        </p:nvSpPr>
        <p:spPr>
          <a:xfrm>
            <a:off x="-106887" y="3954542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（３）</a:t>
            </a:r>
            <a:r>
              <a:rPr lang="zh-TW" altLang="en-US" sz="1600" dirty="0"/>
              <a:t>補助事業</a:t>
            </a:r>
            <a:r>
              <a:rPr lang="ja-JP" altLang="en-US" sz="1600" dirty="0"/>
              <a:t>の達成目標</a:t>
            </a:r>
            <a:endParaRPr lang="en-US" altLang="ja-JP" sz="1600" dirty="0"/>
          </a:p>
        </p:txBody>
      </p: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245496" y="4330238"/>
          <a:ext cx="9099992" cy="21951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9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686">
                <a:tc>
                  <a:txBody>
                    <a:bodyPr/>
                    <a:lstStyle/>
                    <a:p>
                      <a:pPr marL="0" algn="ctr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指標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今年度終了時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稼働後（〇〇年度）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3044789" y="5157192"/>
            <a:ext cx="3096344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実証による達成目標および達成度を　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036007"/>
              </p:ext>
            </p:extLst>
          </p:nvPr>
        </p:nvGraphicFramePr>
        <p:xfrm>
          <a:off x="5788874" y="980729"/>
          <a:ext cx="3556613" cy="18715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56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841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623841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8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6482342" y="1808088"/>
            <a:ext cx="2520280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実証テーマの特徴を簡潔に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4">
            <a:extLst>
              <a:ext uri="{FF2B5EF4-FFF2-40B4-BE49-F238E27FC236}">
                <a16:creationId xmlns:a16="http://schemas.microsoft.com/office/drawing/2014/main" id="{9F34B127-74C3-448C-871C-96996366A93B}"/>
              </a:ext>
            </a:extLst>
          </p:cNvPr>
          <p:cNvSpPr txBox="1"/>
          <p:nvPr/>
        </p:nvSpPr>
        <p:spPr>
          <a:xfrm>
            <a:off x="6367627" y="2971007"/>
            <a:ext cx="3338367" cy="115281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1200" dirty="0">
                <a:latin typeface="+mj-lt"/>
              </a:rPr>
              <a:t>①データ連携</a:t>
            </a:r>
            <a:endParaRPr lang="en-US" altLang="ja-JP" sz="1200" dirty="0">
              <a:latin typeface="+mj-lt"/>
            </a:endParaRPr>
          </a:p>
          <a:p>
            <a:pPr lvl="0"/>
            <a:r>
              <a:rPr lang="ja-JP" altLang="en-US" sz="1200" dirty="0">
                <a:latin typeface="+mj-lt"/>
              </a:rPr>
              <a:t>②蓄電池のリユース・リサイクル</a:t>
            </a:r>
            <a:endParaRPr lang="en-US" altLang="ja-JP" sz="1200" dirty="0">
              <a:latin typeface="+mj-lt"/>
            </a:endParaRPr>
          </a:p>
          <a:p>
            <a:pPr lvl="0"/>
            <a:r>
              <a:rPr lang="ja-JP" altLang="en-US" sz="1200" dirty="0">
                <a:latin typeface="+mj-lt"/>
              </a:rPr>
              <a:t>＊公募要領　</a:t>
            </a:r>
            <a:r>
              <a:rPr lang="en-US" altLang="ja-JP" sz="1200" dirty="0">
                <a:latin typeface="+mj-lt"/>
              </a:rPr>
              <a:t>P4</a:t>
            </a:r>
            <a:r>
              <a:rPr lang="ja-JP" altLang="en-US" sz="1200" dirty="0">
                <a:latin typeface="+mj-lt"/>
              </a:rPr>
              <a:t>・</a:t>
            </a:r>
            <a:r>
              <a:rPr lang="en-US" altLang="ja-JP" sz="1200" dirty="0">
                <a:latin typeface="+mj-lt"/>
              </a:rPr>
              <a:t>P5</a:t>
            </a:r>
          </a:p>
          <a:p>
            <a:pPr lvl="0"/>
            <a:r>
              <a:rPr lang="ja-JP" altLang="en-US" sz="1200" dirty="0">
                <a:latin typeface="+mj-lt"/>
              </a:rPr>
              <a:t>（</a:t>
            </a:r>
            <a:r>
              <a:rPr lang="en-US" altLang="ja-JP" sz="1200" dirty="0">
                <a:latin typeface="+mj-lt"/>
              </a:rPr>
              <a:t>2</a:t>
            </a:r>
            <a:r>
              <a:rPr lang="ja-JP" altLang="en-US" sz="1200" dirty="0">
                <a:latin typeface="+mj-lt"/>
              </a:rPr>
              <a:t>）補助事業より該当区分をご参照のうえ、</a:t>
            </a:r>
            <a:endParaRPr lang="en-US" altLang="ja-JP" sz="1200" dirty="0">
              <a:latin typeface="+mj-lt"/>
            </a:endParaRPr>
          </a:p>
          <a:p>
            <a:pPr lvl="0"/>
            <a:r>
              <a:rPr lang="ja-JP" altLang="en-US" sz="1200" dirty="0">
                <a:latin typeface="+mj-lt"/>
              </a:rPr>
              <a:t>　✓を入れてください</a:t>
            </a:r>
            <a:endParaRPr lang="en-US" altLang="ja-JP" sz="1200" dirty="0">
              <a:latin typeface="+mj-lt"/>
            </a:endParaRPr>
          </a:p>
          <a:p>
            <a:pPr lvl="0"/>
            <a:endParaRPr lang="en-US" altLang="ja-JP" sz="1600" dirty="0">
              <a:latin typeface="+mj-lt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AA204B-5C08-87BE-EF31-C5AA2EC6C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1AEE56B-1F4B-0B68-8222-765BE870967E}"/>
              </a:ext>
            </a:extLst>
          </p:cNvPr>
          <p:cNvSpPr txBox="1"/>
          <p:nvPr/>
        </p:nvSpPr>
        <p:spPr>
          <a:xfrm>
            <a:off x="5788874" y="2971356"/>
            <a:ext cx="584775" cy="110399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dirty="0"/>
              <a:t>実証テーマ</a:t>
            </a:r>
            <a:r>
              <a:rPr kumimoji="1" lang="ja-JP" altLang="en-US" sz="1100" dirty="0"/>
              <a:t>（事業の区分</a:t>
            </a:r>
            <a:r>
              <a:rPr kumimoji="1" lang="ja-JP" altLang="en-US" sz="12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144450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10393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２．実証事業イメージ（全体像）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12D7FD3-C745-4F53-92E0-871FADE0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sp>
        <p:nvSpPr>
          <p:cNvPr id="104" name="正方形/長方形 103"/>
          <p:cNvSpPr/>
          <p:nvPr/>
        </p:nvSpPr>
        <p:spPr bwMode="auto">
          <a:xfrm>
            <a:off x="6813292" y="697359"/>
            <a:ext cx="397408" cy="23570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7210821" y="675635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：補助対象経費の範囲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214" name="テキスト ボックス 213">
            <a:extLst>
              <a:ext uri="{FF2B5EF4-FFF2-40B4-BE49-F238E27FC236}">
                <a16:creationId xmlns:a16="http://schemas.microsoft.com/office/drawing/2014/main" id="{77CC7F27-A545-445F-8A8E-DDF79CD87C33}"/>
              </a:ext>
            </a:extLst>
          </p:cNvPr>
          <p:cNvSpPr txBox="1"/>
          <p:nvPr/>
        </p:nvSpPr>
        <p:spPr>
          <a:xfrm>
            <a:off x="1709857" y="1690532"/>
            <a:ext cx="6343151" cy="10752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実証事業のイメージをわかりやすく図示し、簡潔な説明文を記載すること。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補助対象となる設備・インフラ等をバックハッチングするなどして、明示すること。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588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３．補助事業到達イメージ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F568F6C-F23E-4270-869C-5026EE85E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枚以内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114988" y="714182"/>
            <a:ext cx="6220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（１）実証事業の到達イメージ（</a:t>
            </a:r>
            <a:r>
              <a:rPr kumimoji="1"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令和６年度 終了時</a:t>
            </a:r>
            <a:r>
              <a:rPr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endParaRPr kumimoji="1" lang="ja-JP" altLang="en-US" sz="16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E29417F-0682-4A46-A1EA-2A6882F1F294}"/>
              </a:ext>
            </a:extLst>
          </p:cNvPr>
          <p:cNvSpPr txBox="1"/>
          <p:nvPr/>
        </p:nvSpPr>
        <p:spPr>
          <a:xfrm>
            <a:off x="2120921" y="1794685"/>
            <a:ext cx="4992320" cy="8944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実証事業の到達イメージをわかりやすく記載すること。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2498512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295342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5" y="962842"/>
            <a:ext cx="9673974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（１）実効性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6BA604A2-5BE4-643C-3DA3-B0E0A5265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　</a:t>
            </a:r>
            <a:r>
              <a:rPr lang="ja-JP" altLang="ja-JP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 ①データ連携</a:t>
            </a:r>
            <a:r>
              <a:rPr lang="ja-JP" altLang="en-US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ja-JP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②　蓄電池のリユース・リサイクル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649029D-68C7-3136-A171-1241877655AA}"/>
              </a:ext>
            </a:extLst>
          </p:cNvPr>
          <p:cNvSpPr/>
          <p:nvPr/>
        </p:nvSpPr>
        <p:spPr>
          <a:xfrm>
            <a:off x="6589679" y="44797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619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　</a:t>
            </a:r>
            <a:r>
              <a:rPr lang="ja-JP" altLang="ja-JP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 ①データ連携</a:t>
            </a:r>
            <a:r>
              <a:rPr lang="ja-JP" altLang="en-US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ja-JP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②　蓄電池のリユース・リサイクル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7" y="2064591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（２）①技術力・②新規性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6585FA4-972B-677D-6105-C2C6D895C198}"/>
              </a:ext>
            </a:extLst>
          </p:cNvPr>
          <p:cNvSpPr txBox="1"/>
          <p:nvPr/>
        </p:nvSpPr>
        <p:spPr>
          <a:xfrm>
            <a:off x="632780" y="3069361"/>
            <a:ext cx="8784716" cy="576064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事業の区分「①データ連携」の提案は、技術力を記載してください。　　　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>
                <a:solidFill>
                  <a:srgbClr val="FF0000"/>
                </a:solidFill>
              </a:rPr>
              <a:t>　　　　　　　　　　　　 事業の区分「②蓄電池のリユース・リサイクル」の提案は、新規性を記載してください。　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b="1" dirty="0">
              <a:solidFill>
                <a:srgbClr val="FF0000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6CECA64-DD8B-E5A3-8B3E-727F56FFFC1B}"/>
              </a:ext>
            </a:extLst>
          </p:cNvPr>
          <p:cNvSpPr/>
          <p:nvPr/>
        </p:nvSpPr>
        <p:spPr>
          <a:xfrm>
            <a:off x="6589679" y="44797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733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E9DF75-F614-4B81-AAAB-63DEED64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94229"/>
            <a:ext cx="9648825" cy="42518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5"/>
            <a:ext cx="9648825" cy="99409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（３）事業実施体制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FEAE3DFD-E24A-01FD-6C05-8EF8D3084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　</a:t>
            </a:r>
            <a:r>
              <a:rPr lang="ja-JP" altLang="ja-JP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 ①データ連携</a:t>
            </a:r>
            <a:r>
              <a:rPr lang="ja-JP" altLang="en-US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ja-JP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②　蓄電池のリユース・リサイクル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ABEF717-934D-642E-4E63-1C64EEB13D1F}"/>
              </a:ext>
            </a:extLst>
          </p:cNvPr>
          <p:cNvSpPr/>
          <p:nvPr/>
        </p:nvSpPr>
        <p:spPr>
          <a:xfrm>
            <a:off x="6589679" y="44797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855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E9DF75-F614-4B81-AAAB-63DEED64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94229"/>
            <a:ext cx="9648825" cy="425181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5"/>
            <a:ext cx="9648825" cy="9941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（４）事業実施確実性</a:t>
            </a: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25DD08C0-254B-DEBF-027D-099235959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　</a:t>
            </a:r>
            <a:r>
              <a:rPr lang="ja-JP" altLang="ja-JP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 ①データ連携</a:t>
            </a:r>
            <a:r>
              <a:rPr lang="ja-JP" altLang="en-US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ja-JP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②　蓄電池のリユース・リサイクル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70E014-B483-048A-63E0-DFCF9222BF5D}"/>
              </a:ext>
            </a:extLst>
          </p:cNvPr>
          <p:cNvSpPr/>
          <p:nvPr/>
        </p:nvSpPr>
        <p:spPr>
          <a:xfrm>
            <a:off x="6589679" y="44797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24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ja-JP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（５）課題解決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8CE1FF20-EC9A-B49E-8069-2562FE980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　</a:t>
            </a:r>
            <a:r>
              <a:rPr lang="ja-JP" altLang="ja-JP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 ①データ連携</a:t>
            </a:r>
            <a:r>
              <a:rPr lang="ja-JP" altLang="en-US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　</a:t>
            </a:r>
            <a:r>
              <a:rPr lang="ja-JP" altLang="ja-JP" sz="1800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②　蓄電池のリユース・リサイクル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E90B000-2276-0167-E47A-C99F51A4CA82}"/>
              </a:ext>
            </a:extLst>
          </p:cNvPr>
          <p:cNvSpPr/>
          <p:nvPr/>
        </p:nvSpPr>
        <p:spPr>
          <a:xfrm>
            <a:off x="6589679" y="44797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698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3"/>
            </a:gs>
            <a:gs pos="50000">
              <a:schemeClr val="accent3"/>
            </a:gs>
            <a:gs pos="100000">
              <a:schemeClr val="accent3"/>
            </a:gs>
          </a:gsLst>
          <a:lin ang="0" scaled="1"/>
          <a:tileRect/>
        </a:gra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D73D1BFE876BF43A760BAD664AB1D72" ma:contentTypeVersion="12" ma:contentTypeDescription="新しいドキュメントを作成します。" ma:contentTypeScope="" ma:versionID="0729bd51bcec81954ac5ce70775d762b">
  <xsd:schema xmlns:xsd="http://www.w3.org/2001/XMLSchema" xmlns:xs="http://www.w3.org/2001/XMLSchema" xmlns:p="http://schemas.microsoft.com/office/2006/metadata/properties" xmlns:ns2="214b20f3-dc60-4cab-848d-340fa6b0231d" xmlns:ns3="623cf6b6-8c1c-4441-af41-7baf7c9a28aa" targetNamespace="http://schemas.microsoft.com/office/2006/metadata/properties" ma:root="true" ma:fieldsID="a5d3caba6d58e7946b739fc6e78ce4fe" ns2:_="" ns3:_="">
    <xsd:import namespace="214b20f3-dc60-4cab-848d-340fa6b0231d"/>
    <xsd:import namespace="623cf6b6-8c1c-4441-af41-7baf7c9a28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4b20f3-dc60-4cab-848d-340fa6b023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f6a3f5ef-cd54-4ef7-b1b9-4a46cb3bb5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cf6b6-8c1c-4441-af41-7baf7c9a28a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ee52b66-7f8f-4b3d-99f6-ab1b8af1adfc}" ma:internalName="TaxCatchAll" ma:showField="CatchAllData" ma:web="623cf6b6-8c1c-4441-af41-7baf7c9a28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6193B3-245B-4666-B60F-9EC66DE66B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654364-54C9-4E6B-BA93-9973C3A54D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4b20f3-dc60-4cab-848d-340fa6b0231d"/>
    <ds:schemaRef ds:uri="623cf6b6-8c1c-4441-af41-7baf7c9a28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11422</TotalTime>
  <Words>1530</Words>
  <Application>Microsoft Office PowerPoint</Application>
  <PresentationFormat>A4 210 x 297 mm</PresentationFormat>
  <Paragraphs>273</Paragraphs>
  <Slides>12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Meiryo UI</vt:lpstr>
      <vt:lpstr>ＭＳ Ｐゴシック</vt:lpstr>
      <vt:lpstr>メイリオ</vt:lpstr>
      <vt:lpstr>Arial</vt:lpstr>
      <vt:lpstr>Calibri</vt:lpstr>
      <vt:lpstr>Wingdings</vt:lpstr>
      <vt:lpstr>Office ​​テーマ</vt:lpstr>
      <vt:lpstr>デザインの設定</vt:lpstr>
      <vt:lpstr>補助事業の名称</vt:lpstr>
      <vt:lpstr>１．補助事業の概要</vt:lpstr>
      <vt:lpstr>２．実証事業イメージ（全体像）</vt:lpstr>
      <vt:lpstr>３．補助事業到達イメージ</vt:lpstr>
      <vt:lpstr>４．事業内容　 ①データ連携　②　蓄電池のリユース・リサイクル</vt:lpstr>
      <vt:lpstr>４．事業内容　 ①データ連携　②　蓄電池のリユース・リサイクル</vt:lpstr>
      <vt:lpstr>４．事業内容　 ①データ連携　②　蓄電池のリユース・リサイクル</vt:lpstr>
      <vt:lpstr>４．事業内容　 ①データ連携　②　蓄電池のリユース・リサイクル</vt:lpstr>
      <vt:lpstr>４．事業内容　 ①データ連携　②　蓄電池のリユース・リサイクル</vt:lpstr>
      <vt:lpstr>４．事業内容　 ①データ連携　②　蓄電池のリユース・リサイクル</vt:lpstr>
      <vt:lpstr>４．事業内容　 ①データ連携　②　蓄電池のリユース・リサイクル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GIO近藤</cp:lastModifiedBy>
  <cp:revision>592</cp:revision>
  <cp:lastPrinted>2024-02-13T05:04:23Z</cp:lastPrinted>
  <dcterms:created xsi:type="dcterms:W3CDTF">2013-09-09T14:53:54Z</dcterms:created>
  <dcterms:modified xsi:type="dcterms:W3CDTF">2024-06-13T09:52:37Z</dcterms:modified>
</cp:coreProperties>
</file>