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4"/>
  </p:notesMasterIdLst>
  <p:handoutMasterIdLst>
    <p:handoutMasterId r:id="rId15"/>
  </p:handoutMasterIdLst>
  <p:sldIdLst>
    <p:sldId id="676" r:id="rId3"/>
    <p:sldId id="706" r:id="rId4"/>
    <p:sldId id="693" r:id="rId5"/>
    <p:sldId id="691" r:id="rId6"/>
    <p:sldId id="695" r:id="rId7"/>
    <p:sldId id="694" r:id="rId8"/>
    <p:sldId id="689" r:id="rId9"/>
    <p:sldId id="696" r:id="rId10"/>
    <p:sldId id="687" r:id="rId11"/>
    <p:sldId id="700" r:id="rId12"/>
    <p:sldId id="704" r:id="rId13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977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4"/>
            <a:ext cx="3076976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20824"/>
            <a:ext cx="3076977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6977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4"/>
            <a:ext cx="3076976" cy="512143"/>
          </a:xfrm>
          <a:prstGeom prst="rect">
            <a:avLst/>
          </a:prstGeom>
        </p:spPr>
        <p:txBody>
          <a:bodyPr vert="horz" lIns="95412" tIns="47707" rIns="95412" bIns="4770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2" tIns="47707" rIns="95412" bIns="47707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1" y="4861235"/>
            <a:ext cx="5680444" cy="4605988"/>
          </a:xfrm>
          <a:prstGeom prst="rect">
            <a:avLst/>
          </a:prstGeom>
        </p:spPr>
        <p:txBody>
          <a:bodyPr vert="horz" lIns="95412" tIns="47707" rIns="95412" bIns="4770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20824"/>
            <a:ext cx="3076977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12" tIns="47707" rIns="95412" bIns="4770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A75B58-0C3E-6B88-C7E5-487C55781C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E01ED-68A0-08AB-D76A-DF55593AAF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 dirty="0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令和５年度無人自動運転等の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対応に向けた実証・支援事業（健全な製品エコシステム構築・ルール形成促進事業）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dirty="0"/>
              <a:t>令和５年度　無人自動運転等の</a:t>
            </a:r>
            <a:r>
              <a:rPr kumimoji="1" lang="en-US" altLang="ja-JP" dirty="0"/>
              <a:t>CASE</a:t>
            </a:r>
            <a:r>
              <a:rPr kumimoji="1" lang="ja-JP" altLang="en-US" dirty="0"/>
              <a:t>対応に向けた実証・支援事業費補助金（健全な製品エコシステム構築・ルール形成促進事業）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令和６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（６）その他特筆すべき事項等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300BC4C-D870-C3D5-2303-629F65D861DA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6EED20-062E-C2A1-9541-8AECFD2D9F43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kumimoji="1"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13695"/>
              </p:ext>
            </p:extLst>
          </p:nvPr>
        </p:nvGraphicFramePr>
        <p:xfrm>
          <a:off x="200006" y="999801"/>
          <a:ext cx="5281976" cy="2950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726651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41840379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5746384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549576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30291538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共同申請者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92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ア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イ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ア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イ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ウ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エ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7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✓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06967768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〇年〇月～〇年〇月（〇年〇月稼働予定）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補助事業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に要する経費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</a:t>
            </a:r>
            <a:r>
              <a:rPr lang="zh-TW" altLang="en-US" sz="1600" dirty="0"/>
              <a:t>補助事業</a:t>
            </a:r>
            <a:r>
              <a:rPr lang="ja-JP" altLang="en-US" sz="1600" dirty="0"/>
              <a:t>の達成目標</a:t>
            </a:r>
            <a:endParaRPr lang="en-US" altLang="ja-JP" sz="16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29999"/>
              </p:ext>
            </p:extLst>
          </p:nvPr>
        </p:nvGraphicFramePr>
        <p:xfrm>
          <a:off x="5601072" y="980729"/>
          <a:ext cx="3744416" cy="1871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5716867" y="2857319"/>
            <a:ext cx="3989127" cy="140159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900" dirty="0">
                <a:latin typeface="+mj-lt"/>
              </a:rPr>
              <a:t>①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ア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蓄電池のトレーサビリティ管理システム</a:t>
            </a:r>
          </a:p>
          <a:p>
            <a:pPr lvl="0"/>
            <a:r>
              <a:rPr lang="ja-JP" altLang="en-US" sz="900" dirty="0">
                <a:latin typeface="+mj-lt"/>
              </a:rPr>
              <a:t>①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イ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アプリケーション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ア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電池の回収等の状況の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使用後の電池の回収・有効活用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に資する取組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イ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中古電動車流通時の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適正な中古電動車市場の創出に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資する取組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ウ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二次利用電池の安全性確保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基本的な考え方や事例を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参考に、課題の定義や提案を行うこと。</a:t>
            </a:r>
          </a:p>
          <a:p>
            <a:pPr lvl="0"/>
            <a:r>
              <a:rPr lang="ja-JP" altLang="en-US" sz="900" dirty="0">
                <a:latin typeface="+mj-lt"/>
              </a:rPr>
              <a:t>②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エ</a:t>
            </a:r>
            <a:r>
              <a:rPr lang="en-US" altLang="ja-JP" sz="900" dirty="0">
                <a:latin typeface="+mj-lt"/>
              </a:rPr>
              <a:t>)</a:t>
            </a:r>
            <a:r>
              <a:rPr lang="ja-JP" altLang="en-US" sz="900" dirty="0">
                <a:latin typeface="+mj-lt"/>
              </a:rPr>
              <a:t>有用資源の回収やリサイクル材料の使用促進のため、 </a:t>
            </a:r>
            <a:r>
              <a:rPr lang="en-US" altLang="ja-JP" sz="900" dirty="0">
                <a:latin typeface="+mj-lt"/>
              </a:rPr>
              <a:t>(</a:t>
            </a:r>
            <a:r>
              <a:rPr lang="ja-JP" altLang="en-US" sz="900" dirty="0">
                <a:latin typeface="+mj-lt"/>
              </a:rPr>
              <a:t>中略</a:t>
            </a:r>
            <a:r>
              <a:rPr lang="en-US" altLang="ja-JP" sz="900" dirty="0">
                <a:latin typeface="+mj-lt"/>
              </a:rPr>
              <a:t>) </a:t>
            </a:r>
            <a:r>
              <a:rPr lang="ja-JP" altLang="en-US" sz="900" dirty="0">
                <a:latin typeface="+mj-lt"/>
              </a:rPr>
              <a:t>リサ</a:t>
            </a:r>
            <a:endParaRPr lang="en-US" altLang="ja-JP" sz="900" dirty="0">
              <a:latin typeface="+mj-lt"/>
            </a:endParaRPr>
          </a:p>
          <a:p>
            <a:pPr lvl="0"/>
            <a:r>
              <a:rPr lang="ja-JP" altLang="en-US" sz="900" dirty="0">
                <a:latin typeface="+mj-lt"/>
              </a:rPr>
              <a:t>　　　　イクル材料の市場創出に資する取組。</a:t>
            </a:r>
            <a:endParaRPr lang="en-US" altLang="ja-JP" sz="900" dirty="0">
              <a:latin typeface="+mj-lt"/>
            </a:endParaRPr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14445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</a:t>
            </a:r>
            <a:r>
              <a:rPr lang="ja-JP" altLang="en-US" sz="1600" dirty="0">
                <a:latin typeface="+mn-ea"/>
                <a:ea typeface="+mn-ea"/>
              </a:rPr>
              <a:t>５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295342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5" y="962842"/>
            <a:ext cx="9673974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BF0B8B-69EE-40CA-21C1-E8CD97366D0C}"/>
              </a:ext>
            </a:extLst>
          </p:cNvPr>
          <p:cNvSpPr/>
          <p:nvPr/>
        </p:nvSpPr>
        <p:spPr>
          <a:xfrm>
            <a:off x="5529064" y="44755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463" y="2060848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（２）新規性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6176B7-D51F-FD70-3EC9-6DC26545D318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0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（３）事業実施体制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81209D-5345-818B-4445-61353BF867ED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94229"/>
            <a:ext cx="9648825" cy="4251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5"/>
            <a:ext cx="9648825" cy="9941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（４）事業実施確実性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2346710-E992-0CFE-12BD-1FCAB13D8E35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ja-JP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（５）課題解決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678C337-1D24-DD07-1A9B-A68ED84096AF}"/>
              </a:ext>
            </a:extLst>
          </p:cNvPr>
          <p:cNvSpPr/>
          <p:nvPr/>
        </p:nvSpPr>
        <p:spPr>
          <a:xfrm>
            <a:off x="5529064" y="16596"/>
            <a:ext cx="23762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【</a:t>
            </a:r>
            <a:r>
              <a:rPr lang="ja-JP" altLang="en-US" sz="900" dirty="0">
                <a:solidFill>
                  <a:srgbClr val="FF0000"/>
                </a:solidFill>
              </a:rPr>
              <a:t>記入上の注意</a:t>
            </a:r>
            <a:r>
              <a:rPr lang="en-US" altLang="ja-JP" sz="9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en-US" altLang="ja-JP" sz="900" dirty="0">
                <a:solidFill>
                  <a:srgbClr val="FF0000"/>
                </a:solidFill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</a:rPr>
              <a:t>タイトルは該当する事業の方を残し、</a:t>
            </a:r>
            <a:endParaRPr lang="en-US" altLang="ja-JP" sz="9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rgbClr val="FF0000"/>
                </a:solidFill>
              </a:rPr>
              <a:t>　　　該当しない方は削除する。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11345</TotalTime>
  <Words>1401</Words>
  <Application>Microsoft Office PowerPoint</Application>
  <PresentationFormat>A4 210 x 297 mm</PresentationFormat>
  <Paragraphs>223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  <vt:lpstr>４．事業内容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GIO吉田</cp:lastModifiedBy>
  <cp:revision>592</cp:revision>
  <cp:lastPrinted>2024-02-13T05:04:23Z</cp:lastPrinted>
  <dcterms:created xsi:type="dcterms:W3CDTF">2013-09-09T14:53:54Z</dcterms:created>
  <dcterms:modified xsi:type="dcterms:W3CDTF">2024-02-26T02:48:50Z</dcterms:modified>
</cp:coreProperties>
</file>