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50" r:id="rId4"/>
    <p:sldMasterId id="2147483673" r:id="rId5"/>
  </p:sldMasterIdLst>
  <p:notesMasterIdLst>
    <p:notesMasterId r:id="rId25"/>
  </p:notesMasterIdLst>
  <p:handoutMasterIdLst>
    <p:handoutMasterId r:id="rId26"/>
  </p:handoutMasterIdLst>
  <p:sldIdLst>
    <p:sldId id="577" r:id="rId6"/>
    <p:sldId id="575" r:id="rId7"/>
    <p:sldId id="554" r:id="rId8"/>
    <p:sldId id="558" r:id="rId9"/>
    <p:sldId id="569" r:id="rId10"/>
    <p:sldId id="559" r:id="rId11"/>
    <p:sldId id="560" r:id="rId12"/>
    <p:sldId id="561" r:id="rId13"/>
    <p:sldId id="578" r:id="rId14"/>
    <p:sldId id="571" r:id="rId15"/>
    <p:sldId id="572" r:id="rId16"/>
    <p:sldId id="573" r:id="rId17"/>
    <p:sldId id="579" r:id="rId18"/>
    <p:sldId id="568" r:id="rId19"/>
    <p:sldId id="576" r:id="rId20"/>
    <p:sldId id="567" r:id="rId21"/>
    <p:sldId id="565" r:id="rId22"/>
    <p:sldId id="566" r:id="rId23"/>
    <p:sldId id="563" r:id="rId24"/>
  </p:sldIdLst>
  <p:sldSz cx="9906000" cy="6858000" type="A4"/>
  <p:notesSz cx="6807200" cy="9939338"/>
  <p:defaultTex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931">
          <p15:clr>
            <a:srgbClr val="A4A3A4"/>
          </p15:clr>
        </p15:guide>
        <p15:guide id="2" orient="horz" pos="1071" userDrawn="1">
          <p15:clr>
            <a:srgbClr val="A4A3A4"/>
          </p15:clr>
        </p15:guide>
        <p15:guide id="3" orient="horz" pos="2591" userDrawn="1">
          <p15:clr>
            <a:srgbClr val="A4A3A4"/>
          </p15:clr>
        </p15:guide>
        <p15:guide id="4" orient="horz" pos="2387" userDrawn="1">
          <p15:clr>
            <a:srgbClr val="A4A3A4"/>
          </p15:clr>
        </p15:guide>
        <p15:guide id="5" orient="horz" pos="4042" userDrawn="1">
          <p15:clr>
            <a:srgbClr val="A4A3A4"/>
          </p15:clr>
        </p15:guide>
        <p15:guide id="6" orient="horz" pos="867" userDrawn="1">
          <p15:clr>
            <a:srgbClr val="A4A3A4"/>
          </p15:clr>
        </p15:guide>
        <p15:guide id="7" orient="horz" pos="345">
          <p15:clr>
            <a:srgbClr val="A4A3A4"/>
          </p15:clr>
        </p15:guide>
        <p15:guide id="8" orient="horz" pos="686" userDrawn="1">
          <p15:clr>
            <a:srgbClr val="A4A3A4"/>
          </p15:clr>
        </p15:guide>
        <p15:guide id="9" orient="horz" pos="300" userDrawn="1">
          <p15:clr>
            <a:srgbClr val="A4A3A4"/>
          </p15:clr>
        </p15:guide>
        <p15:guide id="10" pos="3165" userDrawn="1">
          <p15:clr>
            <a:srgbClr val="A4A3A4"/>
          </p15:clr>
        </p15:guide>
        <p15:guide id="11" pos="1623">
          <p15:clr>
            <a:srgbClr val="A4A3A4"/>
          </p15:clr>
        </p15:guide>
        <p15:guide id="13" pos="4526">
          <p15:clr>
            <a:srgbClr val="A4A3A4"/>
          </p15:clr>
        </p15:guide>
        <p15:guide id="14" pos="4617">
          <p15:clr>
            <a:srgbClr val="A4A3A4"/>
          </p15:clr>
        </p15:guide>
        <p15:guide id="15" pos="5978">
          <p15:clr>
            <a:srgbClr val="A4A3A4"/>
          </p15:clr>
        </p15:guide>
        <p15:guide id="16" pos="1714">
          <p15:clr>
            <a:srgbClr val="A4A3A4"/>
          </p15:clr>
        </p15:guide>
        <p15:guide id="17" pos="3075">
          <p15:clr>
            <a:srgbClr val="A4A3A4"/>
          </p15:clr>
        </p15:guide>
        <p15:guide id="18" pos="262" userDrawn="1">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E60000"/>
    <a:srgbClr val="A2BBDC"/>
    <a:srgbClr val="66A02C"/>
    <a:srgbClr val="26A287"/>
    <a:srgbClr val="0F99BC"/>
    <a:srgbClr val="5F8AC3"/>
    <a:srgbClr val="558525"/>
    <a:srgbClr val="CCDA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A7D1B5-D0AD-41BF-B05D-04AD58C8BBF3}" v="2" dt="2023-08-04T08:07:27.06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77" autoAdjust="0"/>
    <p:restoredTop sz="95701" autoAdjust="0"/>
  </p:normalViewPr>
  <p:slideViewPr>
    <p:cSldViewPr snapToGrid="0" snapToObjects="1" showGuides="1">
      <p:cViewPr varScale="1">
        <p:scale>
          <a:sx n="99" d="100"/>
          <a:sy n="99" d="100"/>
        </p:scale>
        <p:origin x="936" y="60"/>
      </p:cViewPr>
      <p:guideLst>
        <p:guide orient="horz" pos="3931"/>
        <p:guide orient="horz" pos="1071"/>
        <p:guide orient="horz" pos="2591"/>
        <p:guide orient="horz" pos="2387"/>
        <p:guide orient="horz" pos="4042"/>
        <p:guide orient="horz" pos="867"/>
        <p:guide orient="horz" pos="345"/>
        <p:guide orient="horz" pos="686"/>
        <p:guide orient="horz" pos="300"/>
        <p:guide pos="3165"/>
        <p:guide pos="1623"/>
        <p:guide pos="4526"/>
        <p:guide pos="4617"/>
        <p:guide pos="5978"/>
        <p:guide pos="1714"/>
        <p:guide pos="3075"/>
        <p:guide pos="26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1016"/>
    </p:cViewPr>
  </p:sorterViewPr>
  <p:notesViewPr>
    <p:cSldViewPr snapToGrid="0" snapToObjects="1" showGuides="1">
      <p:cViewPr varScale="1">
        <p:scale>
          <a:sx n="74" d="100"/>
          <a:sy n="74" d="100"/>
        </p:scale>
        <p:origin x="-2190" y="-96"/>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33"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commentAuthors" Target="commentAuthors.xml"/><Relationship Id="rId30" Type="http://schemas.openxmlformats.org/officeDocument/2006/relationships/theme" Target="theme/theme1.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1" name="Rectangle 3"/>
          <p:cNvSpPr>
            <a:spLocks noGrp="1" noChangeArrowheads="1"/>
          </p:cNvSpPr>
          <p:nvPr>
            <p:ph type="dt" sz="quarter"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F70B82FE-5075-4CE8-B77B-2FF6A92D721A}" type="datetime8">
              <a:rPr lang="en-US"/>
              <a:pPr>
                <a:defRPr/>
              </a:pPr>
              <a:t>8/7/2023 9:05 AM</a:t>
            </a:fld>
            <a:endParaRPr lang="en-US" altLang="ja-JP"/>
          </a:p>
        </p:txBody>
      </p:sp>
      <p:sp>
        <p:nvSpPr>
          <p:cNvPr id="2052" name="Rectangle 4"/>
          <p:cNvSpPr>
            <a:spLocks noGrp="1" noChangeArrowheads="1"/>
          </p:cNvSpPr>
          <p:nvPr>
            <p:ph type="ftr" sz="quarter" idx="2"/>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3" name="Rectangle 5"/>
          <p:cNvSpPr>
            <a:spLocks noGrp="1" noChangeArrowheads="1"/>
          </p:cNvSpPr>
          <p:nvPr>
            <p:ph type="sldNum" sz="quarter" idx="3"/>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31F3DE14-D951-4F7E-86C9-727CE98764F2}" type="slidenum">
              <a:rPr lang="en-US" altLang="ja-JP"/>
              <a:pPr>
                <a:defRPr/>
              </a:pPr>
              <a:t>‹#›</a:t>
            </a:fld>
            <a:endParaRPr lang="en-US" altLang="ja-JP"/>
          </a:p>
        </p:txBody>
      </p:sp>
    </p:spTree>
    <p:extLst>
      <p:ext uri="{BB962C8B-B14F-4D97-AF65-F5344CB8AC3E}">
        <p14:creationId xmlns:p14="http://schemas.microsoft.com/office/powerpoint/2010/main" val="34315470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099" name="Rectangle 3"/>
          <p:cNvSpPr>
            <a:spLocks noGrp="1" noChangeArrowheads="1"/>
          </p:cNvSpPr>
          <p:nvPr>
            <p:ph type="dt"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09CB1168-961D-456A-AC38-60B30D647958}" type="datetime8">
              <a:rPr lang="en-US"/>
              <a:pPr>
                <a:defRPr/>
              </a:pPr>
              <a:t>8/7/2023 9:05 AM</a:t>
            </a:fld>
            <a:endParaRPr lang="en-US" altLang="ja-JP"/>
          </a:p>
        </p:txBody>
      </p:sp>
      <p:sp>
        <p:nvSpPr>
          <p:cNvPr id="32772" name="Rectangle 4"/>
          <p:cNvSpPr>
            <a:spLocks noGrp="1" noRot="1" noChangeAspect="1" noChangeArrowheads="1"/>
          </p:cNvSpPr>
          <p:nvPr>
            <p:ph type="sldImg" idx="2"/>
          </p:nvPr>
        </p:nvSpPr>
        <p:spPr bwMode="auto">
          <a:xfrm>
            <a:off x="714375" y="746125"/>
            <a:ext cx="5383213" cy="3727450"/>
          </a:xfrm>
          <a:prstGeom prst="rect">
            <a:avLst/>
          </a:prstGeom>
          <a:noFill/>
          <a:ln w="9525">
            <a:solidFill>
              <a:schemeClr val="tx1"/>
            </a:solidFill>
            <a:miter lim="800000"/>
            <a:headEnd/>
            <a:tailEnd/>
          </a:ln>
        </p:spPr>
      </p:sp>
      <p:sp>
        <p:nvSpPr>
          <p:cNvPr id="4101" name="Rectangle 5"/>
          <p:cNvSpPr>
            <a:spLocks noGrp="1" noChangeArrowheads="1"/>
          </p:cNvSpPr>
          <p:nvPr>
            <p:ph type="body" sz="quarter" idx="3"/>
          </p:nvPr>
        </p:nvSpPr>
        <p:spPr bwMode="auto">
          <a:xfrm>
            <a:off x="908055" y="4720986"/>
            <a:ext cx="4991091" cy="4471502"/>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p>
            <a:pPr lvl="0"/>
            <a:r>
              <a:rPr lang="ja-JP" altLang="en-US" noProof="0"/>
              <a:t>マスターテキストの書式設定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6"/>
          <p:cNvSpPr>
            <a:spLocks noGrp="1" noChangeArrowheads="1"/>
          </p:cNvSpPr>
          <p:nvPr>
            <p:ph type="ftr" sz="quarter" idx="4"/>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103" name="Rectangle 7"/>
          <p:cNvSpPr>
            <a:spLocks noGrp="1" noChangeArrowheads="1"/>
          </p:cNvSpPr>
          <p:nvPr>
            <p:ph type="sldNum" sz="quarter" idx="5"/>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56DB1398-0BD8-4795-A1F2-1363C218C2BD}" type="slidenum">
              <a:rPr lang="en-US" altLang="ja-JP"/>
              <a:pPr>
                <a:defRPr/>
              </a:pPr>
              <a:t>‹#›</a:t>
            </a:fld>
            <a:endParaRPr lang="en-US" altLang="ja-JP"/>
          </a:p>
        </p:txBody>
      </p:sp>
    </p:spTree>
    <p:extLst>
      <p:ext uri="{BB962C8B-B14F-4D97-AF65-F5344CB8AC3E}">
        <p14:creationId xmlns:p14="http://schemas.microsoft.com/office/powerpoint/2010/main" val="162139317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dt" sz="quarter" idx="1"/>
          </p:nvPr>
        </p:nvSpPr>
        <p:spPr>
          <a:noFill/>
        </p:spPr>
        <p:txBody>
          <a:bodyPr/>
          <a:lstStyle/>
          <a:p>
            <a:fld id="{68CF2B48-1AAF-4240-8692-0C5ACB15EECC}" type="datetime8">
              <a:rPr lang="en-US" altLang="ja-JP"/>
              <a:pPr/>
              <a:t>8/7/2023 9:05 AM</a:t>
            </a:fld>
            <a:endParaRPr lang="en-US" altLang="ja-JP"/>
          </a:p>
        </p:txBody>
      </p:sp>
      <p:sp>
        <p:nvSpPr>
          <p:cNvPr id="33795" name="Rectangle 7"/>
          <p:cNvSpPr>
            <a:spLocks noGrp="1" noChangeArrowheads="1"/>
          </p:cNvSpPr>
          <p:nvPr>
            <p:ph type="sldNum" sz="quarter" idx="5"/>
          </p:nvPr>
        </p:nvSpPr>
        <p:spPr>
          <a:noFill/>
        </p:spPr>
        <p:txBody>
          <a:bodyPr/>
          <a:lstStyle/>
          <a:p>
            <a:fld id="{3F075CE8-DE8B-4A0E-875B-71368BF1EB13}" type="slidenum">
              <a:rPr lang="en-US" altLang="ja-JP"/>
              <a:pPr/>
              <a:t>0</a:t>
            </a:fld>
            <a:endParaRPr lang="en-US" altLang="ja-JP"/>
          </a:p>
        </p:txBody>
      </p:sp>
      <p:sp>
        <p:nvSpPr>
          <p:cNvPr id="33796" name="Rectangle 2"/>
          <p:cNvSpPr>
            <a:spLocks noGrp="1" noRot="1" noChangeAspect="1" noChangeArrowheads="1" noTextEdit="1"/>
          </p:cNvSpPr>
          <p:nvPr>
            <p:ph type="sldImg"/>
          </p:nvPr>
        </p:nvSpPr>
        <p:spPr>
          <a:ln/>
        </p:spPr>
      </p:sp>
      <p:sp>
        <p:nvSpPr>
          <p:cNvPr id="3379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24048782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8/7/2023 9:05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9</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5410828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8/7/2023 9:05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10</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8142428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8/7/2023 9:05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11</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41039138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8/7/2023 9:05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12</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22880182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8/7/2023 9:05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13</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23252956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8/7/2023 9:05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14</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20678614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8/7/2023 9:05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15</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31326395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8/7/2023 9:05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16</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5474431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8/7/2023 9:05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17</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22193099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8/7/2023 9:05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18</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1506998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8/7/2023 9:05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978852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8/7/2023 9:05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2</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0420115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8/7/2023 9:05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3</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31667729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8/7/2023 9:05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4</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4209299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8/7/2023 9:05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5</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35829538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8/7/2023 9:05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6</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7518202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8/7/2023 9:05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7</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1997133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8/7/2023 9:05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8</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3749599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image" Target="../media/image1.emf"/><Relationship Id="rId5" Type="http://schemas.openxmlformats.org/officeDocument/2006/relationships/slideMaster" Target="../slideMasters/slideMaster2.xml"/><Relationship Id="rId4" Type="http://schemas.openxmlformats.org/officeDocument/2006/relationships/tags" Target="../tags/tag8.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image" Target="../media/image1.emf"/><Relationship Id="rId5" Type="http://schemas.openxmlformats.org/officeDocument/2006/relationships/slideMaster" Target="../slideMasters/slideMaster2.xml"/><Relationship Id="rId4" Type="http://schemas.openxmlformats.org/officeDocument/2006/relationships/tags" Target="../tags/tag1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image" Target="../media/image1.emf"/><Relationship Id="rId5" Type="http://schemas.openxmlformats.org/officeDocument/2006/relationships/slideMaster" Target="../slideMasters/slideMaster2.xml"/><Relationship Id="rId4" Type="http://schemas.openxmlformats.org/officeDocument/2006/relationships/tags" Target="../tags/tag1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8.xml"/><Relationship Id="rId1" Type="http://schemas.openxmlformats.org/officeDocument/2006/relationships/tags" Target="../tags/tag17.xml"/><Relationship Id="rId4" Type="http://schemas.openxmlformats.org/officeDocument/2006/relationships/image" Target="../media/image1.emf"/></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0.xml"/><Relationship Id="rId1" Type="http://schemas.openxmlformats.org/officeDocument/2006/relationships/tags" Target="../tags/tag19.xml"/><Relationship Id="rId4" Type="http://schemas.openxmlformats.org/officeDocument/2006/relationships/image" Target="../media/image1.emf"/></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 Id="rId6" Type="http://schemas.openxmlformats.org/officeDocument/2006/relationships/image" Target="../media/image1.emf"/><Relationship Id="rId5" Type="http://schemas.openxmlformats.org/officeDocument/2006/relationships/slideMaster" Target="../slideMasters/slideMaster2.xml"/><Relationship Id="rId4" Type="http://schemas.openxmlformats.org/officeDocument/2006/relationships/tags" Target="../tags/tag2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jp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4.jp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ja-JP" altLang="en-US" dirty="0"/>
              <a:t>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3" name="テキスト プレースホルダ 41"/>
          <p:cNvSpPr>
            <a:spLocks noGrp="1"/>
          </p:cNvSpPr>
          <p:nvPr>
            <p:ph type="body" sz="quarter" idx="10" hasCustomPrompt="1"/>
          </p:nvPr>
        </p:nvSpPr>
        <p:spPr>
          <a:xfrm>
            <a:off x="2574925" y="2458885"/>
            <a:ext cx="2846933" cy="301778"/>
          </a:xfrm>
          <a:noFill/>
          <a:ln w="9525" algn="ctr">
            <a:noFill/>
            <a:miter lim="800000"/>
            <a:headEnd/>
            <a:tailEnd/>
          </a:ln>
        </p:spPr>
        <p:txBody>
          <a:bodyPr wrap="none" lIns="0" tIns="35988" rIns="0" bIns="49511" anchor="b">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予備タイトル（使用しない場合は削除）</a:t>
            </a:r>
          </a:p>
        </p:txBody>
      </p:sp>
      <p:sp>
        <p:nvSpPr>
          <p:cNvPr id="46" name="テキスト プレースホルダ 44"/>
          <p:cNvSpPr>
            <a:spLocks noGrp="1"/>
          </p:cNvSpPr>
          <p:nvPr>
            <p:ph type="body" sz="quarter" idx="11" hasCustomPrompt="1"/>
          </p:nvPr>
        </p:nvSpPr>
        <p:spPr>
          <a:xfrm>
            <a:off x="2714625" y="4419600"/>
            <a:ext cx="1615827" cy="30177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○○○○年○月○日</a:t>
            </a:r>
          </a:p>
        </p:txBody>
      </p:sp>
      <p:sp>
        <p:nvSpPr>
          <p:cNvPr id="50" name="テキスト プレースホルダ 48"/>
          <p:cNvSpPr>
            <a:spLocks noGrp="1"/>
          </p:cNvSpPr>
          <p:nvPr>
            <p:ph type="body" sz="quarter" idx="12" hasCustomPrompt="1"/>
          </p:nvPr>
        </p:nvSpPr>
        <p:spPr>
          <a:xfrm>
            <a:off x="2727129" y="784506"/>
            <a:ext cx="2348400" cy="42488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zh-CN" altLang="en-US" sz="2200" b="1" kern="1200" dirty="0" smtClean="0">
                <a:solidFill>
                  <a:schemeClr val="tx1"/>
                </a:solidFill>
                <a:latin typeface="Arial" charset="0"/>
                <a:ea typeface="ＭＳ Ｐゴシック" charset="-128"/>
                <a:cs typeface="+mn-cs"/>
              </a:defRPr>
            </a:lvl1pPr>
          </a:lstStyle>
          <a:p>
            <a:pPr lvl="0"/>
            <a:r>
              <a:rPr kumimoji="1" lang="zh-CN" altLang="en-US" dirty="0"/>
              <a:t>○○株式会社 御中</a:t>
            </a: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4" name="グループ化 43"/>
          <p:cNvGrpSpPr/>
          <p:nvPr userDrawn="1"/>
        </p:nvGrpSpPr>
        <p:grpSpPr>
          <a:xfrm>
            <a:off x="9483725" y="-261938"/>
            <a:ext cx="1587" cy="247650"/>
            <a:chOff x="9483725" y="-510339"/>
            <a:chExt cx="1587" cy="496050"/>
          </a:xfrm>
        </p:grpSpPr>
        <p:sp>
          <p:nvSpPr>
            <p:cNvPr id="45"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7"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52"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3"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Bar 本文スライド">
    <p:spTree>
      <p:nvGrpSpPr>
        <p:cNvPr id="1" name=""/>
        <p:cNvGrpSpPr/>
        <p:nvPr/>
      </p:nvGrpSpPr>
      <p:grpSpPr>
        <a:xfrm>
          <a:off x="0" y="0"/>
          <a:ext cx="0" cy="0"/>
          <a:chOff x="0" y="0"/>
          <a:chExt cx="0" cy="0"/>
        </a:xfrm>
      </p:grpSpPr>
      <p:sp>
        <p:nvSpPr>
          <p:cNvPr id="7" name="Rectangle 6"/>
          <p:cNvSpPr/>
          <p:nvPr/>
        </p:nvSpPr>
        <p:spPr bwMode="gray">
          <a:xfrm>
            <a:off x="-1" y="-1"/>
            <a:ext cx="9906001" cy="921600"/>
          </a:xfrm>
          <a:prstGeom prst="rect">
            <a:avLst/>
          </a:prstGeom>
          <a:gradFill flip="none" rotWithShape="1">
            <a:gsLst>
              <a:gs pos="0">
                <a:srgbClr val="820000"/>
              </a:gs>
              <a:gs pos="100000">
                <a:schemeClr val="bg2"/>
              </a:gs>
              <a:gs pos="62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US"/>
          </a:p>
        </p:txBody>
      </p:sp>
      <p:sp>
        <p:nvSpPr>
          <p:cNvPr id="2" name="Title 1"/>
          <p:cNvSpPr>
            <a:spLocks noGrp="1"/>
          </p:cNvSpPr>
          <p:nvPr>
            <p:ph type="title" hasCustomPrompt="1"/>
          </p:nvPr>
        </p:nvSpPr>
        <p:spPr>
          <a:xfrm>
            <a:off x="414000" y="323850"/>
            <a:ext cx="9075600" cy="379413"/>
          </a:xfrm>
        </p:spPr>
        <p:txBody>
          <a:bodyPr lIns="54000"/>
          <a:lstStyle>
            <a:lvl1pPr>
              <a:defRPr>
                <a:solidFill>
                  <a:schemeClr val="bg1"/>
                </a:solidFill>
                <a:latin typeface="Arial" panose="020B0604020202020204" pitchFamily="34" charset="0"/>
                <a:ea typeface="ＭＳ Ｐゴシック" panose="020B0600070205080204" pitchFamily="50" charset="-128"/>
                <a:cs typeface="Arial" panose="020B0604020202020204" pitchFamily="34" charset="0"/>
              </a:defRPr>
            </a:lvl1pPr>
          </a:lstStyle>
          <a:p>
            <a:r>
              <a:rPr lang="ja-JP" altLang="en-US" dirty="0"/>
              <a:t>タイトルの書式設定</a:t>
            </a:r>
            <a:endParaRPr lang="en-US" dirty="0"/>
          </a:p>
        </p:txBody>
      </p:sp>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BAR</a:t>
            </a:r>
            <a:r>
              <a:rPr kumimoji="1" lang="ja-JP" altLang="en-US" sz="600" baseline="0" dirty="0"/>
              <a:t> 本文ページ</a:t>
            </a:r>
          </a:p>
        </p:txBody>
      </p:sp>
      <p:sp>
        <p:nvSpPr>
          <p:cNvPr id="6" name="テキスト プレースホルダー 5"/>
          <p:cNvSpPr>
            <a:spLocks noGrp="1"/>
          </p:cNvSpPr>
          <p:nvPr>
            <p:ph type="body" sz="quarter" idx="13"/>
          </p:nvPr>
        </p:nvSpPr>
        <p:spPr>
          <a:xfrm>
            <a:off x="414000" y="1028700"/>
            <a:ext cx="9075600" cy="293670"/>
          </a:xfrm>
        </p:spPr>
        <p:txBody>
          <a:bodyPr lIns="53975" tIns="53975" rIns="53975" bIns="53975">
            <a:spAutoFit/>
          </a:bodyPr>
          <a:lstStyle>
            <a:lvl1pPr>
              <a:spcBef>
                <a:spcPts val="400"/>
              </a:spcBef>
              <a:spcAft>
                <a:spcPts val="0"/>
              </a:spcAft>
              <a:defRPr sz="1200" b="1"/>
            </a:lvl1pPr>
            <a:lvl2pPr>
              <a:spcBef>
                <a:spcPts val="400"/>
              </a:spcBef>
              <a:spcAft>
                <a:spcPts val="0"/>
              </a:spcAft>
              <a:defRPr sz="1200" b="1"/>
            </a:lvl2pPr>
            <a:lvl3pPr>
              <a:spcBef>
                <a:spcPts val="400"/>
              </a:spcBef>
              <a:spcAft>
                <a:spcPts val="0"/>
              </a:spcAft>
              <a:defRPr sz="1200" b="1"/>
            </a:lvl3pPr>
            <a:lvl4pPr>
              <a:spcBef>
                <a:spcPts val="400"/>
              </a:spcBef>
              <a:spcAft>
                <a:spcPts val="0"/>
              </a:spcAft>
              <a:defRPr sz="1200" b="1"/>
            </a:lvl4pPr>
            <a:lvl5pPr>
              <a:spcBef>
                <a:spcPts val="400"/>
              </a:spcBef>
              <a:spcAft>
                <a:spcPts val="0"/>
              </a:spcAft>
              <a:defRPr sz="1200" b="1"/>
            </a:lvl5pPr>
          </a:lstStyle>
          <a:p>
            <a:pPr lvl="0"/>
            <a:r>
              <a:rPr kumimoji="1" lang="ja-JP" altLang="en-US"/>
              <a:t>マスター テキストの書式設定</a:t>
            </a:r>
          </a:p>
        </p:txBody>
      </p:sp>
      <p:sp>
        <p:nvSpPr>
          <p:cNvPr id="8" name="縦書きテキスト プレースホルダー 7"/>
          <p:cNvSpPr>
            <a:spLocks noGrp="1"/>
          </p:cNvSpPr>
          <p:nvPr>
            <p:ph type="body" orient="vert" sz="quarter" idx="14" hasCustomPrompt="1"/>
          </p:nvPr>
        </p:nvSpPr>
        <p:spPr>
          <a:xfrm>
            <a:off x="414000" y="702000"/>
            <a:ext cx="9075600" cy="192086"/>
          </a:xfrm>
          <a:noFill/>
          <a:ln>
            <a:noFill/>
          </a:ln>
        </p:spPr>
        <p:txBody>
          <a:bodyPr vert="horz" lIns="54000" tIns="0" rIns="54000" bIns="0" rtlCol="0" anchor="ctr">
            <a:noAutofit/>
          </a:bodyPr>
          <a:lstStyle>
            <a:lvl1pPr>
              <a:defRPr lang="ja-JP" altLang="en-US" b="0" i="0" cap="none" baseline="0" smtClean="0">
                <a:solidFill>
                  <a:srgbClr val="FFFFFF"/>
                </a:solidFill>
              </a:defRPr>
            </a:lvl1pPr>
            <a:lvl2pPr>
              <a:defRPr lang="ja-JP" altLang="en-US" sz="1000" b="0" i="0" cap="none" baseline="0" smtClean="0"/>
            </a:lvl2pPr>
            <a:lvl3pPr>
              <a:defRPr lang="ja-JP" altLang="en-US" sz="1200" b="1" i="0" cap="all" smtClean="0"/>
            </a:lvl3pPr>
            <a:lvl4pPr>
              <a:defRPr lang="ja-JP" altLang="en-US" sz="1200" b="1" i="0" cap="all" smtClean="0"/>
            </a:lvl4pPr>
            <a:lvl5pPr>
              <a:defRPr lang="ja-JP" altLang="en-US" sz="1200" b="1" cap="all"/>
            </a:lvl5pPr>
          </a:lstStyle>
          <a:p>
            <a:pPr lvl="0"/>
            <a:r>
              <a:rPr lang="ja-JP" altLang="en-US" dirty="0"/>
              <a:t>サブタイトルの書式設定</a:t>
            </a:r>
          </a:p>
        </p:txBody>
      </p:sp>
      <p:sp>
        <p:nvSpPr>
          <p:cNvPr id="9"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1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テキスト ボックス 10"/>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grpSp>
        <p:nvGrpSpPr>
          <p:cNvPr id="12" name="Group 83"/>
          <p:cNvGrpSpPr/>
          <p:nvPr>
            <p:custDataLst>
              <p:tags r:id="rId1"/>
            </p:custDataLst>
          </p:nvPr>
        </p:nvGrpSpPr>
        <p:grpSpPr>
          <a:xfrm>
            <a:off x="413544" y="6879384"/>
            <a:ext cx="9076531" cy="85104"/>
            <a:chOff x="413544" y="-261938"/>
            <a:chExt cx="9076531" cy="247650"/>
          </a:xfrm>
        </p:grpSpPr>
        <p:sp>
          <p:nvSpPr>
            <p:cNvPr id="13"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4"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5"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6"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7"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8"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9"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0"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1"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2"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3"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4"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25" name="Group 83"/>
          <p:cNvGrpSpPr/>
          <p:nvPr>
            <p:custDataLst>
              <p:tags r:id="rId2"/>
            </p:custDataLst>
          </p:nvPr>
        </p:nvGrpSpPr>
        <p:grpSpPr>
          <a:xfrm>
            <a:off x="413544" y="-105585"/>
            <a:ext cx="9074150" cy="85104"/>
            <a:chOff x="413544" y="-261938"/>
            <a:chExt cx="9074150" cy="247650"/>
          </a:xfrm>
        </p:grpSpPr>
        <p:sp>
          <p:nvSpPr>
            <p:cNvPr id="26"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7"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8"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9"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0"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1"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2"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3"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4"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5"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6"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7"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38" name="Group 136"/>
          <p:cNvGrpSpPr/>
          <p:nvPr>
            <p:custDataLst>
              <p:tags r:id="rId3"/>
            </p:custDataLst>
          </p:nvPr>
        </p:nvGrpSpPr>
        <p:grpSpPr>
          <a:xfrm>
            <a:off x="-102316" y="321469"/>
            <a:ext cx="80962" cy="6326462"/>
            <a:chOff x="9926638" y="321469"/>
            <a:chExt cx="282575" cy="6326462"/>
          </a:xfrm>
        </p:grpSpPr>
        <p:sp>
          <p:nvSpPr>
            <p:cNvPr id="39"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0"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1"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2"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3"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4"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5"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6"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7"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8"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9"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0"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1"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2"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3"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4"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5"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6"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57" name="Group 136"/>
          <p:cNvGrpSpPr/>
          <p:nvPr>
            <p:custDataLst>
              <p:tags r:id="rId4"/>
            </p:custDataLst>
          </p:nvPr>
        </p:nvGrpSpPr>
        <p:grpSpPr>
          <a:xfrm>
            <a:off x="9926639" y="321469"/>
            <a:ext cx="80962" cy="6326462"/>
            <a:chOff x="9926638" y="321469"/>
            <a:chExt cx="282575" cy="6326462"/>
          </a:xfrm>
        </p:grpSpPr>
        <p:sp>
          <p:nvSpPr>
            <p:cNvPr id="58"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9"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0"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1"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2"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3"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4"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5"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6"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7"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8"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9"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0"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1"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2"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3"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4"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5"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216380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Line/Bar セクション">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2044640"/>
            <a:ext cx="9075600" cy="1229920"/>
          </a:xfrm>
        </p:spPr>
        <p:txBody>
          <a:bodyPr anchor="t"/>
          <a:lstStyle>
            <a:lvl1pPr>
              <a:lnSpc>
                <a:spcPts val="3034"/>
              </a:lnSpc>
              <a:defRPr sz="2400" baseline="0"/>
            </a:lvl1pPr>
          </a:lstStyle>
          <a:p>
            <a:r>
              <a:rPr lang="ja-JP" altLang="en-US" dirty="0"/>
              <a:t>セクションタイトル </a:t>
            </a:r>
            <a:r>
              <a:rPr lang="en-US" altLang="ja-JP" dirty="0"/>
              <a:t>MSP</a:t>
            </a:r>
            <a:r>
              <a:rPr lang="ja-JP" altLang="en-US" dirty="0"/>
              <a:t>ゴシック </a:t>
            </a:r>
            <a:r>
              <a:rPr lang="en-US" altLang="ja-JP" dirty="0"/>
              <a:t>24pt</a:t>
            </a:r>
            <a:endParaRPr lang="en-US" dirty="0"/>
          </a:p>
        </p:txBody>
      </p:sp>
      <p:sp>
        <p:nvSpPr>
          <p:cNvPr id="9" name="Text Placeholder 8"/>
          <p:cNvSpPr>
            <a:spLocks noGrp="1"/>
          </p:cNvSpPr>
          <p:nvPr>
            <p:ph type="body" sz="quarter" idx="13"/>
          </p:nvPr>
        </p:nvSpPr>
        <p:spPr>
          <a:xfrm>
            <a:off x="414000" y="3288619"/>
            <a:ext cx="9075600" cy="1213532"/>
          </a:xfrm>
          <a:prstGeom prst="rect">
            <a:avLst/>
          </a:prstGeom>
        </p:spPr>
        <p:txBody>
          <a:bodyPr>
            <a:noAutofit/>
          </a:bodyPr>
          <a:lstStyle>
            <a:lvl1pPr marL="0" indent="0">
              <a:lnSpc>
                <a:spcPts val="1733"/>
              </a:lnSpc>
              <a:spcBef>
                <a:spcPts val="0"/>
              </a:spcBef>
              <a:buFontTx/>
              <a:buNone/>
              <a:defRPr sz="1100" b="1" i="0" cap="none" baseline="0">
                <a:solidFill>
                  <a:schemeClr val="tx1"/>
                </a:solidFill>
              </a:defRPr>
            </a:lvl1pPr>
            <a:lvl2pPr marL="0" indent="0">
              <a:lnSpc>
                <a:spcPts val="1733"/>
              </a:lnSpc>
              <a:spcBef>
                <a:spcPts val="0"/>
              </a:spcBef>
              <a:buFontTx/>
              <a:buNone/>
              <a:defRPr sz="1100" b="1" i="0" cap="none" baseline="0">
                <a:solidFill>
                  <a:schemeClr val="tx1"/>
                </a:solidFill>
              </a:defRPr>
            </a:lvl2pPr>
            <a:lvl3pPr marL="0" indent="0">
              <a:lnSpc>
                <a:spcPts val="1733"/>
              </a:lnSpc>
              <a:spcBef>
                <a:spcPts val="0"/>
              </a:spcBef>
              <a:buFontTx/>
              <a:buNone/>
              <a:defRPr sz="1100" b="1" i="0" cap="none" baseline="0">
                <a:solidFill>
                  <a:schemeClr val="tx1"/>
                </a:solidFill>
              </a:defRPr>
            </a:lvl3pPr>
            <a:lvl4pPr marL="0" indent="0">
              <a:lnSpc>
                <a:spcPts val="1733"/>
              </a:lnSpc>
              <a:spcBef>
                <a:spcPts val="0"/>
              </a:spcBef>
              <a:buFontTx/>
              <a:buNone/>
              <a:defRPr sz="1100" b="1" i="0" cap="none" baseline="0">
                <a:solidFill>
                  <a:schemeClr val="tx1"/>
                </a:solidFill>
              </a:defRPr>
            </a:lvl4pPr>
            <a:lvl5pPr marL="0" indent="0">
              <a:lnSpc>
                <a:spcPts val="1733"/>
              </a:lnSpc>
              <a:spcBef>
                <a:spcPts val="0"/>
              </a:spcBef>
              <a:buFontTx/>
              <a:buNone/>
              <a:defRPr sz="1100" b="1" i="0" cap="none" baseline="0">
                <a:solidFill>
                  <a:schemeClr val="tx1"/>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cxnSp>
        <p:nvCxnSpPr>
          <p:cNvPr id="11" name="Straight Connector 10"/>
          <p:cNvCxnSpPr/>
          <p:nvPr/>
        </p:nvCxnSpPr>
        <p:spPr>
          <a:xfrm>
            <a:off x="415200" y="1819275"/>
            <a:ext cx="9075600" cy="0"/>
          </a:xfrm>
          <a:prstGeom prst="line">
            <a:avLst/>
          </a:prstGeom>
          <a:ln w="9525" cap="rnd">
            <a:solidFill>
              <a:srgbClr val="E60000"/>
            </a:solidFill>
          </a:ln>
          <a:effectLst/>
        </p:spPr>
        <p:style>
          <a:lnRef idx="2">
            <a:schemeClr val="accent1"/>
          </a:lnRef>
          <a:fillRef idx="0">
            <a:schemeClr val="accent1"/>
          </a:fillRef>
          <a:effectRef idx="1">
            <a:schemeClr val="accent1"/>
          </a:effectRef>
          <a:fontRef idx="minor">
            <a:schemeClr val="tx1"/>
          </a:fontRef>
        </p:style>
      </p:cxn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a:bodyPr>
          <a:lstStyle/>
          <a:p>
            <a:pPr algn="r"/>
            <a:r>
              <a:rPr kumimoji="1" lang="ja-JP" altLang="en-US" sz="600" baseline="0" dirty="0"/>
              <a:t>セクション</a:t>
            </a:r>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grpSp>
        <p:nvGrpSpPr>
          <p:cNvPr id="3" name="グループ化 2"/>
          <p:cNvGrpSpPr/>
          <p:nvPr/>
        </p:nvGrpSpPr>
        <p:grpSpPr>
          <a:xfrm>
            <a:off x="-105884" y="2044640"/>
            <a:ext cx="80962" cy="2457511"/>
            <a:chOff x="-105884" y="2044640"/>
            <a:chExt cx="80962" cy="2457511"/>
          </a:xfrm>
        </p:grpSpPr>
        <p:sp>
          <p:nvSpPr>
            <p:cNvPr id="13" name="Line 247"/>
            <p:cNvSpPr>
              <a:spLocks noChangeShapeType="1"/>
            </p:cNvSpPr>
            <p:nvPr userDrawn="1"/>
          </p:nvSpPr>
          <p:spPr bwMode="auto">
            <a:xfrm>
              <a:off x="-105884" y="450215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5" name="Line 112"/>
            <p:cNvSpPr>
              <a:spLocks noChangeShapeType="1"/>
            </p:cNvSpPr>
            <p:nvPr userDrawn="1"/>
          </p:nvSpPr>
          <p:spPr bwMode="auto">
            <a:xfrm>
              <a:off x="-105884" y="3288619"/>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6" name="Line 112"/>
            <p:cNvSpPr>
              <a:spLocks noChangeShapeType="1"/>
            </p:cNvSpPr>
            <p:nvPr userDrawn="1"/>
          </p:nvSpPr>
          <p:spPr bwMode="auto">
            <a:xfrm>
              <a:off x="-105884" y="327456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8" name="Line 112"/>
            <p:cNvSpPr>
              <a:spLocks noChangeShapeType="1"/>
            </p:cNvSpPr>
            <p:nvPr userDrawn="1"/>
          </p:nvSpPr>
          <p:spPr bwMode="auto">
            <a:xfrm>
              <a:off x="-105884" y="204464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2398450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Line/Bar サブセクション">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2044640"/>
            <a:ext cx="9075600" cy="1229920"/>
          </a:xfrm>
        </p:spPr>
        <p:txBody>
          <a:bodyPr anchor="t"/>
          <a:lstStyle>
            <a:lvl1pPr>
              <a:lnSpc>
                <a:spcPts val="3034"/>
              </a:lnSpc>
              <a:defRPr sz="2400" baseline="0"/>
            </a:lvl1pPr>
          </a:lstStyle>
          <a:p>
            <a:r>
              <a:rPr lang="ja-JP" altLang="en-US" dirty="0"/>
              <a:t>サブセクションタイトル </a:t>
            </a:r>
            <a:r>
              <a:rPr lang="en-US" altLang="ja-JP" dirty="0"/>
              <a:t>MSP</a:t>
            </a:r>
            <a:r>
              <a:rPr lang="ja-JP" altLang="en-US" dirty="0"/>
              <a:t>ゴシック </a:t>
            </a:r>
            <a:r>
              <a:rPr lang="en-US" altLang="ja-JP" dirty="0"/>
              <a:t>24pt</a:t>
            </a:r>
            <a:endParaRPr lang="en-US" dirty="0"/>
          </a:p>
        </p:txBody>
      </p:sp>
      <p:sp>
        <p:nvSpPr>
          <p:cNvPr id="9" name="Text Placeholder 8"/>
          <p:cNvSpPr>
            <a:spLocks noGrp="1"/>
          </p:cNvSpPr>
          <p:nvPr>
            <p:ph type="body" sz="quarter" idx="13"/>
          </p:nvPr>
        </p:nvSpPr>
        <p:spPr>
          <a:xfrm>
            <a:off x="414000" y="3288619"/>
            <a:ext cx="9075600" cy="1213532"/>
          </a:xfrm>
          <a:prstGeom prst="rect">
            <a:avLst/>
          </a:prstGeom>
        </p:spPr>
        <p:txBody>
          <a:bodyPr>
            <a:noAutofit/>
          </a:bodyPr>
          <a:lstStyle>
            <a:lvl1pPr marL="0" indent="0">
              <a:lnSpc>
                <a:spcPts val="1733"/>
              </a:lnSpc>
              <a:spcBef>
                <a:spcPts val="0"/>
              </a:spcBef>
              <a:buFontTx/>
              <a:buNone/>
              <a:defRPr sz="1100" b="1" i="0" cap="none" baseline="0">
                <a:solidFill>
                  <a:schemeClr val="tx1"/>
                </a:solidFill>
              </a:defRPr>
            </a:lvl1pPr>
            <a:lvl2pPr marL="0" indent="0">
              <a:lnSpc>
                <a:spcPts val="1733"/>
              </a:lnSpc>
              <a:spcBef>
                <a:spcPts val="0"/>
              </a:spcBef>
              <a:buFontTx/>
              <a:buNone/>
              <a:defRPr sz="1100" b="1" i="0" cap="none" baseline="0">
                <a:solidFill>
                  <a:schemeClr val="tx1"/>
                </a:solidFill>
              </a:defRPr>
            </a:lvl2pPr>
            <a:lvl3pPr marL="0" indent="0">
              <a:lnSpc>
                <a:spcPts val="1733"/>
              </a:lnSpc>
              <a:spcBef>
                <a:spcPts val="0"/>
              </a:spcBef>
              <a:buFontTx/>
              <a:buNone/>
              <a:defRPr sz="1100" b="1" i="0" cap="none" baseline="0">
                <a:solidFill>
                  <a:schemeClr val="tx1"/>
                </a:solidFill>
              </a:defRPr>
            </a:lvl3pPr>
            <a:lvl4pPr marL="0" indent="0">
              <a:lnSpc>
                <a:spcPts val="1733"/>
              </a:lnSpc>
              <a:spcBef>
                <a:spcPts val="0"/>
              </a:spcBef>
              <a:buFontTx/>
              <a:buNone/>
              <a:defRPr sz="1100" b="1" i="0" cap="none" baseline="0">
                <a:solidFill>
                  <a:schemeClr val="tx1"/>
                </a:solidFill>
              </a:defRPr>
            </a:lvl4pPr>
            <a:lvl5pPr marL="0" indent="0">
              <a:lnSpc>
                <a:spcPts val="1733"/>
              </a:lnSpc>
              <a:spcBef>
                <a:spcPts val="0"/>
              </a:spcBef>
              <a:buFontTx/>
              <a:buNone/>
              <a:defRPr sz="1100" b="1" i="0" cap="none" baseline="0">
                <a:solidFill>
                  <a:schemeClr val="tx1"/>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cxnSp>
        <p:nvCxnSpPr>
          <p:cNvPr id="11" name="Straight Connector 10"/>
          <p:cNvCxnSpPr/>
          <p:nvPr/>
        </p:nvCxnSpPr>
        <p:spPr>
          <a:xfrm>
            <a:off x="415200" y="1819275"/>
            <a:ext cx="9075600" cy="0"/>
          </a:xfrm>
          <a:prstGeom prst="line">
            <a:avLst/>
          </a:prstGeom>
          <a:ln w="9525" cap="rnd">
            <a:solidFill>
              <a:srgbClr val="E60000"/>
            </a:solidFill>
          </a:ln>
          <a:effectLst/>
        </p:spPr>
        <p:style>
          <a:lnRef idx="2">
            <a:schemeClr val="accent1"/>
          </a:lnRef>
          <a:fillRef idx="0">
            <a:schemeClr val="accent1"/>
          </a:fillRef>
          <a:effectRef idx="1">
            <a:schemeClr val="accent1"/>
          </a:effectRef>
          <a:fontRef idx="minor">
            <a:schemeClr val="tx1"/>
          </a:fontRef>
        </p:style>
      </p:cxn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a:bodyPr>
          <a:lstStyle/>
          <a:p>
            <a:pPr algn="r"/>
            <a:r>
              <a:rPr kumimoji="1" lang="ja-JP" altLang="en-US" sz="600" baseline="0" dirty="0"/>
              <a:t>サブセクション</a:t>
            </a:r>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grpSp>
        <p:nvGrpSpPr>
          <p:cNvPr id="3" name="グループ化 2"/>
          <p:cNvGrpSpPr/>
          <p:nvPr/>
        </p:nvGrpSpPr>
        <p:grpSpPr>
          <a:xfrm>
            <a:off x="-105884" y="2044640"/>
            <a:ext cx="80962" cy="2457511"/>
            <a:chOff x="-105884" y="2044640"/>
            <a:chExt cx="80962" cy="2457511"/>
          </a:xfrm>
        </p:grpSpPr>
        <p:sp>
          <p:nvSpPr>
            <p:cNvPr id="13" name="Line 247"/>
            <p:cNvSpPr>
              <a:spLocks noChangeShapeType="1"/>
            </p:cNvSpPr>
            <p:nvPr userDrawn="1"/>
          </p:nvSpPr>
          <p:spPr bwMode="auto">
            <a:xfrm>
              <a:off x="-105884" y="450215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5" name="Line 112"/>
            <p:cNvSpPr>
              <a:spLocks noChangeShapeType="1"/>
            </p:cNvSpPr>
            <p:nvPr userDrawn="1"/>
          </p:nvSpPr>
          <p:spPr bwMode="auto">
            <a:xfrm>
              <a:off x="-105884" y="3288619"/>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6" name="Line 112"/>
            <p:cNvSpPr>
              <a:spLocks noChangeShapeType="1"/>
            </p:cNvSpPr>
            <p:nvPr userDrawn="1"/>
          </p:nvSpPr>
          <p:spPr bwMode="auto">
            <a:xfrm>
              <a:off x="-105884" y="327456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8" name="Line 112"/>
            <p:cNvSpPr>
              <a:spLocks noChangeShapeType="1"/>
            </p:cNvSpPr>
            <p:nvPr userDrawn="1"/>
          </p:nvSpPr>
          <p:spPr bwMode="auto">
            <a:xfrm>
              <a:off x="-105884" y="204464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24215521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Line/Bar Appendix">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2044640"/>
            <a:ext cx="9075600" cy="1229920"/>
          </a:xfrm>
        </p:spPr>
        <p:txBody>
          <a:bodyPr anchor="t"/>
          <a:lstStyle>
            <a:lvl1pPr>
              <a:lnSpc>
                <a:spcPts val="3034"/>
              </a:lnSpc>
              <a:defRPr sz="2400" baseline="0"/>
            </a:lvl1pPr>
          </a:lstStyle>
          <a:p>
            <a:r>
              <a:rPr lang="en-US" altLang="ja-JP" dirty="0"/>
              <a:t>Appendix</a:t>
            </a:r>
            <a:r>
              <a:rPr lang="ja-JP" altLang="en-US" dirty="0"/>
              <a:t> </a:t>
            </a:r>
            <a:r>
              <a:rPr lang="en-US" altLang="ja-JP" dirty="0"/>
              <a:t>MSP</a:t>
            </a:r>
            <a:r>
              <a:rPr lang="ja-JP" altLang="en-US" dirty="0"/>
              <a:t>ゴシック </a:t>
            </a:r>
            <a:r>
              <a:rPr lang="en-US" altLang="ja-JP" dirty="0"/>
              <a:t>24pt</a:t>
            </a:r>
            <a:endParaRPr lang="en-US" dirty="0"/>
          </a:p>
        </p:txBody>
      </p:sp>
      <p:sp>
        <p:nvSpPr>
          <p:cNvPr id="9" name="Text Placeholder 8"/>
          <p:cNvSpPr>
            <a:spLocks noGrp="1"/>
          </p:cNvSpPr>
          <p:nvPr>
            <p:ph type="body" sz="quarter" idx="13"/>
          </p:nvPr>
        </p:nvSpPr>
        <p:spPr>
          <a:xfrm>
            <a:off x="414000" y="3288619"/>
            <a:ext cx="9075600" cy="1213532"/>
          </a:xfrm>
          <a:prstGeom prst="rect">
            <a:avLst/>
          </a:prstGeom>
        </p:spPr>
        <p:txBody>
          <a:bodyPr>
            <a:noAutofit/>
          </a:bodyPr>
          <a:lstStyle>
            <a:lvl1pPr marL="0" indent="0">
              <a:lnSpc>
                <a:spcPts val="1733"/>
              </a:lnSpc>
              <a:spcBef>
                <a:spcPts val="0"/>
              </a:spcBef>
              <a:buFontTx/>
              <a:buNone/>
              <a:defRPr sz="1100" b="1" i="0" cap="none" baseline="0">
                <a:solidFill>
                  <a:schemeClr val="tx1"/>
                </a:solidFill>
              </a:defRPr>
            </a:lvl1pPr>
            <a:lvl2pPr marL="0" indent="0">
              <a:lnSpc>
                <a:spcPts val="1733"/>
              </a:lnSpc>
              <a:spcBef>
                <a:spcPts val="0"/>
              </a:spcBef>
              <a:buFontTx/>
              <a:buNone/>
              <a:defRPr sz="1100" b="1" i="0" cap="none" baseline="0">
                <a:solidFill>
                  <a:schemeClr val="tx1"/>
                </a:solidFill>
              </a:defRPr>
            </a:lvl2pPr>
            <a:lvl3pPr marL="0" indent="0">
              <a:lnSpc>
                <a:spcPts val="1733"/>
              </a:lnSpc>
              <a:spcBef>
                <a:spcPts val="0"/>
              </a:spcBef>
              <a:buFontTx/>
              <a:buNone/>
              <a:defRPr sz="1100" b="1" i="0" cap="none" baseline="0">
                <a:solidFill>
                  <a:schemeClr val="tx1"/>
                </a:solidFill>
              </a:defRPr>
            </a:lvl3pPr>
            <a:lvl4pPr marL="0" indent="0">
              <a:lnSpc>
                <a:spcPts val="1733"/>
              </a:lnSpc>
              <a:spcBef>
                <a:spcPts val="0"/>
              </a:spcBef>
              <a:buFontTx/>
              <a:buNone/>
              <a:defRPr sz="1100" b="1" i="0" cap="none" baseline="0">
                <a:solidFill>
                  <a:schemeClr val="tx1"/>
                </a:solidFill>
              </a:defRPr>
            </a:lvl4pPr>
            <a:lvl5pPr marL="0" indent="0">
              <a:lnSpc>
                <a:spcPts val="1733"/>
              </a:lnSpc>
              <a:spcBef>
                <a:spcPts val="0"/>
              </a:spcBef>
              <a:buFontTx/>
              <a:buNone/>
              <a:defRPr sz="1100" b="1" i="0" cap="none" baseline="0">
                <a:solidFill>
                  <a:schemeClr val="tx1"/>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cxnSp>
        <p:nvCxnSpPr>
          <p:cNvPr id="11" name="Straight Connector 10"/>
          <p:cNvCxnSpPr/>
          <p:nvPr/>
        </p:nvCxnSpPr>
        <p:spPr>
          <a:xfrm>
            <a:off x="414000" y="1819275"/>
            <a:ext cx="9075600" cy="0"/>
          </a:xfrm>
          <a:prstGeom prst="line">
            <a:avLst/>
          </a:prstGeom>
          <a:ln w="9525" cap="rnd">
            <a:solidFill>
              <a:srgbClr val="E60000"/>
            </a:solidFill>
          </a:ln>
          <a:effectLst/>
        </p:spPr>
        <p:style>
          <a:lnRef idx="2">
            <a:schemeClr val="accent1"/>
          </a:lnRef>
          <a:fillRef idx="0">
            <a:schemeClr val="accent1"/>
          </a:fillRef>
          <a:effectRef idx="1">
            <a:schemeClr val="accent1"/>
          </a:effectRef>
          <a:fontRef idx="minor">
            <a:schemeClr val="tx1"/>
          </a:fontRef>
        </p:style>
      </p:cxn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Appendix</a:t>
            </a:r>
            <a:endParaRPr kumimoji="1" lang="ja-JP" altLang="en-US" sz="600" baseline="0" dirty="0"/>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a:t>
            </a:r>
            <a:r>
              <a:rPr kumimoji="1" lang="en-US" altLang="ja-JP" sz="700" baseline="0">
                <a:solidFill>
                  <a:schemeClr val="tx1"/>
                </a:solidFill>
              </a:rPr>
              <a:t>Research and Consulting </a:t>
            </a:r>
            <a:endParaRPr kumimoji="1" lang="ja-JP" altLang="en-US" sz="700" baseline="0" dirty="0">
              <a:solidFill>
                <a:schemeClr val="tx1"/>
              </a:solidFill>
            </a:endParaRPr>
          </a:p>
        </p:txBody>
      </p:sp>
      <p:grpSp>
        <p:nvGrpSpPr>
          <p:cNvPr id="3" name="グループ化 2"/>
          <p:cNvGrpSpPr/>
          <p:nvPr/>
        </p:nvGrpSpPr>
        <p:grpSpPr>
          <a:xfrm>
            <a:off x="-105884" y="2044640"/>
            <a:ext cx="80962" cy="2457511"/>
            <a:chOff x="-105884" y="2044640"/>
            <a:chExt cx="80962" cy="2457511"/>
          </a:xfrm>
        </p:grpSpPr>
        <p:sp>
          <p:nvSpPr>
            <p:cNvPr id="13" name="Line 247"/>
            <p:cNvSpPr>
              <a:spLocks noChangeShapeType="1"/>
            </p:cNvSpPr>
            <p:nvPr userDrawn="1"/>
          </p:nvSpPr>
          <p:spPr bwMode="auto">
            <a:xfrm>
              <a:off x="-105884" y="450215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5" name="Line 112"/>
            <p:cNvSpPr>
              <a:spLocks noChangeShapeType="1"/>
            </p:cNvSpPr>
            <p:nvPr userDrawn="1"/>
          </p:nvSpPr>
          <p:spPr bwMode="auto">
            <a:xfrm>
              <a:off x="-105884" y="3288619"/>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6" name="Line 112"/>
            <p:cNvSpPr>
              <a:spLocks noChangeShapeType="1"/>
            </p:cNvSpPr>
            <p:nvPr userDrawn="1"/>
          </p:nvSpPr>
          <p:spPr bwMode="auto">
            <a:xfrm>
              <a:off x="-105884" y="327456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8" name="Line 112"/>
            <p:cNvSpPr>
              <a:spLocks noChangeShapeType="1"/>
            </p:cNvSpPr>
            <p:nvPr userDrawn="1"/>
          </p:nvSpPr>
          <p:spPr bwMode="auto">
            <a:xfrm>
              <a:off x="-105884" y="204464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20945240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Line 目次スライド">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323850"/>
            <a:ext cx="9075600" cy="379413"/>
          </a:xfrm>
        </p:spPr>
        <p:txBody>
          <a:bodyPr lIns="54000"/>
          <a:lstStyle>
            <a:lvl1pPr>
              <a:defRPr baseline="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stStyle>
          <a:p>
            <a:r>
              <a:rPr lang="ja-JP" altLang="en-US" dirty="0"/>
              <a:t>目次</a:t>
            </a:r>
            <a:endParaRPr lang="en-US" dirty="0"/>
          </a:p>
        </p:txBody>
      </p:sp>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LINE</a:t>
            </a:r>
            <a:r>
              <a:rPr kumimoji="1" lang="ja-JP" altLang="en-US" sz="600" baseline="0" dirty="0"/>
              <a:t> 目次ページ</a:t>
            </a:r>
          </a:p>
        </p:txBody>
      </p:sp>
      <p:sp>
        <p:nvSpPr>
          <p:cNvPr id="6" name="テキスト プレースホルダー 5"/>
          <p:cNvSpPr>
            <a:spLocks noGrp="1"/>
          </p:cNvSpPr>
          <p:nvPr>
            <p:ph type="body" sz="quarter" idx="13"/>
          </p:nvPr>
        </p:nvSpPr>
        <p:spPr>
          <a:xfrm>
            <a:off x="414000" y="1235075"/>
            <a:ext cx="6913562" cy="293670"/>
          </a:xfrm>
        </p:spPr>
        <p:txBody>
          <a:bodyPr wrap="square" lIns="53975" tIns="53975" rIns="53975" bIns="53975">
            <a:spAutoFit/>
          </a:bodyPr>
          <a:lstStyle>
            <a:lvl1pPr>
              <a:spcBef>
                <a:spcPts val="400"/>
              </a:spcBef>
              <a:spcAft>
                <a:spcPts val="0"/>
              </a:spcAft>
              <a:defRPr sz="1200" b="0"/>
            </a:lvl1pPr>
            <a:lvl2pPr>
              <a:spcBef>
                <a:spcPts val="400"/>
              </a:spcBef>
              <a:spcAft>
                <a:spcPts val="0"/>
              </a:spcAft>
              <a:defRPr sz="1200" b="1"/>
            </a:lvl2pPr>
            <a:lvl3pPr>
              <a:spcBef>
                <a:spcPts val="400"/>
              </a:spcBef>
              <a:spcAft>
                <a:spcPts val="0"/>
              </a:spcAft>
              <a:defRPr sz="1200" b="1"/>
            </a:lvl3pPr>
            <a:lvl4pPr>
              <a:spcBef>
                <a:spcPts val="400"/>
              </a:spcBef>
              <a:spcAft>
                <a:spcPts val="0"/>
              </a:spcAft>
              <a:defRPr sz="1200" b="1"/>
            </a:lvl4pPr>
            <a:lvl5pPr>
              <a:spcBef>
                <a:spcPts val="400"/>
              </a:spcBef>
              <a:spcAft>
                <a:spcPts val="0"/>
              </a:spcAft>
              <a:defRPr sz="1200" b="1"/>
            </a:lvl5pPr>
          </a:lstStyle>
          <a:p>
            <a:pPr lvl="0"/>
            <a:r>
              <a:rPr kumimoji="1" lang="ja-JP" altLang="en-US"/>
              <a:t>マスター テキストの書式設定</a:t>
            </a:r>
          </a:p>
        </p:txBody>
      </p:sp>
      <p:sp>
        <p:nvSpPr>
          <p:cNvPr id="10" name="縦書きテキスト プレースホルダー 9"/>
          <p:cNvSpPr>
            <a:spLocks noGrp="1"/>
          </p:cNvSpPr>
          <p:nvPr>
            <p:ph type="body" orient="vert" sz="quarter" idx="15" hasCustomPrompt="1"/>
          </p:nvPr>
        </p:nvSpPr>
        <p:spPr>
          <a:xfrm>
            <a:off x="414000" y="702000"/>
            <a:ext cx="9075600" cy="192086"/>
          </a:xfrm>
          <a:noFill/>
          <a:ln>
            <a:noFill/>
          </a:ln>
        </p:spPr>
        <p:txBody>
          <a:bodyPr vert="horz" lIns="54000" tIns="0" rIns="54000" bIns="0" rtlCol="0" anchor="ctr">
            <a:noAutofit/>
          </a:bodyPr>
          <a:lstStyle>
            <a:lvl1pPr>
              <a:defRPr lang="ja-JP" altLang="en-US" b="0" i="0" cap="none" baseline="0" smtClean="0">
                <a:solidFill>
                  <a:srgbClr val="000000"/>
                </a:solidFill>
              </a:defRPr>
            </a:lvl1pPr>
            <a:lvl2pPr>
              <a:defRPr lang="ja-JP" altLang="en-US" sz="1000" b="0" i="0" cap="none" baseline="0" smtClean="0"/>
            </a:lvl2pPr>
            <a:lvl3pPr>
              <a:defRPr lang="ja-JP" altLang="en-US" sz="1200" b="1" i="0" cap="all" smtClean="0"/>
            </a:lvl3pPr>
            <a:lvl4pPr>
              <a:defRPr lang="ja-JP" altLang="en-US" sz="1200" b="1" i="0" cap="all" smtClean="0"/>
            </a:lvl4pPr>
            <a:lvl5pPr>
              <a:defRPr lang="ja-JP" altLang="en-US" sz="1200" b="1" cap="all"/>
            </a:lvl5pPr>
          </a:lstStyle>
          <a:p>
            <a:pPr lvl="0"/>
            <a:r>
              <a:rPr lang="ja-JP" altLang="en-US" dirty="0"/>
              <a:t>サブタイトル（使用しない場合は削除可）</a:t>
            </a:r>
          </a:p>
        </p:txBody>
      </p:sp>
    </p:spTree>
    <p:extLst>
      <p:ext uri="{BB962C8B-B14F-4D97-AF65-F5344CB8AC3E}">
        <p14:creationId xmlns:p14="http://schemas.microsoft.com/office/powerpoint/2010/main" val="34401487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Bar 目次スライド">
    <p:spTree>
      <p:nvGrpSpPr>
        <p:cNvPr id="1" name=""/>
        <p:cNvGrpSpPr/>
        <p:nvPr/>
      </p:nvGrpSpPr>
      <p:grpSpPr>
        <a:xfrm>
          <a:off x="0" y="0"/>
          <a:ext cx="0" cy="0"/>
          <a:chOff x="0" y="0"/>
          <a:chExt cx="0" cy="0"/>
        </a:xfrm>
      </p:grpSpPr>
      <p:sp>
        <p:nvSpPr>
          <p:cNvPr id="7" name="Rectangle 6"/>
          <p:cNvSpPr/>
          <p:nvPr/>
        </p:nvSpPr>
        <p:spPr bwMode="gray">
          <a:xfrm>
            <a:off x="-1" y="-1"/>
            <a:ext cx="9906001" cy="921600"/>
          </a:xfrm>
          <a:prstGeom prst="rect">
            <a:avLst/>
          </a:prstGeom>
          <a:gradFill flip="none" rotWithShape="1">
            <a:gsLst>
              <a:gs pos="0">
                <a:srgbClr val="820000"/>
              </a:gs>
              <a:gs pos="100000">
                <a:schemeClr val="bg2"/>
              </a:gs>
              <a:gs pos="62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US"/>
          </a:p>
        </p:txBody>
      </p:sp>
      <p:sp>
        <p:nvSpPr>
          <p:cNvPr id="2" name="Title 1"/>
          <p:cNvSpPr>
            <a:spLocks noGrp="1"/>
          </p:cNvSpPr>
          <p:nvPr>
            <p:ph type="title" hasCustomPrompt="1"/>
          </p:nvPr>
        </p:nvSpPr>
        <p:spPr>
          <a:xfrm>
            <a:off x="414000" y="323850"/>
            <a:ext cx="9075600" cy="379413"/>
          </a:xfrm>
        </p:spPr>
        <p:txBody>
          <a:bodyPr lIns="54000"/>
          <a:lstStyle>
            <a:lvl1pPr>
              <a:defRPr>
                <a:solidFill>
                  <a:schemeClr val="bg1"/>
                </a:solidFill>
                <a:latin typeface="Arial" panose="020B0604020202020204" pitchFamily="34" charset="0"/>
                <a:ea typeface="ＭＳ Ｐゴシック" panose="020B0600070205080204" pitchFamily="50" charset="-128"/>
                <a:cs typeface="Arial" panose="020B0604020202020204" pitchFamily="34" charset="0"/>
              </a:defRPr>
            </a:lvl1pPr>
          </a:lstStyle>
          <a:p>
            <a:r>
              <a:rPr lang="ja-JP" altLang="en-US" dirty="0"/>
              <a:t>目次</a:t>
            </a:r>
            <a:endParaRPr lang="en-US" dirty="0"/>
          </a:p>
        </p:txBody>
      </p:sp>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BAR</a:t>
            </a:r>
            <a:r>
              <a:rPr kumimoji="1" lang="ja-JP" altLang="en-US" sz="600" baseline="0" dirty="0"/>
              <a:t> 目次ページ</a:t>
            </a:r>
          </a:p>
        </p:txBody>
      </p:sp>
      <p:sp>
        <p:nvSpPr>
          <p:cNvPr id="6" name="テキスト プレースホルダー 5"/>
          <p:cNvSpPr>
            <a:spLocks noGrp="1"/>
          </p:cNvSpPr>
          <p:nvPr>
            <p:ph type="body" sz="quarter" idx="13"/>
          </p:nvPr>
        </p:nvSpPr>
        <p:spPr>
          <a:xfrm>
            <a:off x="414000" y="1235075"/>
            <a:ext cx="6911973" cy="293670"/>
          </a:xfrm>
        </p:spPr>
        <p:txBody>
          <a:bodyPr wrap="square" lIns="53975" tIns="53975" rIns="53975" bIns="53975">
            <a:spAutoFit/>
          </a:bodyPr>
          <a:lstStyle>
            <a:lvl1pPr>
              <a:spcBef>
                <a:spcPts val="400"/>
              </a:spcBef>
              <a:spcAft>
                <a:spcPts val="0"/>
              </a:spcAft>
              <a:defRPr sz="1200" b="0"/>
            </a:lvl1pPr>
            <a:lvl2pPr>
              <a:spcBef>
                <a:spcPts val="400"/>
              </a:spcBef>
              <a:spcAft>
                <a:spcPts val="0"/>
              </a:spcAft>
              <a:defRPr sz="1200" b="1"/>
            </a:lvl2pPr>
            <a:lvl3pPr>
              <a:spcBef>
                <a:spcPts val="400"/>
              </a:spcBef>
              <a:spcAft>
                <a:spcPts val="0"/>
              </a:spcAft>
              <a:defRPr sz="1200" b="1"/>
            </a:lvl3pPr>
            <a:lvl4pPr>
              <a:spcBef>
                <a:spcPts val="400"/>
              </a:spcBef>
              <a:spcAft>
                <a:spcPts val="0"/>
              </a:spcAft>
              <a:defRPr sz="1200" b="1"/>
            </a:lvl4pPr>
            <a:lvl5pPr>
              <a:spcBef>
                <a:spcPts val="400"/>
              </a:spcBef>
              <a:spcAft>
                <a:spcPts val="0"/>
              </a:spcAft>
              <a:defRPr sz="1200" b="1"/>
            </a:lvl5pPr>
          </a:lstStyle>
          <a:p>
            <a:pPr lvl="0"/>
            <a:r>
              <a:rPr kumimoji="1" lang="ja-JP" altLang="en-US"/>
              <a:t>マスター テキストの書式設定</a:t>
            </a:r>
          </a:p>
        </p:txBody>
      </p:sp>
      <p:sp>
        <p:nvSpPr>
          <p:cNvPr id="8" name="縦書きテキスト プレースホルダー 7"/>
          <p:cNvSpPr>
            <a:spLocks noGrp="1"/>
          </p:cNvSpPr>
          <p:nvPr>
            <p:ph type="body" orient="vert" sz="quarter" idx="14" hasCustomPrompt="1"/>
          </p:nvPr>
        </p:nvSpPr>
        <p:spPr>
          <a:xfrm>
            <a:off x="414000" y="702000"/>
            <a:ext cx="9075600" cy="192086"/>
          </a:xfrm>
          <a:noFill/>
          <a:ln>
            <a:noFill/>
          </a:ln>
        </p:spPr>
        <p:txBody>
          <a:bodyPr vert="horz" lIns="54000" tIns="0" rIns="54000" bIns="0" rtlCol="0" anchor="ctr">
            <a:noAutofit/>
          </a:bodyPr>
          <a:lstStyle>
            <a:lvl1pPr>
              <a:defRPr lang="ja-JP" altLang="en-US" b="0" i="0" cap="none" baseline="0" smtClean="0">
                <a:solidFill>
                  <a:srgbClr val="FFFFFF"/>
                </a:solidFill>
              </a:defRPr>
            </a:lvl1pPr>
            <a:lvl2pPr>
              <a:defRPr lang="ja-JP" altLang="en-US" sz="1000" b="0" i="0" cap="none" baseline="0" smtClean="0"/>
            </a:lvl2pPr>
            <a:lvl3pPr>
              <a:defRPr lang="ja-JP" altLang="en-US" sz="1200" b="1" i="0" cap="all" smtClean="0"/>
            </a:lvl3pPr>
            <a:lvl4pPr>
              <a:defRPr lang="ja-JP" altLang="en-US" sz="1200" b="1" i="0" cap="all" smtClean="0"/>
            </a:lvl4pPr>
            <a:lvl5pPr>
              <a:defRPr lang="ja-JP" altLang="en-US" sz="1200" b="1" cap="all"/>
            </a:lvl5pPr>
          </a:lstStyle>
          <a:p>
            <a:pPr lvl="0"/>
            <a:r>
              <a:rPr lang="ja-JP" altLang="en-US" dirty="0"/>
              <a:t>サブタイトルの書式設定</a:t>
            </a:r>
          </a:p>
        </p:txBody>
      </p:sp>
      <p:sp>
        <p:nvSpPr>
          <p:cNvPr id="9"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1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テキスト ボックス 10"/>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grpSp>
        <p:nvGrpSpPr>
          <p:cNvPr id="12" name="Group 83"/>
          <p:cNvGrpSpPr/>
          <p:nvPr>
            <p:custDataLst>
              <p:tags r:id="rId1"/>
            </p:custDataLst>
          </p:nvPr>
        </p:nvGrpSpPr>
        <p:grpSpPr>
          <a:xfrm>
            <a:off x="413544" y="6879384"/>
            <a:ext cx="9076531" cy="85104"/>
            <a:chOff x="413544" y="-261938"/>
            <a:chExt cx="9076531" cy="247650"/>
          </a:xfrm>
        </p:grpSpPr>
        <p:sp>
          <p:nvSpPr>
            <p:cNvPr id="13"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4"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5"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6"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7"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8"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9"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0"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1"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2"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3"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4"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25" name="Group 83"/>
          <p:cNvGrpSpPr/>
          <p:nvPr>
            <p:custDataLst>
              <p:tags r:id="rId2"/>
            </p:custDataLst>
          </p:nvPr>
        </p:nvGrpSpPr>
        <p:grpSpPr>
          <a:xfrm>
            <a:off x="413544" y="-105585"/>
            <a:ext cx="9074150" cy="85104"/>
            <a:chOff x="413544" y="-261938"/>
            <a:chExt cx="9074150" cy="247650"/>
          </a:xfrm>
        </p:grpSpPr>
        <p:sp>
          <p:nvSpPr>
            <p:cNvPr id="26"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7"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8"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9"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0"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1"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2"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3"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4"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5"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6"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7"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38" name="Group 136"/>
          <p:cNvGrpSpPr/>
          <p:nvPr>
            <p:custDataLst>
              <p:tags r:id="rId3"/>
            </p:custDataLst>
          </p:nvPr>
        </p:nvGrpSpPr>
        <p:grpSpPr>
          <a:xfrm>
            <a:off x="-102316" y="321469"/>
            <a:ext cx="80962" cy="6326462"/>
            <a:chOff x="9926638" y="321469"/>
            <a:chExt cx="282575" cy="6326462"/>
          </a:xfrm>
        </p:grpSpPr>
        <p:sp>
          <p:nvSpPr>
            <p:cNvPr id="39"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0"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1"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2"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3"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4"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5"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6"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7"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8"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9"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0"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1"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2"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3"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4"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5"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6"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57" name="Group 136"/>
          <p:cNvGrpSpPr/>
          <p:nvPr>
            <p:custDataLst>
              <p:tags r:id="rId4"/>
            </p:custDataLst>
          </p:nvPr>
        </p:nvGrpSpPr>
        <p:grpSpPr>
          <a:xfrm>
            <a:off x="9926639" y="321469"/>
            <a:ext cx="80962" cy="6326462"/>
            <a:chOff x="9926638" y="321469"/>
            <a:chExt cx="282575" cy="6326462"/>
          </a:xfrm>
        </p:grpSpPr>
        <p:sp>
          <p:nvSpPr>
            <p:cNvPr id="58"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9"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0"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1"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2"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3"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4"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5"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6"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7"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8"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9"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0"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1"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2"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3"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4"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5"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19542285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裏表紙 1行">
    <p:spTree>
      <p:nvGrpSpPr>
        <p:cNvPr id="1" name=""/>
        <p:cNvGrpSpPr/>
        <p:nvPr/>
      </p:nvGrpSpPr>
      <p:grpSpPr>
        <a:xfrm>
          <a:off x="0" y="0"/>
          <a:ext cx="0" cy="0"/>
          <a:chOff x="0" y="0"/>
          <a:chExt cx="0" cy="0"/>
        </a:xfrm>
      </p:grpSpPr>
      <p:sp>
        <p:nvSpPr>
          <p:cNvPr id="2" name="Title 1"/>
          <p:cNvSpPr>
            <a:spLocks noGrp="1"/>
          </p:cNvSpPr>
          <p:nvPr>
            <p:ph type="title"/>
          </p:nvPr>
        </p:nvSpPr>
        <p:spPr>
          <a:xfrm>
            <a:off x="414000" y="2846131"/>
            <a:ext cx="4441297" cy="2398891"/>
          </a:xfrm>
        </p:spPr>
        <p:txBody>
          <a:bodyPr lIns="0" rIns="0" anchor="t"/>
          <a:lstStyle>
            <a:lvl1pPr>
              <a:lnSpc>
                <a:spcPts val="1192"/>
              </a:lnSpc>
              <a:defRPr sz="900"/>
            </a:lvl1pPr>
          </a:lstStyle>
          <a:p>
            <a:r>
              <a:rPr lang="ja-JP" altLang="en-US"/>
              <a:t>マスター タイトルの書式設定</a:t>
            </a:r>
            <a:endParaRPr lang="en-US" dirty="0"/>
          </a:p>
        </p:txBody>
      </p:sp>
      <p:sp>
        <p:nvSpPr>
          <p:cNvPr id="5" name="Rectangle 4"/>
          <p:cNvSpPr/>
          <p:nvPr/>
        </p:nvSpPr>
        <p:spPr>
          <a:xfrm>
            <a:off x="1" y="1817687"/>
            <a:ext cx="9498012" cy="630936"/>
          </a:xfrm>
          <a:prstGeom prst="rect">
            <a:avLst/>
          </a:prstGeom>
          <a:gradFill flip="none" rotWithShape="0">
            <a:gsLst>
              <a:gs pos="100000">
                <a:srgbClr val="820000"/>
              </a:gs>
              <a:gs pos="0">
                <a:schemeClr val="bg2"/>
              </a:gs>
              <a:gs pos="38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defTabSz="495330"/>
            <a:endParaRPr lang="en-US" sz="2000">
              <a:solidFill>
                <a:prstClr val="white"/>
              </a:solidFill>
            </a:endParaRPr>
          </a:p>
        </p:txBody>
      </p:sp>
      <p:sp>
        <p:nvSpPr>
          <p:cNvPr id="8" name="テキスト ボックス 7"/>
          <p:cNvSpPr txBox="1"/>
          <p:nvPr/>
        </p:nvSpPr>
        <p:spPr>
          <a:xfrm>
            <a:off x="9346191" y="-133708"/>
            <a:ext cx="559809" cy="99682"/>
          </a:xfrm>
          <a:prstGeom prst="rect">
            <a:avLst/>
          </a:prstGeom>
          <a:noFill/>
        </p:spPr>
        <p:txBody>
          <a:bodyPr wrap="square" lIns="0" tIns="0" rIns="0" bIns="0" rtlCol="0" anchor="ctr">
            <a:normAutofit/>
          </a:bodyPr>
          <a:lstStyle/>
          <a:p>
            <a:pPr algn="r"/>
            <a:r>
              <a:rPr kumimoji="1" lang="en-US" altLang="ja-JP" sz="600" baseline="0"/>
              <a:t>Back Cover 1</a:t>
            </a:r>
            <a:endParaRPr kumimoji="1" lang="ja-JP" altLang="en-US" sz="600" baseline="0" dirty="0"/>
          </a:p>
        </p:txBody>
      </p:sp>
      <p:sp>
        <p:nvSpPr>
          <p:cNvPr id="3" name="正方形/長方形 2"/>
          <p:cNvSpPr/>
          <p:nvPr/>
        </p:nvSpPr>
        <p:spPr>
          <a:xfrm>
            <a:off x="349111" y="6435725"/>
            <a:ext cx="295681" cy="295681"/>
          </a:xfrm>
          <a:prstGeom prst="rect">
            <a:avLst/>
          </a:prstGeom>
          <a:solidFill>
            <a:srgbClr val="FFFFFF"/>
          </a:solidFill>
          <a:ln w="9525" cap="flat" cmpd="sng" algn="ctr">
            <a:noFill/>
            <a:prstDash val="solid"/>
            <a:round/>
            <a:headEnd type="none" w="med" len="med"/>
            <a:tailEnd type="none" w="med" len="med"/>
          </a:ln>
          <a:effectLst/>
          <a:extLst>
            <a:ext uri="{91240B29-F687-4F45-9708-019B960494DF}">
              <a14:hiddenLine xmlns:a14="http://schemas.microsoft.com/office/drawing/2010/main" w="9525" cap="flat" cmpd="sng" algn="ctr">
                <a:solidFill>
                  <a:srgbClr val="E8CD7F"/>
                </a:solidFill>
                <a:prstDash val="solid"/>
                <a:round/>
                <a:headEnd type="none" w="med" len="med"/>
                <a:tailEnd type="none" w="med" len="med"/>
              </a14:hiddenLine>
            </a:ext>
          </a:ex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a:endParaRPr kumimoji="1" lang="ja-JP" altLang="en-US" sz="1000">
              <a:solidFill>
                <a:srgbClr val="000000"/>
              </a:solidFill>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sp>
        <p:nvSpPr>
          <p:cNvPr id="11" name="Line 112"/>
          <p:cNvSpPr>
            <a:spLocks noChangeShapeType="1"/>
          </p:cNvSpPr>
          <p:nvPr/>
        </p:nvSpPr>
        <p:spPr bwMode="auto">
          <a:xfrm>
            <a:off x="-105884" y="524502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2" name="Line 112"/>
          <p:cNvSpPr>
            <a:spLocks noChangeShapeType="1"/>
          </p:cNvSpPr>
          <p:nvPr/>
        </p:nvSpPr>
        <p:spPr bwMode="auto">
          <a:xfrm>
            <a:off x="-105884" y="284613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Tree>
    <p:extLst>
      <p:ext uri="{BB962C8B-B14F-4D97-AF65-F5344CB8AC3E}">
        <p14:creationId xmlns:p14="http://schemas.microsoft.com/office/powerpoint/2010/main" val="39845771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裏表紙 2～3行">
    <p:spTree>
      <p:nvGrpSpPr>
        <p:cNvPr id="1" name=""/>
        <p:cNvGrpSpPr/>
        <p:nvPr/>
      </p:nvGrpSpPr>
      <p:grpSpPr>
        <a:xfrm>
          <a:off x="0" y="0"/>
          <a:ext cx="0" cy="0"/>
          <a:chOff x="0" y="0"/>
          <a:chExt cx="0" cy="0"/>
        </a:xfrm>
      </p:grpSpPr>
      <p:sp>
        <p:nvSpPr>
          <p:cNvPr id="7" name="Rectangle 4"/>
          <p:cNvSpPr/>
          <p:nvPr/>
        </p:nvSpPr>
        <p:spPr>
          <a:xfrm>
            <a:off x="1" y="1817687"/>
            <a:ext cx="9498012" cy="1213515"/>
          </a:xfrm>
          <a:prstGeom prst="rect">
            <a:avLst/>
          </a:prstGeom>
          <a:gradFill flip="none" rotWithShape="0">
            <a:gsLst>
              <a:gs pos="100000">
                <a:srgbClr val="820000"/>
              </a:gs>
              <a:gs pos="0">
                <a:schemeClr val="bg2"/>
              </a:gs>
              <a:gs pos="38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defTabSz="495330"/>
            <a:endParaRPr lang="en-US" sz="2000">
              <a:solidFill>
                <a:prstClr val="white"/>
              </a:solidFill>
            </a:endParaRPr>
          </a:p>
        </p:txBody>
      </p:sp>
      <p:sp>
        <p:nvSpPr>
          <p:cNvPr id="2" name="Title 1"/>
          <p:cNvSpPr>
            <a:spLocks noGrp="1"/>
          </p:cNvSpPr>
          <p:nvPr>
            <p:ph type="title"/>
          </p:nvPr>
        </p:nvSpPr>
        <p:spPr bwMode="white">
          <a:xfrm>
            <a:off x="414000" y="2054831"/>
            <a:ext cx="6769099" cy="910800"/>
          </a:xfrm>
        </p:spPr>
        <p:txBody>
          <a:bodyPr lIns="0" rIns="0" anchor="t"/>
          <a:lstStyle>
            <a:lvl1pPr>
              <a:lnSpc>
                <a:spcPts val="1192"/>
              </a:lnSpc>
              <a:defRPr sz="900" baseline="0">
                <a:solidFill>
                  <a:schemeClr val="bg1"/>
                </a:solidFill>
              </a:defRPr>
            </a:lvl1pPr>
          </a:lstStyle>
          <a:p>
            <a:r>
              <a:rPr lang="ja-JP" altLang="en-US"/>
              <a:t>マスター タイトルの書式設定</a:t>
            </a:r>
            <a:endParaRPr lang="en-US" dirty="0"/>
          </a:p>
        </p:txBody>
      </p:sp>
      <p:sp>
        <p:nvSpPr>
          <p:cNvPr id="8" name="テキスト ボックス 7"/>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Back Cover 2</a:t>
            </a:r>
            <a:endParaRPr kumimoji="1" lang="ja-JP" altLang="en-US" sz="600" baseline="0" dirty="0"/>
          </a:p>
        </p:txBody>
      </p:sp>
      <p:sp>
        <p:nvSpPr>
          <p:cNvPr id="9"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テキスト ボックス 10"/>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a:t>
            </a:r>
            <a:r>
              <a:rPr kumimoji="1" lang="en-US" altLang="ja-JP" sz="700" baseline="0">
                <a:solidFill>
                  <a:schemeClr val="tx1"/>
                </a:solidFill>
              </a:rPr>
              <a:t>Research and Consulting </a:t>
            </a:r>
            <a:endParaRPr kumimoji="1" lang="ja-JP" altLang="en-US" sz="700" baseline="0" dirty="0">
              <a:solidFill>
                <a:schemeClr val="tx1"/>
              </a:solidFill>
            </a:endParaRPr>
          </a:p>
        </p:txBody>
      </p:sp>
      <p:sp>
        <p:nvSpPr>
          <p:cNvPr id="15" name="Line 112"/>
          <p:cNvSpPr>
            <a:spLocks noChangeShapeType="1"/>
          </p:cNvSpPr>
          <p:nvPr/>
        </p:nvSpPr>
        <p:spPr bwMode="auto">
          <a:xfrm>
            <a:off x="-105884" y="296563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6" name="Line 112"/>
          <p:cNvSpPr>
            <a:spLocks noChangeShapeType="1"/>
          </p:cNvSpPr>
          <p:nvPr/>
        </p:nvSpPr>
        <p:spPr bwMode="auto">
          <a:xfrm>
            <a:off x="-105884" y="205483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2" name="正方形/長方形 11"/>
          <p:cNvSpPr/>
          <p:nvPr/>
        </p:nvSpPr>
        <p:spPr>
          <a:xfrm>
            <a:off x="349111" y="6435725"/>
            <a:ext cx="295681" cy="295681"/>
          </a:xfrm>
          <a:prstGeom prst="rect">
            <a:avLst/>
          </a:prstGeom>
          <a:solidFill>
            <a:srgbClr val="FFFFFF"/>
          </a:solidFill>
          <a:ln w="9525" cap="flat" cmpd="sng" algn="ctr">
            <a:noFill/>
            <a:prstDash val="solid"/>
            <a:round/>
            <a:headEnd type="none" w="med" len="med"/>
            <a:tailEnd type="none" w="med" len="med"/>
          </a:ln>
          <a:effectLst/>
          <a:extLst>
            <a:ext uri="{91240B29-F687-4F45-9708-019B960494DF}">
              <a14:hiddenLine xmlns:a14="http://schemas.microsoft.com/office/drawing/2010/main" w="9525" cap="flat" cmpd="sng" algn="ctr">
                <a:solidFill>
                  <a:srgbClr val="E8CD7F"/>
                </a:solidFill>
                <a:prstDash val="solid"/>
                <a:round/>
                <a:headEnd type="none" w="med" len="med"/>
                <a:tailEnd type="none" w="med" len="med"/>
              </a14:hiddenLine>
            </a:ext>
          </a:ex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a:endParaRPr kumimoji="1" lang="ja-JP" altLang="en-US" sz="1000">
              <a:solidFill>
                <a:srgbClr val="000000"/>
              </a:solidFill>
            </a:endParaRPr>
          </a:p>
        </p:txBody>
      </p:sp>
    </p:spTree>
    <p:extLst>
      <p:ext uri="{BB962C8B-B14F-4D97-AF65-F5344CB8AC3E}">
        <p14:creationId xmlns:p14="http://schemas.microsoft.com/office/powerpoint/2010/main" val="30657956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裏表紙 3行以上">
    <p:spTree>
      <p:nvGrpSpPr>
        <p:cNvPr id="1" name=""/>
        <p:cNvGrpSpPr/>
        <p:nvPr/>
      </p:nvGrpSpPr>
      <p:grpSpPr>
        <a:xfrm>
          <a:off x="0" y="0"/>
          <a:ext cx="0" cy="0"/>
          <a:chOff x="0" y="0"/>
          <a:chExt cx="0" cy="0"/>
        </a:xfrm>
      </p:grpSpPr>
      <p:sp>
        <p:nvSpPr>
          <p:cNvPr id="5" name="Rectangle 4"/>
          <p:cNvSpPr/>
          <p:nvPr/>
        </p:nvSpPr>
        <p:spPr>
          <a:xfrm>
            <a:off x="1" y="1817687"/>
            <a:ext cx="9498012" cy="2344005"/>
          </a:xfrm>
          <a:prstGeom prst="rect">
            <a:avLst/>
          </a:prstGeom>
          <a:gradFill flip="none" rotWithShape="0">
            <a:gsLst>
              <a:gs pos="100000">
                <a:srgbClr val="820000"/>
              </a:gs>
              <a:gs pos="0">
                <a:schemeClr val="bg2"/>
              </a:gs>
              <a:gs pos="38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defTabSz="495330"/>
            <a:endParaRPr lang="en-US" sz="2000">
              <a:solidFill>
                <a:prstClr val="white"/>
              </a:solidFill>
            </a:endParaRPr>
          </a:p>
        </p:txBody>
      </p:sp>
      <p:sp>
        <p:nvSpPr>
          <p:cNvPr id="2" name="Title 1"/>
          <p:cNvSpPr>
            <a:spLocks noGrp="1"/>
          </p:cNvSpPr>
          <p:nvPr>
            <p:ph type="title"/>
          </p:nvPr>
        </p:nvSpPr>
        <p:spPr bwMode="white">
          <a:xfrm>
            <a:off x="414000" y="2054830"/>
            <a:ext cx="6769099" cy="1931021"/>
          </a:xfrm>
        </p:spPr>
        <p:txBody>
          <a:bodyPr lIns="0" rIns="0" anchor="t"/>
          <a:lstStyle>
            <a:lvl1pPr>
              <a:lnSpc>
                <a:spcPts val="1192"/>
              </a:lnSpc>
              <a:defRPr sz="900" baseline="0">
                <a:solidFill>
                  <a:schemeClr val="bg1"/>
                </a:solidFill>
              </a:defRPr>
            </a:lvl1pPr>
          </a:lstStyle>
          <a:p>
            <a:r>
              <a:rPr lang="ja-JP" altLang="en-US"/>
              <a:t>マスター タイトルの書式設定</a:t>
            </a:r>
            <a:endParaRPr lang="en-US" dirty="0"/>
          </a:p>
        </p:txBody>
      </p:sp>
      <p:sp>
        <p:nvSpPr>
          <p:cNvPr id="8" name="テキスト ボックス 7"/>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a:t>Back Cover 3</a:t>
            </a:r>
            <a:endParaRPr kumimoji="1" lang="ja-JP" altLang="en-US" sz="600" baseline="0" dirty="0"/>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sp>
        <p:nvSpPr>
          <p:cNvPr id="11" name="Line 112"/>
          <p:cNvSpPr>
            <a:spLocks noChangeShapeType="1"/>
          </p:cNvSpPr>
          <p:nvPr/>
        </p:nvSpPr>
        <p:spPr bwMode="auto">
          <a:xfrm>
            <a:off x="-105884" y="398585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2" name="Line 112"/>
          <p:cNvSpPr>
            <a:spLocks noChangeShapeType="1"/>
          </p:cNvSpPr>
          <p:nvPr/>
        </p:nvSpPr>
        <p:spPr bwMode="auto">
          <a:xfrm>
            <a:off x="-105884" y="205483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3" name="正方形/長方形 12"/>
          <p:cNvSpPr/>
          <p:nvPr/>
        </p:nvSpPr>
        <p:spPr>
          <a:xfrm>
            <a:off x="349111" y="6435725"/>
            <a:ext cx="295681" cy="295681"/>
          </a:xfrm>
          <a:prstGeom prst="rect">
            <a:avLst/>
          </a:prstGeom>
          <a:solidFill>
            <a:srgbClr val="FFFFFF"/>
          </a:solidFill>
          <a:ln w="9525" cap="flat" cmpd="sng" algn="ctr">
            <a:noFill/>
            <a:prstDash val="solid"/>
            <a:round/>
            <a:headEnd type="none" w="med" len="med"/>
            <a:tailEnd type="none" w="med" len="med"/>
          </a:ln>
          <a:effectLst/>
          <a:extLst>
            <a:ext uri="{91240B29-F687-4F45-9708-019B960494DF}">
              <a14:hiddenLine xmlns:a14="http://schemas.microsoft.com/office/drawing/2010/main" w="9525" cap="flat" cmpd="sng" algn="ctr">
                <a:solidFill>
                  <a:srgbClr val="E8CD7F"/>
                </a:solidFill>
                <a:prstDash val="solid"/>
                <a:round/>
                <a:headEnd type="none" w="med" len="med"/>
                <a:tailEnd type="none" w="med" len="med"/>
              </a14:hiddenLine>
            </a:ext>
          </a:ex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a:endParaRPr kumimoji="1" lang="ja-JP" altLang="en-US" sz="1000">
              <a:solidFill>
                <a:srgbClr val="000000"/>
              </a:solidFill>
            </a:endParaRPr>
          </a:p>
        </p:txBody>
      </p:sp>
    </p:spTree>
    <p:extLst>
      <p:ext uri="{BB962C8B-B14F-4D97-AF65-F5344CB8AC3E}">
        <p14:creationId xmlns:p14="http://schemas.microsoft.com/office/powerpoint/2010/main" val="18258642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白紙">
    <p:spTree>
      <p:nvGrpSpPr>
        <p:cNvPr id="1" name=""/>
        <p:cNvGrpSpPr/>
        <p:nvPr/>
      </p:nvGrpSpPr>
      <p:grpSpPr>
        <a:xfrm>
          <a:off x="0" y="0"/>
          <a:ext cx="0" cy="0"/>
          <a:chOff x="0" y="0"/>
          <a:chExt cx="0" cy="0"/>
        </a:xfrm>
      </p:grpSpPr>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a:bodyPr>
          <a:lstStyle/>
          <a:p>
            <a:pPr algn="r"/>
            <a:r>
              <a:rPr kumimoji="1" lang="ja-JP" altLang="en-US" sz="600" baseline="0" dirty="0"/>
              <a:t>白紙ページ</a:t>
            </a:r>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grpSp>
        <p:nvGrpSpPr>
          <p:cNvPr id="11" name="Group 83"/>
          <p:cNvGrpSpPr/>
          <p:nvPr>
            <p:custDataLst>
              <p:tags r:id="rId1"/>
            </p:custDataLst>
          </p:nvPr>
        </p:nvGrpSpPr>
        <p:grpSpPr>
          <a:xfrm>
            <a:off x="413544" y="6879384"/>
            <a:ext cx="9076531" cy="85104"/>
            <a:chOff x="413544" y="-261938"/>
            <a:chExt cx="9076531" cy="247650"/>
          </a:xfrm>
        </p:grpSpPr>
        <p:sp>
          <p:nvSpPr>
            <p:cNvPr id="12"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4"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5"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6"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7"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8"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9"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0"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1"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2"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3"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24" name="Group 83"/>
          <p:cNvGrpSpPr/>
          <p:nvPr>
            <p:custDataLst>
              <p:tags r:id="rId2"/>
            </p:custDataLst>
          </p:nvPr>
        </p:nvGrpSpPr>
        <p:grpSpPr>
          <a:xfrm>
            <a:off x="413544" y="-105585"/>
            <a:ext cx="9074150" cy="85104"/>
            <a:chOff x="413544" y="-261938"/>
            <a:chExt cx="9074150" cy="247650"/>
          </a:xfrm>
        </p:grpSpPr>
        <p:sp>
          <p:nvSpPr>
            <p:cNvPr id="25"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6"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7"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8"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9"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0"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1"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2"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3"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4"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5"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6"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37" name="Group 136"/>
          <p:cNvGrpSpPr/>
          <p:nvPr>
            <p:custDataLst>
              <p:tags r:id="rId3"/>
            </p:custDataLst>
          </p:nvPr>
        </p:nvGrpSpPr>
        <p:grpSpPr>
          <a:xfrm>
            <a:off x="-102316" y="321469"/>
            <a:ext cx="80962" cy="6326462"/>
            <a:chOff x="9926638" y="321469"/>
            <a:chExt cx="282575" cy="6326462"/>
          </a:xfrm>
        </p:grpSpPr>
        <p:sp>
          <p:nvSpPr>
            <p:cNvPr id="38"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39"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0"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1"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2"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3"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4"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5"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6"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7"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8"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9"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0"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1"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2"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3"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4"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5"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56" name="Group 136"/>
          <p:cNvGrpSpPr/>
          <p:nvPr>
            <p:custDataLst>
              <p:tags r:id="rId4"/>
            </p:custDataLst>
          </p:nvPr>
        </p:nvGrpSpPr>
        <p:grpSpPr>
          <a:xfrm>
            <a:off x="9926639" y="321469"/>
            <a:ext cx="80962" cy="6326462"/>
            <a:chOff x="9926638" y="321469"/>
            <a:chExt cx="282575" cy="6326462"/>
          </a:xfrm>
        </p:grpSpPr>
        <p:sp>
          <p:nvSpPr>
            <p:cNvPr id="57"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8"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9"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0"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1"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2"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3"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4"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5"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6"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7"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8"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9"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0"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1"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2"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3"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4"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1334833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セクション見出し">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1743075"/>
            <a:ext cx="6769100"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 name="Line 60"/>
          <p:cNvSpPr>
            <a:spLocks noChangeShapeType="1"/>
          </p:cNvSpPr>
          <p:nvPr userDrawn="1"/>
        </p:nvSpPr>
        <p:spPr bwMode="auto">
          <a:xfrm flipV="1">
            <a:off x="2720975" y="2341563"/>
            <a:ext cx="6767513" cy="0"/>
          </a:xfrm>
          <a:prstGeom prst="line">
            <a:avLst/>
          </a:prstGeom>
          <a:noFill/>
          <a:ln w="12700">
            <a:solidFill>
              <a:srgbClr val="5A5A5A"/>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241667" name="Rectangle 3"/>
          <p:cNvSpPr>
            <a:spLocks noGrp="1" noChangeArrowheads="1"/>
          </p:cNvSpPr>
          <p:nvPr>
            <p:ph type="ctrTitle" hasCustomPrompt="1"/>
          </p:nvPr>
        </p:nvSpPr>
        <p:spPr>
          <a:xfrm>
            <a:off x="2720975" y="1785937"/>
            <a:ext cx="6769100" cy="512762"/>
          </a:xfrm>
        </p:spPr>
        <p:txBody>
          <a:bodyPr anchor="ctr"/>
          <a:lstStyle>
            <a:lvl1pPr hangingPunct="0">
              <a:defRPr sz="2800">
                <a:latin typeface="Arial" panose="020B0604020202020204" pitchFamily="34" charset="0"/>
                <a:ea typeface="ＭＳ Ｐゴシック" panose="020B0600070205080204" pitchFamily="50" charset="-128"/>
              </a:defRPr>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0"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3"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7"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8"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表紙 大規模会場講演用">
    <p:spTree>
      <p:nvGrpSpPr>
        <p:cNvPr id="1" name=""/>
        <p:cNvGrpSpPr/>
        <p:nvPr/>
      </p:nvGrpSpPr>
      <p:grpSpPr>
        <a:xfrm>
          <a:off x="0" y="0"/>
          <a:ext cx="0" cy="0"/>
          <a:chOff x="0" y="0"/>
          <a:chExt cx="0" cy="0"/>
        </a:xfrm>
      </p:grpSpPr>
      <p:sp>
        <p:nvSpPr>
          <p:cNvPr id="27" name="Rectangle 4"/>
          <p:cNvSpPr/>
          <p:nvPr/>
        </p:nvSpPr>
        <p:spPr>
          <a:xfrm rot="10800000">
            <a:off x="409351" y="-5"/>
            <a:ext cx="9496647" cy="5622929"/>
          </a:xfrm>
          <a:prstGeom prst="rect">
            <a:avLst/>
          </a:prstGeom>
          <a:gradFill flip="none" rotWithShape="1">
            <a:gsLst>
              <a:gs pos="100000">
                <a:srgbClr val="820000"/>
              </a:gs>
              <a:gs pos="0">
                <a:schemeClr val="bg2"/>
              </a:gs>
              <a:gs pos="38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defTabSz="495330"/>
            <a:endParaRPr lang="en-US" sz="2000">
              <a:solidFill>
                <a:prstClr val="white"/>
              </a:solidFill>
            </a:endParaRPr>
          </a:p>
        </p:txBody>
      </p:sp>
      <p:sp>
        <p:nvSpPr>
          <p:cNvPr id="2" name="Title 1"/>
          <p:cNvSpPr>
            <a:spLocks noGrp="1"/>
          </p:cNvSpPr>
          <p:nvPr>
            <p:ph type="title" hasCustomPrompt="1"/>
          </p:nvPr>
        </p:nvSpPr>
        <p:spPr>
          <a:xfrm>
            <a:off x="1424511" y="1390087"/>
            <a:ext cx="8065563" cy="2869175"/>
          </a:xfrm>
          <a:prstGeom prst="rect">
            <a:avLst/>
          </a:prstGeom>
        </p:spPr>
        <p:txBody>
          <a:bodyPr lIns="0" tIns="0" rIns="0" bIns="0" anchor="t"/>
          <a:lstStyle>
            <a:lvl1pPr>
              <a:lnSpc>
                <a:spcPct val="100000"/>
              </a:lnSpc>
              <a:spcBef>
                <a:spcPct val="0"/>
              </a:spcBef>
              <a:spcAft>
                <a:spcPct val="0"/>
              </a:spcAft>
              <a:defRPr sz="4400">
                <a:solidFill>
                  <a:schemeClr val="bg1"/>
                </a:solidFill>
              </a:defRPr>
            </a:lvl1pPr>
          </a:lstStyle>
          <a:p>
            <a:r>
              <a:rPr lang="ja-JP" altLang="en-US" dirty="0"/>
              <a:t>タイトル </a:t>
            </a:r>
            <a:br>
              <a:rPr lang="en-US" altLang="ja-JP" dirty="0"/>
            </a:br>
            <a:r>
              <a:rPr lang="en-US" altLang="ja-JP" dirty="0"/>
              <a:t>MSP</a:t>
            </a:r>
            <a:r>
              <a:rPr lang="ja-JP" altLang="en-US" dirty="0"/>
              <a:t>ゴシック </a:t>
            </a:r>
            <a:r>
              <a:rPr lang="en-US" altLang="ja-JP" dirty="0"/>
              <a:t>44pt</a:t>
            </a:r>
            <a:br>
              <a:rPr lang="en-US" altLang="ja-JP" dirty="0"/>
            </a:br>
            <a:r>
              <a:rPr lang="en-US" altLang="ja-JP" dirty="0"/>
              <a:t>Title Arial Regular 44pt</a:t>
            </a:r>
            <a:br>
              <a:rPr lang="en-US" altLang="ja-JP" dirty="0"/>
            </a:br>
            <a:r>
              <a:rPr lang="en-US" altLang="ja-JP" dirty="0"/>
              <a:t>4</a:t>
            </a:r>
            <a:r>
              <a:rPr lang="ja-JP" altLang="en-US" dirty="0"/>
              <a:t>行まで可能</a:t>
            </a:r>
            <a:endParaRPr lang="en-US" dirty="0"/>
          </a:p>
        </p:txBody>
      </p:sp>
      <p:sp>
        <p:nvSpPr>
          <p:cNvPr id="10" name="テキスト プレースホルダー 3"/>
          <p:cNvSpPr>
            <a:spLocks noGrp="1"/>
          </p:cNvSpPr>
          <p:nvPr>
            <p:ph type="body" sz="quarter" idx="13" hasCustomPrompt="1"/>
          </p:nvPr>
        </p:nvSpPr>
        <p:spPr>
          <a:xfrm>
            <a:off x="1424513" y="4259263"/>
            <a:ext cx="8065563" cy="996678"/>
          </a:xfrm>
          <a:prstGeom prst="rect">
            <a:avLst/>
          </a:prstGeom>
        </p:spPr>
        <p:txBody>
          <a:bodyPr vert="horz" wrap="square" lIns="0" tIns="0" rIns="0" bIns="0" rtlCol="0" anchor="t">
            <a:noAutofit/>
          </a:bodyPr>
          <a:lstStyle>
            <a:lvl1pPr>
              <a:lnSpc>
                <a:spcPct val="110000"/>
              </a:lnSpc>
              <a:spcAft>
                <a:spcPts val="0"/>
              </a:spcAft>
              <a:defRPr lang="ja-JP" altLang="en-US" sz="2000" b="0" i="0" cap="none" baseline="0" dirty="0" smtClean="0">
                <a:solidFill>
                  <a:schemeClr val="bg1"/>
                </a:solidFill>
                <a:latin typeface="+mn-lt"/>
                <a:ea typeface="+mn-ea"/>
                <a:cs typeface="+mn-cs"/>
              </a:defRPr>
            </a:lvl1pPr>
          </a:lstStyle>
          <a:p>
            <a:r>
              <a:rPr lang="ja-JP" altLang="en-US" dirty="0"/>
              <a:t>□□□□年□□月□□日</a:t>
            </a:r>
            <a:br>
              <a:rPr lang="en-US" altLang="ja-JP" dirty="0"/>
            </a:br>
            <a:r>
              <a:rPr lang="ja-JP" altLang="en-US" dirty="0"/>
              <a:t>部署名</a:t>
            </a:r>
            <a:br>
              <a:rPr lang="en-US" altLang="ja-JP" dirty="0"/>
            </a:br>
            <a:r>
              <a:rPr lang="ja-JP" altLang="en-US" dirty="0"/>
              <a:t>氏名</a:t>
            </a:r>
            <a:endParaRPr kumimoji="1" lang="ja-JP" altLang="en-US" dirty="0"/>
          </a:p>
        </p:txBody>
      </p:sp>
      <p:sp>
        <p:nvSpPr>
          <p:cNvPr id="7" name="テキスト プレースホルダー 10"/>
          <p:cNvSpPr>
            <a:spLocks noGrp="1"/>
          </p:cNvSpPr>
          <p:nvPr>
            <p:ph type="body" sz="quarter" idx="12" hasCustomPrompt="1"/>
          </p:nvPr>
        </p:nvSpPr>
        <p:spPr>
          <a:xfrm>
            <a:off x="1424511" y="369887"/>
            <a:ext cx="8065563" cy="865188"/>
          </a:xfrm>
          <a:prstGeom prst="rect">
            <a:avLst/>
          </a:prstGeom>
          <a:noFill/>
        </p:spPr>
        <p:txBody>
          <a:bodyPr wrap="square" lIns="0" tIns="0" rIns="0" bIns="0" rtlCol="0" anchor="b">
            <a:noAutofit/>
          </a:bodyPr>
          <a:lstStyle>
            <a:lvl1pPr>
              <a:lnSpc>
                <a:spcPct val="100000"/>
              </a:lnSpc>
              <a:defRPr lang="ja-JP" altLang="en-US" sz="2400" b="0" smtClean="0">
                <a:solidFill>
                  <a:schemeClr val="bg1"/>
                </a:solidFill>
                <a:latin typeface="Arial" panose="020B0604020202020204" pitchFamily="34" charset="0"/>
                <a:ea typeface="ＭＳ Ｐゴシック" panose="020B0600070205080204" pitchFamily="50" charset="-128"/>
                <a:cs typeface="Arial" panose="020B0604020202020204" pitchFamily="34" charset="0"/>
              </a:defRPr>
            </a:lvl1pPr>
            <a:lvl2pPr>
              <a:defRPr lang="ja-JP" altLang="en-US" sz="2000" b="0" smtClean="0"/>
            </a:lvl2pPr>
            <a:lvl3pPr>
              <a:defRPr lang="ja-JP" altLang="en-US" sz="2000" b="0" smtClean="0"/>
            </a:lvl3pPr>
            <a:lvl4pPr>
              <a:defRPr lang="ja-JP" altLang="en-US" sz="2000" b="0" smtClean="0"/>
            </a:lvl4pPr>
            <a:lvl5pPr>
              <a:defRPr lang="ja-JP" altLang="en-US" sz="2000" b="0"/>
            </a:lvl5pPr>
          </a:lstStyle>
          <a:p>
            <a:r>
              <a:rPr lang="ja-JP" altLang="en-US" dirty="0"/>
              <a:t>イベント名 </a:t>
            </a:r>
            <a:r>
              <a:rPr lang="en-US" altLang="ja-JP" dirty="0"/>
              <a:t>MSP</a:t>
            </a:r>
            <a:r>
              <a:rPr lang="ja-JP" altLang="en-US" dirty="0"/>
              <a:t>ゴシック </a:t>
            </a:r>
            <a:r>
              <a:rPr lang="en-US" altLang="ja-JP" dirty="0"/>
              <a:t>24pt</a:t>
            </a:r>
          </a:p>
        </p:txBody>
      </p: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Cover L</a:t>
            </a:r>
            <a:endParaRPr kumimoji="1" lang="ja-JP" altLang="en-US" sz="600" baseline="0" dirty="0"/>
          </a:p>
        </p:txBody>
      </p:sp>
      <p:grpSp>
        <p:nvGrpSpPr>
          <p:cNvPr id="12" name="グループ化 11"/>
          <p:cNvGrpSpPr/>
          <p:nvPr/>
        </p:nvGrpSpPr>
        <p:grpSpPr>
          <a:xfrm>
            <a:off x="1427495" y="-113318"/>
            <a:ext cx="4747260" cy="92724"/>
            <a:chOff x="1427495" y="-138636"/>
            <a:chExt cx="4747260" cy="92724"/>
          </a:xfrm>
        </p:grpSpPr>
        <p:sp>
          <p:nvSpPr>
            <p:cNvPr id="13" name="Line 236"/>
            <p:cNvSpPr>
              <a:spLocks noChangeShapeType="1"/>
            </p:cNvSpPr>
            <p:nvPr userDrawn="1"/>
          </p:nvSpPr>
          <p:spPr bwMode="auto">
            <a:xfrm>
              <a:off x="6030292"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4" name="Line 237"/>
            <p:cNvSpPr>
              <a:spLocks noChangeShapeType="1"/>
            </p:cNvSpPr>
            <p:nvPr userDrawn="1"/>
          </p:nvSpPr>
          <p:spPr bwMode="auto">
            <a:xfrm>
              <a:off x="6174755"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5" name="Line 237"/>
            <p:cNvSpPr>
              <a:spLocks noChangeShapeType="1"/>
            </p:cNvSpPr>
            <p:nvPr userDrawn="1"/>
          </p:nvSpPr>
          <p:spPr bwMode="auto">
            <a:xfrm>
              <a:off x="1427495" y="-13863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16" name="グループ化 15"/>
          <p:cNvGrpSpPr/>
          <p:nvPr/>
        </p:nvGrpSpPr>
        <p:grpSpPr>
          <a:xfrm>
            <a:off x="1427495" y="6878749"/>
            <a:ext cx="4747260" cy="92724"/>
            <a:chOff x="1427495" y="6879384"/>
            <a:chExt cx="4747260" cy="92724"/>
          </a:xfrm>
        </p:grpSpPr>
        <p:sp>
          <p:nvSpPr>
            <p:cNvPr id="17" name="Line 236"/>
            <p:cNvSpPr>
              <a:spLocks noChangeShapeType="1"/>
            </p:cNvSpPr>
            <p:nvPr userDrawn="1"/>
          </p:nvSpPr>
          <p:spPr bwMode="auto">
            <a:xfrm>
              <a:off x="6030292"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8" name="Line 237"/>
            <p:cNvSpPr>
              <a:spLocks noChangeShapeType="1"/>
            </p:cNvSpPr>
            <p:nvPr userDrawn="1"/>
          </p:nvSpPr>
          <p:spPr bwMode="auto">
            <a:xfrm>
              <a:off x="6174755"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9" name="Line 237"/>
            <p:cNvSpPr>
              <a:spLocks noChangeShapeType="1"/>
            </p:cNvSpPr>
            <p:nvPr userDrawn="1"/>
          </p:nvSpPr>
          <p:spPr bwMode="auto">
            <a:xfrm>
              <a:off x="1427495" y="688700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3" name="グループ化 2"/>
          <p:cNvGrpSpPr/>
          <p:nvPr/>
        </p:nvGrpSpPr>
        <p:grpSpPr>
          <a:xfrm>
            <a:off x="-105884" y="350838"/>
            <a:ext cx="80962" cy="3809184"/>
            <a:chOff x="-105884" y="350838"/>
            <a:chExt cx="80962" cy="3809184"/>
          </a:xfrm>
        </p:grpSpPr>
        <p:sp>
          <p:nvSpPr>
            <p:cNvPr id="21" name="Line 247"/>
            <p:cNvSpPr>
              <a:spLocks noChangeShapeType="1"/>
            </p:cNvSpPr>
            <p:nvPr userDrawn="1"/>
          </p:nvSpPr>
          <p:spPr bwMode="auto">
            <a:xfrm>
              <a:off x="-105884" y="416002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2" name="Line 110"/>
            <p:cNvSpPr>
              <a:spLocks noChangeShapeType="1"/>
            </p:cNvSpPr>
            <p:nvPr userDrawn="1"/>
          </p:nvSpPr>
          <p:spPr bwMode="auto">
            <a:xfrm>
              <a:off x="-105884" y="1038003"/>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3" name="Line 112"/>
            <p:cNvSpPr>
              <a:spLocks noChangeShapeType="1"/>
            </p:cNvSpPr>
            <p:nvPr userDrawn="1"/>
          </p:nvSpPr>
          <p:spPr bwMode="auto">
            <a:xfrm>
              <a:off x="-105884" y="354504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4" name="Line 112"/>
            <p:cNvSpPr>
              <a:spLocks noChangeShapeType="1"/>
            </p:cNvSpPr>
            <p:nvPr userDrawn="1"/>
          </p:nvSpPr>
          <p:spPr bwMode="auto">
            <a:xfrm>
              <a:off x="-105884" y="3284986"/>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5" name="Line 110"/>
            <p:cNvSpPr>
              <a:spLocks noChangeShapeType="1"/>
            </p:cNvSpPr>
            <p:nvPr userDrawn="1"/>
          </p:nvSpPr>
          <p:spPr bwMode="auto">
            <a:xfrm>
              <a:off x="-105884" y="350838"/>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6" name="Line 112"/>
            <p:cNvSpPr>
              <a:spLocks noChangeShapeType="1"/>
            </p:cNvSpPr>
            <p:nvPr userDrawn="1"/>
          </p:nvSpPr>
          <p:spPr bwMode="auto">
            <a:xfrm>
              <a:off x="-105884" y="176400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pic>
        <p:nvPicPr>
          <p:cNvPr id="28" name="Picture 3"/>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06400" y="6223000"/>
            <a:ext cx="3506608" cy="2062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 name="図 28">
            <a:extLst>
              <a:ext uri="{FF2B5EF4-FFF2-40B4-BE49-F238E27FC236}">
                <a16:creationId xmlns:a16="http://schemas.microsoft.com/office/drawing/2014/main" id="{AF29843C-5D5E-47E4-8DBD-49D12623B79B}"/>
              </a:ext>
            </a:extLst>
          </p:cNvPr>
          <p:cNvPicPr>
            <a:picLocks noChangeAspect="1"/>
          </p:cNvPicPr>
          <p:nvPr/>
        </p:nvPicPr>
        <p:blipFill>
          <a:blip r:embed="rId3"/>
          <a:stretch>
            <a:fillRect/>
          </a:stretch>
        </p:blipFill>
        <p:spPr>
          <a:xfrm>
            <a:off x="8204270" y="5896487"/>
            <a:ext cx="1339850" cy="674983"/>
          </a:xfrm>
          <a:prstGeom prst="rect">
            <a:avLst/>
          </a:prstGeom>
        </p:spPr>
      </p:pic>
    </p:spTree>
    <p:extLst>
      <p:ext uri="{BB962C8B-B14F-4D97-AF65-F5344CB8AC3E}">
        <p14:creationId xmlns:p14="http://schemas.microsoft.com/office/powerpoint/2010/main" val="904089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p:cSld name="大規模会場講演用　目次スライド">
    <p:spTree>
      <p:nvGrpSpPr>
        <p:cNvPr id="1" name=""/>
        <p:cNvGrpSpPr/>
        <p:nvPr/>
      </p:nvGrpSpPr>
      <p:grpSpPr>
        <a:xfrm>
          <a:off x="0" y="0"/>
          <a:ext cx="0" cy="0"/>
          <a:chOff x="0" y="0"/>
          <a:chExt cx="0" cy="0"/>
        </a:xfrm>
      </p:grpSpPr>
      <p:sp>
        <p:nvSpPr>
          <p:cNvPr id="6" name="Rectangle 6"/>
          <p:cNvSpPr/>
          <p:nvPr/>
        </p:nvSpPr>
        <p:spPr bwMode="gray">
          <a:xfrm>
            <a:off x="-1" y="-1"/>
            <a:ext cx="9906001" cy="921600"/>
          </a:xfrm>
          <a:prstGeom prst="rect">
            <a:avLst/>
          </a:prstGeom>
          <a:gradFill flip="none" rotWithShape="1">
            <a:gsLst>
              <a:gs pos="0">
                <a:srgbClr val="820000"/>
              </a:gs>
              <a:gs pos="100000">
                <a:schemeClr val="bg2"/>
              </a:gs>
              <a:gs pos="62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US"/>
          </a:p>
        </p:txBody>
      </p:sp>
      <p:sp>
        <p:nvSpPr>
          <p:cNvPr id="2" name="Title 1"/>
          <p:cNvSpPr>
            <a:spLocks noGrp="1"/>
          </p:cNvSpPr>
          <p:nvPr>
            <p:ph type="title" hasCustomPrompt="1"/>
          </p:nvPr>
        </p:nvSpPr>
        <p:spPr>
          <a:xfrm>
            <a:off x="414000" y="260647"/>
            <a:ext cx="9075600" cy="468000"/>
          </a:xfrm>
        </p:spPr>
        <p:txBody>
          <a:bodyPr vert="horz" lIns="54000" tIns="0" rIns="54000" bIns="0" rtlCol="0" anchor="b" anchorCtr="0">
            <a:noAutofit/>
          </a:bodyPr>
          <a:lstStyle>
            <a:lvl1pPr>
              <a:defRPr lang="en-US" sz="3000" b="1" dirty="0">
                <a:solidFill>
                  <a:schemeClr val="bg1"/>
                </a:solidFill>
                <a:latin typeface="+mj-lt"/>
                <a:ea typeface="+mj-ea"/>
                <a:cs typeface="+mj-cs"/>
              </a:defRPr>
            </a:lvl1pPr>
          </a:lstStyle>
          <a:p>
            <a:pPr lvl="0" defTabSz="457200">
              <a:lnSpc>
                <a:spcPct val="100000"/>
              </a:lnSpc>
            </a:pPr>
            <a:r>
              <a:rPr lang="ja-JP" altLang="en-US" dirty="0"/>
              <a:t>目次</a:t>
            </a:r>
            <a:endParaRPr lang="en-US" dirty="0"/>
          </a:p>
        </p:txBody>
      </p:sp>
      <p:sp>
        <p:nvSpPr>
          <p:cNvPr id="5" name="テキスト ボックス 4"/>
          <p:cNvSpPr txBox="1"/>
          <p:nvPr/>
        </p:nvSpPr>
        <p:spPr>
          <a:xfrm>
            <a:off x="9058275" y="-133708"/>
            <a:ext cx="847727" cy="99682"/>
          </a:xfrm>
          <a:prstGeom prst="rect">
            <a:avLst/>
          </a:prstGeom>
          <a:noFill/>
        </p:spPr>
        <p:txBody>
          <a:bodyPr wrap="square" lIns="0" tIns="0" rIns="0" bIns="0" rtlCol="0" anchor="ctr">
            <a:noAutofit/>
          </a:bodyPr>
          <a:lstStyle/>
          <a:p>
            <a:pPr algn="r"/>
            <a:r>
              <a:rPr kumimoji="1" lang="ja-JP" altLang="en-US" sz="600" baseline="0" dirty="0"/>
              <a:t>大規模講演用目次ページ</a:t>
            </a:r>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sp>
        <p:nvSpPr>
          <p:cNvPr id="4" name="テキスト プレースホルダー 3"/>
          <p:cNvSpPr>
            <a:spLocks noGrp="1"/>
          </p:cNvSpPr>
          <p:nvPr>
            <p:ph type="body" sz="quarter" idx="10"/>
          </p:nvPr>
        </p:nvSpPr>
        <p:spPr>
          <a:xfrm>
            <a:off x="414000" y="1235075"/>
            <a:ext cx="9075600" cy="1853071"/>
          </a:xfrm>
        </p:spPr>
        <p:txBody>
          <a:bodyPr vert="horz" lIns="53975" tIns="53975" rIns="53975" bIns="53975" rtlCol="0">
            <a:spAutoFit/>
          </a:bodyPr>
          <a:lstStyle>
            <a:lvl1pPr>
              <a:lnSpc>
                <a:spcPct val="100000"/>
              </a:lnSpc>
              <a:spcBef>
                <a:spcPts val="0"/>
              </a:spcBef>
              <a:spcAft>
                <a:spcPts val="0"/>
              </a:spcAft>
              <a:defRPr lang="ja-JP" altLang="en-US" sz="2000" b="0" dirty="0" smtClean="0"/>
            </a:lvl1pPr>
            <a:lvl2pPr marL="586800" indent="-284400">
              <a:lnSpc>
                <a:spcPct val="100000"/>
              </a:lnSpc>
              <a:spcBef>
                <a:spcPts val="0"/>
              </a:spcBef>
              <a:spcAft>
                <a:spcPts val="0"/>
              </a:spcAft>
              <a:buClr>
                <a:srgbClr val="969696"/>
              </a:buClr>
              <a:defRPr lang="ja-JP" altLang="en-US" sz="2000" b="0" dirty="0" smtClean="0"/>
            </a:lvl2pPr>
            <a:lvl3pPr marL="903600" indent="-313200">
              <a:lnSpc>
                <a:spcPct val="100000"/>
              </a:lnSpc>
              <a:spcBef>
                <a:spcPts val="0"/>
              </a:spcBef>
              <a:spcAft>
                <a:spcPts val="0"/>
              </a:spcAft>
              <a:defRPr lang="ja-JP" altLang="en-US" sz="2000" b="0" dirty="0" smtClean="0"/>
            </a:lvl3pPr>
            <a:lvl4pPr marL="1195200" indent="-288000">
              <a:lnSpc>
                <a:spcPct val="100000"/>
              </a:lnSpc>
              <a:spcBef>
                <a:spcPts val="0"/>
              </a:spcBef>
              <a:spcAft>
                <a:spcPts val="0"/>
              </a:spcAft>
              <a:defRPr lang="ja-JP" altLang="en-US" sz="2000" b="0" dirty="0" smtClean="0"/>
            </a:lvl4pPr>
            <a:lvl5pPr marL="1483200" indent="-288000">
              <a:lnSpc>
                <a:spcPct val="100000"/>
              </a:lnSpc>
              <a:spcBef>
                <a:spcPts val="0"/>
              </a:spcBef>
              <a:spcAft>
                <a:spcPts val="0"/>
              </a:spcAft>
              <a:defRPr lang="ja-JP" altLang="en-US" sz="2000" b="0" dirty="0"/>
            </a:lvl5pPr>
          </a:lstStyle>
          <a:p>
            <a:pPr lvl="0">
              <a:spcBef>
                <a:spcPts val="400"/>
              </a:spcBef>
              <a:spcAft>
                <a:spcPts val="0"/>
              </a:spcAft>
            </a:pPr>
            <a:r>
              <a:rPr kumimoji="1" lang="ja-JP" altLang="en-US"/>
              <a:t>マスター テキストの書式設定</a:t>
            </a:r>
          </a:p>
          <a:p>
            <a:pPr lvl="1">
              <a:spcBef>
                <a:spcPts val="400"/>
              </a:spcBef>
              <a:spcAft>
                <a:spcPts val="0"/>
              </a:spcAft>
            </a:pPr>
            <a:r>
              <a:rPr kumimoji="1" lang="ja-JP" altLang="en-US"/>
              <a:t>第 </a:t>
            </a:r>
            <a:r>
              <a:rPr kumimoji="1" lang="en-US" altLang="ja-JP"/>
              <a:t>2 </a:t>
            </a:r>
            <a:r>
              <a:rPr kumimoji="1" lang="ja-JP" altLang="en-US"/>
              <a:t>レベル</a:t>
            </a:r>
          </a:p>
          <a:p>
            <a:pPr lvl="2">
              <a:spcBef>
                <a:spcPts val="400"/>
              </a:spcBef>
              <a:spcAft>
                <a:spcPts val="0"/>
              </a:spcAft>
            </a:pPr>
            <a:r>
              <a:rPr kumimoji="1" lang="ja-JP" altLang="en-US"/>
              <a:t>第 </a:t>
            </a:r>
            <a:r>
              <a:rPr kumimoji="1" lang="en-US" altLang="ja-JP"/>
              <a:t>3 </a:t>
            </a:r>
            <a:r>
              <a:rPr kumimoji="1" lang="ja-JP" altLang="en-US"/>
              <a:t>レベル</a:t>
            </a:r>
          </a:p>
          <a:p>
            <a:pPr lvl="3">
              <a:spcBef>
                <a:spcPts val="400"/>
              </a:spcBef>
              <a:spcAft>
                <a:spcPts val="0"/>
              </a:spcAft>
            </a:pPr>
            <a:r>
              <a:rPr kumimoji="1" lang="ja-JP" altLang="en-US"/>
              <a:t>第 </a:t>
            </a:r>
            <a:r>
              <a:rPr kumimoji="1" lang="en-US" altLang="ja-JP"/>
              <a:t>4 </a:t>
            </a:r>
            <a:r>
              <a:rPr kumimoji="1" lang="ja-JP" altLang="en-US"/>
              <a:t>レベル</a:t>
            </a:r>
          </a:p>
          <a:p>
            <a:pPr lvl="4">
              <a:spcBef>
                <a:spcPts val="400"/>
              </a:spcBef>
              <a:spcAft>
                <a:spcPts val="0"/>
              </a:spcAft>
            </a:pPr>
            <a:r>
              <a:rPr kumimoji="1" lang="ja-JP" altLang="en-US"/>
              <a:t>第 </a:t>
            </a:r>
            <a:r>
              <a:rPr kumimoji="1" lang="en-US" altLang="ja-JP"/>
              <a:t>5 </a:t>
            </a:r>
            <a:r>
              <a:rPr kumimoji="1" lang="ja-JP" altLang="en-US"/>
              <a:t>レベル</a:t>
            </a:r>
            <a:endParaRPr kumimoji="1" lang="ja-JP" altLang="en-US" dirty="0"/>
          </a:p>
        </p:txBody>
      </p:sp>
      <p:grpSp>
        <p:nvGrpSpPr>
          <p:cNvPr id="10" name="Group 83"/>
          <p:cNvGrpSpPr/>
          <p:nvPr>
            <p:custDataLst>
              <p:tags r:id="rId1"/>
            </p:custDataLst>
          </p:nvPr>
        </p:nvGrpSpPr>
        <p:grpSpPr>
          <a:xfrm>
            <a:off x="413544" y="6879384"/>
            <a:ext cx="9076531" cy="85104"/>
            <a:chOff x="413544" y="-261938"/>
            <a:chExt cx="9076531" cy="247650"/>
          </a:xfrm>
        </p:grpSpPr>
        <p:sp>
          <p:nvSpPr>
            <p:cNvPr id="11"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4"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5"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6"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7"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8"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9"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0"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1"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2"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23" name="Group 83"/>
          <p:cNvGrpSpPr/>
          <p:nvPr>
            <p:custDataLst>
              <p:tags r:id="rId2"/>
            </p:custDataLst>
          </p:nvPr>
        </p:nvGrpSpPr>
        <p:grpSpPr>
          <a:xfrm>
            <a:off x="413544" y="-105585"/>
            <a:ext cx="9074150" cy="85104"/>
            <a:chOff x="413544" y="-261938"/>
            <a:chExt cx="9074150" cy="247650"/>
          </a:xfrm>
        </p:grpSpPr>
        <p:sp>
          <p:nvSpPr>
            <p:cNvPr id="24"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5"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6"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7"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8"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9"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0"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1"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2"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3"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4"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5"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3" name="グループ化 2"/>
          <p:cNvGrpSpPr/>
          <p:nvPr/>
        </p:nvGrpSpPr>
        <p:grpSpPr>
          <a:xfrm>
            <a:off x="-102316" y="261144"/>
            <a:ext cx="80962" cy="6386787"/>
            <a:chOff x="-102316" y="261144"/>
            <a:chExt cx="80962" cy="6386787"/>
          </a:xfrm>
        </p:grpSpPr>
        <p:sp>
          <p:nvSpPr>
            <p:cNvPr id="37" name="Line 243"/>
            <p:cNvSpPr>
              <a:spLocks noChangeShapeType="1"/>
            </p:cNvSpPr>
            <p:nvPr userDrawn="1"/>
          </p:nvSpPr>
          <p:spPr bwMode="auto">
            <a:xfrm>
              <a:off x="-102316" y="72864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38" name="Line 244"/>
            <p:cNvSpPr>
              <a:spLocks noChangeShapeType="1"/>
            </p:cNvSpPr>
            <p:nvPr userDrawn="1"/>
          </p:nvSpPr>
          <p:spPr bwMode="auto">
            <a:xfrm>
              <a:off x="-102316" y="123344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39" name="Line 246"/>
            <p:cNvSpPr>
              <a:spLocks noChangeShapeType="1"/>
            </p:cNvSpPr>
            <p:nvPr userDrawn="1"/>
          </p:nvSpPr>
          <p:spPr bwMode="auto">
            <a:xfrm>
              <a:off x="-102316" y="376340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0" name="Line 247"/>
            <p:cNvSpPr>
              <a:spLocks noChangeShapeType="1"/>
            </p:cNvSpPr>
            <p:nvPr userDrawn="1"/>
          </p:nvSpPr>
          <p:spPr bwMode="auto">
            <a:xfrm>
              <a:off x="-102316" y="412942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1" name="Line 248"/>
            <p:cNvSpPr>
              <a:spLocks noChangeShapeType="1"/>
            </p:cNvSpPr>
            <p:nvPr userDrawn="1"/>
          </p:nvSpPr>
          <p:spPr bwMode="auto">
            <a:xfrm>
              <a:off x="-102316" y="623570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2" name="Line 249"/>
            <p:cNvSpPr>
              <a:spLocks noChangeShapeType="1"/>
            </p:cNvSpPr>
            <p:nvPr userDrawn="1"/>
          </p:nvSpPr>
          <p:spPr bwMode="auto">
            <a:xfrm>
              <a:off x="-102316" y="643493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3" name="Line 110"/>
            <p:cNvSpPr>
              <a:spLocks noChangeShapeType="1"/>
            </p:cNvSpPr>
            <p:nvPr userDrawn="1"/>
          </p:nvSpPr>
          <p:spPr bwMode="auto">
            <a:xfrm>
              <a:off x="-102316" y="26114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4" name="Line 110"/>
            <p:cNvSpPr>
              <a:spLocks noChangeShapeType="1"/>
            </p:cNvSpPr>
            <p:nvPr userDrawn="1"/>
          </p:nvSpPr>
          <p:spPr bwMode="auto">
            <a:xfrm>
              <a:off x="-102316" y="102631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5" name="Line 112"/>
            <p:cNvSpPr>
              <a:spLocks noChangeShapeType="1"/>
            </p:cNvSpPr>
            <p:nvPr userDrawn="1"/>
          </p:nvSpPr>
          <p:spPr bwMode="auto">
            <a:xfrm>
              <a:off x="-102316" y="34949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6" name="Line 110"/>
            <p:cNvSpPr>
              <a:spLocks noChangeShapeType="1"/>
            </p:cNvSpPr>
            <p:nvPr userDrawn="1"/>
          </p:nvSpPr>
          <p:spPr bwMode="auto">
            <a:xfrm>
              <a:off x="-102316" y="90855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7" name="Line 244"/>
            <p:cNvSpPr>
              <a:spLocks noChangeShapeType="1"/>
            </p:cNvSpPr>
            <p:nvPr userDrawn="1"/>
          </p:nvSpPr>
          <p:spPr bwMode="auto">
            <a:xfrm>
              <a:off x="-102316" y="139233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8" name="Line 112"/>
            <p:cNvSpPr>
              <a:spLocks noChangeShapeType="1"/>
            </p:cNvSpPr>
            <p:nvPr userDrawn="1"/>
          </p:nvSpPr>
          <p:spPr bwMode="auto">
            <a:xfrm>
              <a:off x="-102316" y="2266423"/>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9" name="Line 112"/>
            <p:cNvSpPr>
              <a:spLocks noChangeShapeType="1"/>
            </p:cNvSpPr>
            <p:nvPr userDrawn="1"/>
          </p:nvSpPr>
          <p:spPr bwMode="auto">
            <a:xfrm>
              <a:off x="-102316" y="190278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0" name="Line 246"/>
            <p:cNvSpPr>
              <a:spLocks noChangeShapeType="1"/>
            </p:cNvSpPr>
            <p:nvPr userDrawn="1"/>
          </p:nvSpPr>
          <p:spPr bwMode="auto">
            <a:xfrm>
              <a:off x="-102316" y="38822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1" name="Line 247"/>
            <p:cNvSpPr>
              <a:spLocks noChangeShapeType="1"/>
            </p:cNvSpPr>
            <p:nvPr userDrawn="1"/>
          </p:nvSpPr>
          <p:spPr bwMode="auto">
            <a:xfrm>
              <a:off x="-102316" y="42575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2" name="Line 247"/>
            <p:cNvSpPr>
              <a:spLocks noChangeShapeType="1"/>
            </p:cNvSpPr>
            <p:nvPr userDrawn="1"/>
          </p:nvSpPr>
          <p:spPr bwMode="auto">
            <a:xfrm>
              <a:off x="-102316" y="46188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4" name="Line 249"/>
            <p:cNvSpPr>
              <a:spLocks noChangeShapeType="1"/>
            </p:cNvSpPr>
            <p:nvPr userDrawn="1"/>
          </p:nvSpPr>
          <p:spPr bwMode="auto">
            <a:xfrm>
              <a:off x="-102316" y="66479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74" name="グループ化 73"/>
          <p:cNvGrpSpPr/>
          <p:nvPr/>
        </p:nvGrpSpPr>
        <p:grpSpPr>
          <a:xfrm>
            <a:off x="9926639" y="261144"/>
            <a:ext cx="80962" cy="6386787"/>
            <a:chOff x="-102316" y="261144"/>
            <a:chExt cx="80962" cy="6386787"/>
          </a:xfrm>
        </p:grpSpPr>
        <p:sp>
          <p:nvSpPr>
            <p:cNvPr id="75" name="Line 243"/>
            <p:cNvSpPr>
              <a:spLocks noChangeShapeType="1"/>
            </p:cNvSpPr>
            <p:nvPr userDrawn="1"/>
          </p:nvSpPr>
          <p:spPr bwMode="auto">
            <a:xfrm>
              <a:off x="-102316" y="72864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6" name="Line 244"/>
            <p:cNvSpPr>
              <a:spLocks noChangeShapeType="1"/>
            </p:cNvSpPr>
            <p:nvPr userDrawn="1"/>
          </p:nvSpPr>
          <p:spPr bwMode="auto">
            <a:xfrm>
              <a:off x="-102316" y="123344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7" name="Line 246"/>
            <p:cNvSpPr>
              <a:spLocks noChangeShapeType="1"/>
            </p:cNvSpPr>
            <p:nvPr userDrawn="1"/>
          </p:nvSpPr>
          <p:spPr bwMode="auto">
            <a:xfrm>
              <a:off x="-102316" y="376340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8" name="Line 247"/>
            <p:cNvSpPr>
              <a:spLocks noChangeShapeType="1"/>
            </p:cNvSpPr>
            <p:nvPr userDrawn="1"/>
          </p:nvSpPr>
          <p:spPr bwMode="auto">
            <a:xfrm>
              <a:off x="-102316" y="412942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9" name="Line 248"/>
            <p:cNvSpPr>
              <a:spLocks noChangeShapeType="1"/>
            </p:cNvSpPr>
            <p:nvPr userDrawn="1"/>
          </p:nvSpPr>
          <p:spPr bwMode="auto">
            <a:xfrm>
              <a:off x="-102316" y="623570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0" name="Line 249"/>
            <p:cNvSpPr>
              <a:spLocks noChangeShapeType="1"/>
            </p:cNvSpPr>
            <p:nvPr userDrawn="1"/>
          </p:nvSpPr>
          <p:spPr bwMode="auto">
            <a:xfrm>
              <a:off x="-102316" y="643493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1" name="Line 110"/>
            <p:cNvSpPr>
              <a:spLocks noChangeShapeType="1"/>
            </p:cNvSpPr>
            <p:nvPr userDrawn="1"/>
          </p:nvSpPr>
          <p:spPr bwMode="auto">
            <a:xfrm>
              <a:off x="-102316" y="26114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2" name="Line 110"/>
            <p:cNvSpPr>
              <a:spLocks noChangeShapeType="1"/>
            </p:cNvSpPr>
            <p:nvPr userDrawn="1"/>
          </p:nvSpPr>
          <p:spPr bwMode="auto">
            <a:xfrm>
              <a:off x="-102316" y="102631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3" name="Line 112"/>
            <p:cNvSpPr>
              <a:spLocks noChangeShapeType="1"/>
            </p:cNvSpPr>
            <p:nvPr userDrawn="1"/>
          </p:nvSpPr>
          <p:spPr bwMode="auto">
            <a:xfrm>
              <a:off x="-102316" y="34949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4" name="Line 110"/>
            <p:cNvSpPr>
              <a:spLocks noChangeShapeType="1"/>
            </p:cNvSpPr>
            <p:nvPr userDrawn="1"/>
          </p:nvSpPr>
          <p:spPr bwMode="auto">
            <a:xfrm>
              <a:off x="-102316" y="90855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5" name="Line 244"/>
            <p:cNvSpPr>
              <a:spLocks noChangeShapeType="1"/>
            </p:cNvSpPr>
            <p:nvPr userDrawn="1"/>
          </p:nvSpPr>
          <p:spPr bwMode="auto">
            <a:xfrm>
              <a:off x="-102316" y="139233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6" name="Line 112"/>
            <p:cNvSpPr>
              <a:spLocks noChangeShapeType="1"/>
            </p:cNvSpPr>
            <p:nvPr userDrawn="1"/>
          </p:nvSpPr>
          <p:spPr bwMode="auto">
            <a:xfrm>
              <a:off x="-102316" y="2266423"/>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7" name="Line 112"/>
            <p:cNvSpPr>
              <a:spLocks noChangeShapeType="1"/>
            </p:cNvSpPr>
            <p:nvPr userDrawn="1"/>
          </p:nvSpPr>
          <p:spPr bwMode="auto">
            <a:xfrm>
              <a:off x="-102316" y="190278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8" name="Line 246"/>
            <p:cNvSpPr>
              <a:spLocks noChangeShapeType="1"/>
            </p:cNvSpPr>
            <p:nvPr userDrawn="1"/>
          </p:nvSpPr>
          <p:spPr bwMode="auto">
            <a:xfrm>
              <a:off x="-102316" y="38822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9" name="Line 247"/>
            <p:cNvSpPr>
              <a:spLocks noChangeShapeType="1"/>
            </p:cNvSpPr>
            <p:nvPr userDrawn="1"/>
          </p:nvSpPr>
          <p:spPr bwMode="auto">
            <a:xfrm>
              <a:off x="-102316" y="42575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0" name="Line 247"/>
            <p:cNvSpPr>
              <a:spLocks noChangeShapeType="1"/>
            </p:cNvSpPr>
            <p:nvPr userDrawn="1"/>
          </p:nvSpPr>
          <p:spPr bwMode="auto">
            <a:xfrm>
              <a:off x="-102316" y="46188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1" name="Line 249"/>
            <p:cNvSpPr>
              <a:spLocks noChangeShapeType="1"/>
            </p:cNvSpPr>
            <p:nvPr userDrawn="1"/>
          </p:nvSpPr>
          <p:spPr bwMode="auto">
            <a:xfrm>
              <a:off x="-102316" y="66479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40694379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大規模会場講演用 章区切り">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2044640"/>
            <a:ext cx="9075600" cy="1229920"/>
          </a:xfrm>
        </p:spPr>
        <p:txBody>
          <a:bodyPr vert="horz" lIns="54000" tIns="0" rIns="54000" bIns="0" rtlCol="0" anchor="t" anchorCtr="0">
            <a:noAutofit/>
          </a:bodyPr>
          <a:lstStyle>
            <a:lvl1pPr>
              <a:lnSpc>
                <a:spcPct val="100000"/>
              </a:lnSpc>
              <a:spcBef>
                <a:spcPct val="0"/>
              </a:spcBef>
              <a:spcAft>
                <a:spcPct val="0"/>
              </a:spcAft>
              <a:defRPr lang="en-US" sz="3400" b="0" dirty="0">
                <a:latin typeface="+mj-lt"/>
                <a:ea typeface="+mj-ea"/>
                <a:cs typeface="+mj-cs"/>
              </a:defRPr>
            </a:lvl1pPr>
          </a:lstStyle>
          <a:p>
            <a:pPr lvl="0" defTabSz="457200">
              <a:lnSpc>
                <a:spcPct val="100000"/>
              </a:lnSpc>
            </a:pPr>
            <a:r>
              <a:rPr lang="ja-JP" altLang="en-US" dirty="0"/>
              <a:t>セクションタイトル </a:t>
            </a:r>
            <a:r>
              <a:rPr lang="en-US" altLang="ja-JP" dirty="0"/>
              <a:t>MSP</a:t>
            </a:r>
            <a:r>
              <a:rPr lang="ja-JP" altLang="en-US" dirty="0"/>
              <a:t>ゴシック </a:t>
            </a:r>
            <a:r>
              <a:rPr lang="en-US" altLang="ja-JP" dirty="0"/>
              <a:t>34pt</a:t>
            </a:r>
            <a:endParaRPr lang="en-US" dirty="0"/>
          </a:p>
        </p:txBody>
      </p:sp>
      <p:sp>
        <p:nvSpPr>
          <p:cNvPr id="9" name="Text Placeholder 8"/>
          <p:cNvSpPr>
            <a:spLocks noGrp="1"/>
          </p:cNvSpPr>
          <p:nvPr>
            <p:ph type="body" sz="quarter" idx="13"/>
          </p:nvPr>
        </p:nvSpPr>
        <p:spPr>
          <a:xfrm>
            <a:off x="414000" y="3288619"/>
            <a:ext cx="9075600" cy="1213532"/>
          </a:xfrm>
          <a:prstGeom prst="rect">
            <a:avLst/>
          </a:prstGeom>
        </p:spPr>
        <p:txBody>
          <a:bodyPr lIns="54000" rIns="54000">
            <a:noAutofit/>
          </a:bodyPr>
          <a:lstStyle>
            <a:lvl1pPr marL="0" indent="0">
              <a:lnSpc>
                <a:spcPts val="1733"/>
              </a:lnSpc>
              <a:spcBef>
                <a:spcPts val="0"/>
              </a:spcBef>
              <a:buFontTx/>
              <a:buNone/>
              <a:defRPr sz="1600" b="1" i="0" cap="none" baseline="0">
                <a:solidFill>
                  <a:schemeClr val="tx1"/>
                </a:solidFill>
              </a:defRPr>
            </a:lvl1pPr>
            <a:lvl2pPr marL="0" indent="0">
              <a:lnSpc>
                <a:spcPts val="1733"/>
              </a:lnSpc>
              <a:spcBef>
                <a:spcPts val="0"/>
              </a:spcBef>
              <a:buFontTx/>
              <a:buNone/>
              <a:defRPr sz="1600" b="1" i="0" cap="none" baseline="0">
                <a:solidFill>
                  <a:schemeClr val="tx1"/>
                </a:solidFill>
              </a:defRPr>
            </a:lvl2pPr>
            <a:lvl3pPr marL="0" indent="0">
              <a:lnSpc>
                <a:spcPts val="1733"/>
              </a:lnSpc>
              <a:spcBef>
                <a:spcPts val="0"/>
              </a:spcBef>
              <a:buFontTx/>
              <a:buNone/>
              <a:defRPr sz="1600" b="1" i="0" cap="none" baseline="0">
                <a:solidFill>
                  <a:schemeClr val="tx1"/>
                </a:solidFill>
              </a:defRPr>
            </a:lvl3pPr>
            <a:lvl4pPr marL="0" indent="0">
              <a:lnSpc>
                <a:spcPts val="1733"/>
              </a:lnSpc>
              <a:spcBef>
                <a:spcPts val="0"/>
              </a:spcBef>
              <a:buFontTx/>
              <a:buNone/>
              <a:defRPr sz="1600" b="1" i="0" cap="none" baseline="0">
                <a:solidFill>
                  <a:schemeClr val="tx1"/>
                </a:solidFill>
              </a:defRPr>
            </a:lvl4pPr>
            <a:lvl5pPr marL="0" indent="0">
              <a:lnSpc>
                <a:spcPts val="1733"/>
              </a:lnSpc>
              <a:spcBef>
                <a:spcPts val="0"/>
              </a:spcBef>
              <a:buFontTx/>
              <a:buNone/>
              <a:defRPr sz="1600" b="1" i="0" cap="none" baseline="0">
                <a:solidFill>
                  <a:schemeClr val="tx1"/>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cxnSp>
        <p:nvCxnSpPr>
          <p:cNvPr id="11" name="Straight Connector 10"/>
          <p:cNvCxnSpPr/>
          <p:nvPr/>
        </p:nvCxnSpPr>
        <p:spPr>
          <a:xfrm>
            <a:off x="414000" y="1819275"/>
            <a:ext cx="9075600" cy="0"/>
          </a:xfrm>
          <a:prstGeom prst="line">
            <a:avLst/>
          </a:prstGeom>
          <a:ln w="9525" cap="rnd">
            <a:solidFill>
              <a:srgbClr val="E60000"/>
            </a:solidFill>
          </a:ln>
          <a:effectLst/>
        </p:spPr>
        <p:style>
          <a:lnRef idx="2">
            <a:schemeClr val="accent1"/>
          </a:lnRef>
          <a:fillRef idx="0">
            <a:schemeClr val="accent1"/>
          </a:fillRef>
          <a:effectRef idx="1">
            <a:schemeClr val="accent1"/>
          </a:effectRef>
          <a:fontRef idx="minor">
            <a:schemeClr val="tx1"/>
          </a:fontRef>
        </p:style>
      </p:cxnSp>
      <p:sp>
        <p:nvSpPr>
          <p:cNvPr id="6" name="テキスト ボックス 5"/>
          <p:cNvSpPr txBox="1"/>
          <p:nvPr/>
        </p:nvSpPr>
        <p:spPr>
          <a:xfrm>
            <a:off x="9117806" y="-133708"/>
            <a:ext cx="788195" cy="99682"/>
          </a:xfrm>
          <a:prstGeom prst="rect">
            <a:avLst/>
          </a:prstGeom>
          <a:noFill/>
        </p:spPr>
        <p:txBody>
          <a:bodyPr wrap="square" lIns="0" tIns="0" rIns="0" bIns="0" rtlCol="0" anchor="ctr">
            <a:noAutofit/>
          </a:bodyPr>
          <a:lstStyle/>
          <a:p>
            <a:pPr algn="r"/>
            <a:r>
              <a:rPr kumimoji="1" lang="ja-JP" altLang="en-US" sz="600" baseline="0" dirty="0"/>
              <a:t>大規模講演用 章区切り</a:t>
            </a:r>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a:t>
            </a:r>
            <a:r>
              <a:rPr kumimoji="1" lang="en-US" altLang="ja-JP" sz="700" baseline="0">
                <a:solidFill>
                  <a:schemeClr val="tx1"/>
                </a:solidFill>
              </a:rPr>
              <a:t>Research and Consulting </a:t>
            </a:r>
            <a:endParaRPr kumimoji="1" lang="ja-JP" altLang="en-US" sz="700" baseline="0" dirty="0">
              <a:solidFill>
                <a:schemeClr val="tx1"/>
              </a:solidFill>
            </a:endParaRPr>
          </a:p>
        </p:txBody>
      </p:sp>
      <p:grpSp>
        <p:nvGrpSpPr>
          <p:cNvPr id="19" name="グループ化 18"/>
          <p:cNvGrpSpPr/>
          <p:nvPr/>
        </p:nvGrpSpPr>
        <p:grpSpPr>
          <a:xfrm>
            <a:off x="-105884" y="2044640"/>
            <a:ext cx="80962" cy="2457511"/>
            <a:chOff x="-105884" y="2044640"/>
            <a:chExt cx="80962" cy="2457511"/>
          </a:xfrm>
        </p:grpSpPr>
        <p:sp>
          <p:nvSpPr>
            <p:cNvPr id="20" name="Line 247"/>
            <p:cNvSpPr>
              <a:spLocks noChangeShapeType="1"/>
            </p:cNvSpPr>
            <p:nvPr userDrawn="1"/>
          </p:nvSpPr>
          <p:spPr bwMode="auto">
            <a:xfrm>
              <a:off x="-105884" y="450215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1" name="Line 112"/>
            <p:cNvSpPr>
              <a:spLocks noChangeShapeType="1"/>
            </p:cNvSpPr>
            <p:nvPr userDrawn="1"/>
          </p:nvSpPr>
          <p:spPr bwMode="auto">
            <a:xfrm>
              <a:off x="-105884" y="3288619"/>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2" name="Line 112"/>
            <p:cNvSpPr>
              <a:spLocks noChangeShapeType="1"/>
            </p:cNvSpPr>
            <p:nvPr userDrawn="1"/>
          </p:nvSpPr>
          <p:spPr bwMode="auto">
            <a:xfrm>
              <a:off x="-105884" y="327456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3" name="Line 112"/>
            <p:cNvSpPr>
              <a:spLocks noChangeShapeType="1"/>
            </p:cNvSpPr>
            <p:nvPr userDrawn="1"/>
          </p:nvSpPr>
          <p:spPr bwMode="auto">
            <a:xfrm>
              <a:off x="-105884" y="204464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4767152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大規模会場講演用　本文スライド">
    <p:spTree>
      <p:nvGrpSpPr>
        <p:cNvPr id="1" name=""/>
        <p:cNvGrpSpPr/>
        <p:nvPr/>
      </p:nvGrpSpPr>
      <p:grpSpPr>
        <a:xfrm>
          <a:off x="0" y="0"/>
          <a:ext cx="0" cy="0"/>
          <a:chOff x="0" y="0"/>
          <a:chExt cx="0" cy="0"/>
        </a:xfrm>
      </p:grpSpPr>
      <p:sp>
        <p:nvSpPr>
          <p:cNvPr id="6" name="Rectangle 6"/>
          <p:cNvSpPr/>
          <p:nvPr/>
        </p:nvSpPr>
        <p:spPr bwMode="gray">
          <a:xfrm>
            <a:off x="-1" y="-1"/>
            <a:ext cx="9906001" cy="921600"/>
          </a:xfrm>
          <a:prstGeom prst="rect">
            <a:avLst/>
          </a:prstGeom>
          <a:gradFill flip="none" rotWithShape="1">
            <a:gsLst>
              <a:gs pos="0">
                <a:srgbClr val="820000"/>
              </a:gs>
              <a:gs pos="100000">
                <a:schemeClr val="bg2"/>
              </a:gs>
              <a:gs pos="62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US"/>
          </a:p>
        </p:txBody>
      </p:sp>
      <p:sp>
        <p:nvSpPr>
          <p:cNvPr id="2" name="Title 1"/>
          <p:cNvSpPr>
            <a:spLocks noGrp="1"/>
          </p:cNvSpPr>
          <p:nvPr>
            <p:ph type="title" hasCustomPrompt="1"/>
          </p:nvPr>
        </p:nvSpPr>
        <p:spPr>
          <a:xfrm>
            <a:off x="414000" y="260647"/>
            <a:ext cx="9075600" cy="468000"/>
          </a:xfrm>
        </p:spPr>
        <p:txBody>
          <a:bodyPr vert="horz" lIns="54000" tIns="0" rIns="54000" bIns="0" rtlCol="0" anchor="b" anchorCtr="0">
            <a:noAutofit/>
          </a:bodyPr>
          <a:lstStyle>
            <a:lvl1pPr>
              <a:defRPr lang="en-US" sz="3000" b="1" dirty="0">
                <a:solidFill>
                  <a:schemeClr val="bg1"/>
                </a:solidFill>
                <a:latin typeface="+mj-lt"/>
                <a:ea typeface="+mj-ea"/>
                <a:cs typeface="+mj-cs"/>
              </a:defRPr>
            </a:lvl1pPr>
          </a:lstStyle>
          <a:p>
            <a:pPr lvl="0" defTabSz="457200">
              <a:lnSpc>
                <a:spcPct val="100000"/>
              </a:lnSpc>
            </a:pPr>
            <a:r>
              <a:rPr lang="ja-JP" altLang="en-US" dirty="0"/>
              <a:t>タイトルの書式設定</a:t>
            </a:r>
            <a:endParaRPr lang="en-US" dirty="0"/>
          </a:p>
        </p:txBody>
      </p:sp>
      <p:sp>
        <p:nvSpPr>
          <p:cNvPr id="5" name="テキスト ボックス 4"/>
          <p:cNvSpPr txBox="1"/>
          <p:nvPr/>
        </p:nvSpPr>
        <p:spPr>
          <a:xfrm>
            <a:off x="9058275" y="-133708"/>
            <a:ext cx="847727" cy="99682"/>
          </a:xfrm>
          <a:prstGeom prst="rect">
            <a:avLst/>
          </a:prstGeom>
          <a:noFill/>
        </p:spPr>
        <p:txBody>
          <a:bodyPr wrap="square" lIns="0" tIns="0" rIns="0" bIns="0" rtlCol="0" anchor="ctr">
            <a:noAutofit/>
          </a:bodyPr>
          <a:lstStyle/>
          <a:p>
            <a:pPr algn="r"/>
            <a:r>
              <a:rPr kumimoji="1" lang="ja-JP" altLang="en-US" sz="600" baseline="0" dirty="0"/>
              <a:t>大規模講演用本文ページ</a:t>
            </a:r>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sp>
        <p:nvSpPr>
          <p:cNvPr id="4" name="テキスト プレースホルダー 3"/>
          <p:cNvSpPr>
            <a:spLocks noGrp="1"/>
          </p:cNvSpPr>
          <p:nvPr>
            <p:ph type="body" sz="quarter" idx="10"/>
          </p:nvPr>
        </p:nvSpPr>
        <p:spPr>
          <a:xfrm>
            <a:off x="414000" y="1028700"/>
            <a:ext cx="9075600" cy="1853071"/>
          </a:xfrm>
        </p:spPr>
        <p:txBody>
          <a:bodyPr vert="horz" lIns="53975" tIns="53975" rIns="53975" bIns="53975" rtlCol="0">
            <a:spAutoFit/>
          </a:bodyPr>
          <a:lstStyle>
            <a:lvl1pPr>
              <a:lnSpc>
                <a:spcPct val="100000"/>
              </a:lnSpc>
              <a:spcBef>
                <a:spcPts val="0"/>
              </a:spcBef>
              <a:spcAft>
                <a:spcPts val="0"/>
              </a:spcAft>
              <a:defRPr lang="ja-JP" altLang="en-US" sz="2000" b="1" dirty="0" smtClean="0"/>
            </a:lvl1pPr>
            <a:lvl2pPr marL="586800" indent="-284400">
              <a:lnSpc>
                <a:spcPct val="100000"/>
              </a:lnSpc>
              <a:spcBef>
                <a:spcPts val="0"/>
              </a:spcBef>
              <a:spcAft>
                <a:spcPts val="0"/>
              </a:spcAft>
              <a:buClr>
                <a:srgbClr val="969696"/>
              </a:buClr>
              <a:defRPr lang="ja-JP" altLang="en-US" sz="2000" b="1" dirty="0" smtClean="0"/>
            </a:lvl2pPr>
            <a:lvl3pPr marL="903600" indent="-313200">
              <a:lnSpc>
                <a:spcPct val="100000"/>
              </a:lnSpc>
              <a:spcBef>
                <a:spcPts val="0"/>
              </a:spcBef>
              <a:spcAft>
                <a:spcPts val="0"/>
              </a:spcAft>
              <a:defRPr lang="ja-JP" altLang="en-US" sz="2000" b="1" dirty="0" smtClean="0"/>
            </a:lvl3pPr>
            <a:lvl4pPr marL="1195200" indent="-288000">
              <a:lnSpc>
                <a:spcPct val="100000"/>
              </a:lnSpc>
              <a:spcBef>
                <a:spcPts val="0"/>
              </a:spcBef>
              <a:spcAft>
                <a:spcPts val="0"/>
              </a:spcAft>
              <a:defRPr lang="ja-JP" altLang="en-US" sz="2000" b="1" dirty="0" smtClean="0"/>
            </a:lvl4pPr>
            <a:lvl5pPr marL="1483200" indent="-288000">
              <a:lnSpc>
                <a:spcPct val="100000"/>
              </a:lnSpc>
              <a:spcBef>
                <a:spcPts val="0"/>
              </a:spcBef>
              <a:spcAft>
                <a:spcPts val="0"/>
              </a:spcAft>
              <a:defRPr lang="ja-JP" altLang="en-US" sz="2000" b="1" dirty="0"/>
            </a:lvl5pPr>
          </a:lstStyle>
          <a:p>
            <a:pPr lvl="0">
              <a:spcBef>
                <a:spcPts val="400"/>
              </a:spcBef>
              <a:spcAft>
                <a:spcPts val="0"/>
              </a:spcAft>
            </a:pPr>
            <a:r>
              <a:rPr kumimoji="1" lang="ja-JP" altLang="en-US"/>
              <a:t>マスター テキストの書式設定</a:t>
            </a:r>
          </a:p>
          <a:p>
            <a:pPr lvl="1">
              <a:spcBef>
                <a:spcPts val="400"/>
              </a:spcBef>
              <a:spcAft>
                <a:spcPts val="0"/>
              </a:spcAft>
            </a:pPr>
            <a:r>
              <a:rPr kumimoji="1" lang="ja-JP" altLang="en-US"/>
              <a:t>第 </a:t>
            </a:r>
            <a:r>
              <a:rPr kumimoji="1" lang="en-US" altLang="ja-JP"/>
              <a:t>2 </a:t>
            </a:r>
            <a:r>
              <a:rPr kumimoji="1" lang="ja-JP" altLang="en-US"/>
              <a:t>レベル</a:t>
            </a:r>
          </a:p>
          <a:p>
            <a:pPr lvl="2">
              <a:spcBef>
                <a:spcPts val="400"/>
              </a:spcBef>
              <a:spcAft>
                <a:spcPts val="0"/>
              </a:spcAft>
            </a:pPr>
            <a:r>
              <a:rPr kumimoji="1" lang="ja-JP" altLang="en-US"/>
              <a:t>第 </a:t>
            </a:r>
            <a:r>
              <a:rPr kumimoji="1" lang="en-US" altLang="ja-JP"/>
              <a:t>3 </a:t>
            </a:r>
            <a:r>
              <a:rPr kumimoji="1" lang="ja-JP" altLang="en-US"/>
              <a:t>レベル</a:t>
            </a:r>
          </a:p>
          <a:p>
            <a:pPr lvl="3">
              <a:spcBef>
                <a:spcPts val="400"/>
              </a:spcBef>
              <a:spcAft>
                <a:spcPts val="0"/>
              </a:spcAft>
            </a:pPr>
            <a:r>
              <a:rPr kumimoji="1" lang="ja-JP" altLang="en-US"/>
              <a:t>第 </a:t>
            </a:r>
            <a:r>
              <a:rPr kumimoji="1" lang="en-US" altLang="ja-JP"/>
              <a:t>4 </a:t>
            </a:r>
            <a:r>
              <a:rPr kumimoji="1" lang="ja-JP" altLang="en-US"/>
              <a:t>レベル</a:t>
            </a:r>
          </a:p>
          <a:p>
            <a:pPr lvl="4">
              <a:spcBef>
                <a:spcPts val="400"/>
              </a:spcBef>
              <a:spcAft>
                <a:spcPts val="0"/>
              </a:spcAft>
            </a:pPr>
            <a:r>
              <a:rPr kumimoji="1" lang="ja-JP" altLang="en-US"/>
              <a:t>第 </a:t>
            </a:r>
            <a:r>
              <a:rPr kumimoji="1" lang="en-US" altLang="ja-JP"/>
              <a:t>5 </a:t>
            </a:r>
            <a:r>
              <a:rPr kumimoji="1" lang="ja-JP" altLang="en-US"/>
              <a:t>レベル</a:t>
            </a:r>
            <a:endParaRPr kumimoji="1" lang="ja-JP" altLang="en-US" dirty="0"/>
          </a:p>
        </p:txBody>
      </p:sp>
      <p:grpSp>
        <p:nvGrpSpPr>
          <p:cNvPr id="10" name="Group 83"/>
          <p:cNvGrpSpPr/>
          <p:nvPr>
            <p:custDataLst>
              <p:tags r:id="rId1"/>
            </p:custDataLst>
          </p:nvPr>
        </p:nvGrpSpPr>
        <p:grpSpPr>
          <a:xfrm>
            <a:off x="413544" y="6879384"/>
            <a:ext cx="9076531" cy="85104"/>
            <a:chOff x="413544" y="-261938"/>
            <a:chExt cx="9076531" cy="247650"/>
          </a:xfrm>
        </p:grpSpPr>
        <p:sp>
          <p:nvSpPr>
            <p:cNvPr id="11"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4"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5"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6"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7"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8"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9"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0"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1"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2"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23" name="Group 83"/>
          <p:cNvGrpSpPr/>
          <p:nvPr>
            <p:custDataLst>
              <p:tags r:id="rId2"/>
            </p:custDataLst>
          </p:nvPr>
        </p:nvGrpSpPr>
        <p:grpSpPr>
          <a:xfrm>
            <a:off x="413544" y="-105585"/>
            <a:ext cx="9074150" cy="85104"/>
            <a:chOff x="413544" y="-261938"/>
            <a:chExt cx="9074150" cy="247650"/>
          </a:xfrm>
        </p:grpSpPr>
        <p:sp>
          <p:nvSpPr>
            <p:cNvPr id="24"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5"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6"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7"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8"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9"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0"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1"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2"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3"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4"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5"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3" name="グループ化 2"/>
          <p:cNvGrpSpPr/>
          <p:nvPr/>
        </p:nvGrpSpPr>
        <p:grpSpPr>
          <a:xfrm>
            <a:off x="-102316" y="261144"/>
            <a:ext cx="80962" cy="6386787"/>
            <a:chOff x="-102316" y="261144"/>
            <a:chExt cx="80962" cy="6386787"/>
          </a:xfrm>
        </p:grpSpPr>
        <p:sp>
          <p:nvSpPr>
            <p:cNvPr id="37" name="Line 243"/>
            <p:cNvSpPr>
              <a:spLocks noChangeShapeType="1"/>
            </p:cNvSpPr>
            <p:nvPr userDrawn="1"/>
          </p:nvSpPr>
          <p:spPr bwMode="auto">
            <a:xfrm>
              <a:off x="-102316" y="72864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38" name="Line 244"/>
            <p:cNvSpPr>
              <a:spLocks noChangeShapeType="1"/>
            </p:cNvSpPr>
            <p:nvPr userDrawn="1"/>
          </p:nvSpPr>
          <p:spPr bwMode="auto">
            <a:xfrm>
              <a:off x="-102316" y="123344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39" name="Line 246"/>
            <p:cNvSpPr>
              <a:spLocks noChangeShapeType="1"/>
            </p:cNvSpPr>
            <p:nvPr userDrawn="1"/>
          </p:nvSpPr>
          <p:spPr bwMode="auto">
            <a:xfrm>
              <a:off x="-102316" y="376340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0" name="Line 247"/>
            <p:cNvSpPr>
              <a:spLocks noChangeShapeType="1"/>
            </p:cNvSpPr>
            <p:nvPr userDrawn="1"/>
          </p:nvSpPr>
          <p:spPr bwMode="auto">
            <a:xfrm>
              <a:off x="-102316" y="412942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1" name="Line 248"/>
            <p:cNvSpPr>
              <a:spLocks noChangeShapeType="1"/>
            </p:cNvSpPr>
            <p:nvPr userDrawn="1"/>
          </p:nvSpPr>
          <p:spPr bwMode="auto">
            <a:xfrm>
              <a:off x="-102316" y="623570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2" name="Line 249"/>
            <p:cNvSpPr>
              <a:spLocks noChangeShapeType="1"/>
            </p:cNvSpPr>
            <p:nvPr userDrawn="1"/>
          </p:nvSpPr>
          <p:spPr bwMode="auto">
            <a:xfrm>
              <a:off x="-102316" y="643493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3" name="Line 110"/>
            <p:cNvSpPr>
              <a:spLocks noChangeShapeType="1"/>
            </p:cNvSpPr>
            <p:nvPr userDrawn="1"/>
          </p:nvSpPr>
          <p:spPr bwMode="auto">
            <a:xfrm>
              <a:off x="-102316" y="26114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4" name="Line 110"/>
            <p:cNvSpPr>
              <a:spLocks noChangeShapeType="1"/>
            </p:cNvSpPr>
            <p:nvPr userDrawn="1"/>
          </p:nvSpPr>
          <p:spPr bwMode="auto">
            <a:xfrm>
              <a:off x="-102316" y="102631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5" name="Line 112"/>
            <p:cNvSpPr>
              <a:spLocks noChangeShapeType="1"/>
            </p:cNvSpPr>
            <p:nvPr userDrawn="1"/>
          </p:nvSpPr>
          <p:spPr bwMode="auto">
            <a:xfrm>
              <a:off x="-102316" y="34949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6" name="Line 110"/>
            <p:cNvSpPr>
              <a:spLocks noChangeShapeType="1"/>
            </p:cNvSpPr>
            <p:nvPr userDrawn="1"/>
          </p:nvSpPr>
          <p:spPr bwMode="auto">
            <a:xfrm>
              <a:off x="-102316" y="90855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7" name="Line 244"/>
            <p:cNvSpPr>
              <a:spLocks noChangeShapeType="1"/>
            </p:cNvSpPr>
            <p:nvPr userDrawn="1"/>
          </p:nvSpPr>
          <p:spPr bwMode="auto">
            <a:xfrm>
              <a:off x="-102316" y="139233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8" name="Line 112"/>
            <p:cNvSpPr>
              <a:spLocks noChangeShapeType="1"/>
            </p:cNvSpPr>
            <p:nvPr userDrawn="1"/>
          </p:nvSpPr>
          <p:spPr bwMode="auto">
            <a:xfrm>
              <a:off x="-102316" y="2266423"/>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9" name="Line 112"/>
            <p:cNvSpPr>
              <a:spLocks noChangeShapeType="1"/>
            </p:cNvSpPr>
            <p:nvPr userDrawn="1"/>
          </p:nvSpPr>
          <p:spPr bwMode="auto">
            <a:xfrm>
              <a:off x="-102316" y="190278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0" name="Line 246"/>
            <p:cNvSpPr>
              <a:spLocks noChangeShapeType="1"/>
            </p:cNvSpPr>
            <p:nvPr userDrawn="1"/>
          </p:nvSpPr>
          <p:spPr bwMode="auto">
            <a:xfrm>
              <a:off x="-102316" y="38822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1" name="Line 247"/>
            <p:cNvSpPr>
              <a:spLocks noChangeShapeType="1"/>
            </p:cNvSpPr>
            <p:nvPr userDrawn="1"/>
          </p:nvSpPr>
          <p:spPr bwMode="auto">
            <a:xfrm>
              <a:off x="-102316" y="42575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2" name="Line 247"/>
            <p:cNvSpPr>
              <a:spLocks noChangeShapeType="1"/>
            </p:cNvSpPr>
            <p:nvPr userDrawn="1"/>
          </p:nvSpPr>
          <p:spPr bwMode="auto">
            <a:xfrm>
              <a:off x="-102316" y="46188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4" name="Line 249"/>
            <p:cNvSpPr>
              <a:spLocks noChangeShapeType="1"/>
            </p:cNvSpPr>
            <p:nvPr userDrawn="1"/>
          </p:nvSpPr>
          <p:spPr bwMode="auto">
            <a:xfrm>
              <a:off x="-102316" y="66479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74" name="グループ化 73"/>
          <p:cNvGrpSpPr/>
          <p:nvPr/>
        </p:nvGrpSpPr>
        <p:grpSpPr>
          <a:xfrm>
            <a:off x="9926639" y="261144"/>
            <a:ext cx="80962" cy="6386787"/>
            <a:chOff x="-102316" y="261144"/>
            <a:chExt cx="80962" cy="6386787"/>
          </a:xfrm>
        </p:grpSpPr>
        <p:sp>
          <p:nvSpPr>
            <p:cNvPr id="75" name="Line 243"/>
            <p:cNvSpPr>
              <a:spLocks noChangeShapeType="1"/>
            </p:cNvSpPr>
            <p:nvPr userDrawn="1"/>
          </p:nvSpPr>
          <p:spPr bwMode="auto">
            <a:xfrm>
              <a:off x="-102316" y="72864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6" name="Line 244"/>
            <p:cNvSpPr>
              <a:spLocks noChangeShapeType="1"/>
            </p:cNvSpPr>
            <p:nvPr userDrawn="1"/>
          </p:nvSpPr>
          <p:spPr bwMode="auto">
            <a:xfrm>
              <a:off x="-102316" y="123344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7" name="Line 246"/>
            <p:cNvSpPr>
              <a:spLocks noChangeShapeType="1"/>
            </p:cNvSpPr>
            <p:nvPr userDrawn="1"/>
          </p:nvSpPr>
          <p:spPr bwMode="auto">
            <a:xfrm>
              <a:off x="-102316" y="376340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8" name="Line 247"/>
            <p:cNvSpPr>
              <a:spLocks noChangeShapeType="1"/>
            </p:cNvSpPr>
            <p:nvPr userDrawn="1"/>
          </p:nvSpPr>
          <p:spPr bwMode="auto">
            <a:xfrm>
              <a:off x="-102316" y="412942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9" name="Line 248"/>
            <p:cNvSpPr>
              <a:spLocks noChangeShapeType="1"/>
            </p:cNvSpPr>
            <p:nvPr userDrawn="1"/>
          </p:nvSpPr>
          <p:spPr bwMode="auto">
            <a:xfrm>
              <a:off x="-102316" y="623570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0" name="Line 249"/>
            <p:cNvSpPr>
              <a:spLocks noChangeShapeType="1"/>
            </p:cNvSpPr>
            <p:nvPr userDrawn="1"/>
          </p:nvSpPr>
          <p:spPr bwMode="auto">
            <a:xfrm>
              <a:off x="-102316" y="643493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1" name="Line 110"/>
            <p:cNvSpPr>
              <a:spLocks noChangeShapeType="1"/>
            </p:cNvSpPr>
            <p:nvPr userDrawn="1"/>
          </p:nvSpPr>
          <p:spPr bwMode="auto">
            <a:xfrm>
              <a:off x="-102316" y="26114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2" name="Line 110"/>
            <p:cNvSpPr>
              <a:spLocks noChangeShapeType="1"/>
            </p:cNvSpPr>
            <p:nvPr userDrawn="1"/>
          </p:nvSpPr>
          <p:spPr bwMode="auto">
            <a:xfrm>
              <a:off x="-102316" y="102631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3" name="Line 112"/>
            <p:cNvSpPr>
              <a:spLocks noChangeShapeType="1"/>
            </p:cNvSpPr>
            <p:nvPr userDrawn="1"/>
          </p:nvSpPr>
          <p:spPr bwMode="auto">
            <a:xfrm>
              <a:off x="-102316" y="34949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4" name="Line 110"/>
            <p:cNvSpPr>
              <a:spLocks noChangeShapeType="1"/>
            </p:cNvSpPr>
            <p:nvPr userDrawn="1"/>
          </p:nvSpPr>
          <p:spPr bwMode="auto">
            <a:xfrm>
              <a:off x="-102316" y="90855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5" name="Line 244"/>
            <p:cNvSpPr>
              <a:spLocks noChangeShapeType="1"/>
            </p:cNvSpPr>
            <p:nvPr userDrawn="1"/>
          </p:nvSpPr>
          <p:spPr bwMode="auto">
            <a:xfrm>
              <a:off x="-102316" y="139233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6" name="Line 112"/>
            <p:cNvSpPr>
              <a:spLocks noChangeShapeType="1"/>
            </p:cNvSpPr>
            <p:nvPr userDrawn="1"/>
          </p:nvSpPr>
          <p:spPr bwMode="auto">
            <a:xfrm>
              <a:off x="-102316" y="2266423"/>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7" name="Line 112"/>
            <p:cNvSpPr>
              <a:spLocks noChangeShapeType="1"/>
            </p:cNvSpPr>
            <p:nvPr userDrawn="1"/>
          </p:nvSpPr>
          <p:spPr bwMode="auto">
            <a:xfrm>
              <a:off x="-102316" y="190278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8" name="Line 246"/>
            <p:cNvSpPr>
              <a:spLocks noChangeShapeType="1"/>
            </p:cNvSpPr>
            <p:nvPr userDrawn="1"/>
          </p:nvSpPr>
          <p:spPr bwMode="auto">
            <a:xfrm>
              <a:off x="-102316" y="38822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9" name="Line 247"/>
            <p:cNvSpPr>
              <a:spLocks noChangeShapeType="1"/>
            </p:cNvSpPr>
            <p:nvPr userDrawn="1"/>
          </p:nvSpPr>
          <p:spPr bwMode="auto">
            <a:xfrm>
              <a:off x="-102316" y="42575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0" name="Line 247"/>
            <p:cNvSpPr>
              <a:spLocks noChangeShapeType="1"/>
            </p:cNvSpPr>
            <p:nvPr userDrawn="1"/>
          </p:nvSpPr>
          <p:spPr bwMode="auto">
            <a:xfrm>
              <a:off x="-102316" y="46188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1" name="Line 249"/>
            <p:cNvSpPr>
              <a:spLocks noChangeShapeType="1"/>
            </p:cNvSpPr>
            <p:nvPr userDrawn="1"/>
          </p:nvSpPr>
          <p:spPr bwMode="auto">
            <a:xfrm>
              <a:off x="-102316" y="66479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27175043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裏表紙 大規模会場講演用">
    <p:spTree>
      <p:nvGrpSpPr>
        <p:cNvPr id="1" name=""/>
        <p:cNvGrpSpPr/>
        <p:nvPr/>
      </p:nvGrpSpPr>
      <p:grpSpPr>
        <a:xfrm>
          <a:off x="0" y="0"/>
          <a:ext cx="0" cy="0"/>
          <a:chOff x="0" y="0"/>
          <a:chExt cx="0" cy="0"/>
        </a:xfrm>
      </p:grpSpPr>
      <p:sp>
        <p:nvSpPr>
          <p:cNvPr id="5" name="Rectangle 4"/>
          <p:cNvSpPr/>
          <p:nvPr/>
        </p:nvSpPr>
        <p:spPr>
          <a:xfrm>
            <a:off x="1" y="1"/>
            <a:ext cx="9498012" cy="5622924"/>
          </a:xfrm>
          <a:prstGeom prst="rect">
            <a:avLst/>
          </a:prstGeom>
          <a:gradFill flip="none" rotWithShape="0">
            <a:gsLst>
              <a:gs pos="100000">
                <a:srgbClr val="820000"/>
              </a:gs>
              <a:gs pos="0">
                <a:schemeClr val="bg2"/>
              </a:gs>
              <a:gs pos="38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defTabSz="495330"/>
            <a:endParaRPr lang="en-US" sz="2000">
              <a:solidFill>
                <a:prstClr val="white"/>
              </a:solidFill>
            </a:endParaRPr>
          </a:p>
        </p:txBody>
      </p:sp>
      <p:sp>
        <p:nvSpPr>
          <p:cNvPr id="2" name="Title 1"/>
          <p:cNvSpPr>
            <a:spLocks noGrp="1"/>
          </p:cNvSpPr>
          <p:nvPr>
            <p:ph type="title"/>
          </p:nvPr>
        </p:nvSpPr>
        <p:spPr bwMode="white">
          <a:xfrm>
            <a:off x="414000" y="2054830"/>
            <a:ext cx="6769099" cy="1931021"/>
          </a:xfrm>
        </p:spPr>
        <p:txBody>
          <a:bodyPr lIns="0" rIns="0" anchor="t"/>
          <a:lstStyle>
            <a:lvl1pPr>
              <a:lnSpc>
                <a:spcPct val="100000"/>
              </a:lnSpc>
              <a:spcBef>
                <a:spcPct val="0"/>
              </a:spcBef>
              <a:spcAft>
                <a:spcPct val="0"/>
              </a:spcAft>
              <a:defRPr sz="2000" baseline="0">
                <a:solidFill>
                  <a:schemeClr val="bg1"/>
                </a:solidFill>
              </a:defRPr>
            </a:lvl1pPr>
          </a:lstStyle>
          <a:p>
            <a:r>
              <a:rPr lang="ja-JP" altLang="en-US"/>
              <a:t>マスター タイトルの書式設定</a:t>
            </a:r>
            <a:endParaRPr lang="en-US" dirty="0"/>
          </a:p>
        </p:txBody>
      </p:sp>
      <p:sp>
        <p:nvSpPr>
          <p:cNvPr id="8" name="テキスト ボックス 7"/>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Back Cover L</a:t>
            </a:r>
            <a:endParaRPr kumimoji="1" lang="ja-JP" altLang="en-US" sz="600" baseline="0" dirty="0"/>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sp>
        <p:nvSpPr>
          <p:cNvPr id="11" name="Line 112"/>
          <p:cNvSpPr>
            <a:spLocks noChangeShapeType="1"/>
          </p:cNvSpPr>
          <p:nvPr/>
        </p:nvSpPr>
        <p:spPr bwMode="auto">
          <a:xfrm>
            <a:off x="-105884" y="398585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2" name="Line 112"/>
          <p:cNvSpPr>
            <a:spLocks noChangeShapeType="1"/>
          </p:cNvSpPr>
          <p:nvPr/>
        </p:nvSpPr>
        <p:spPr bwMode="auto">
          <a:xfrm>
            <a:off x="-105884" y="205483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3" name="正方形/長方形 12"/>
          <p:cNvSpPr/>
          <p:nvPr/>
        </p:nvSpPr>
        <p:spPr>
          <a:xfrm>
            <a:off x="349111" y="6435725"/>
            <a:ext cx="295681" cy="295681"/>
          </a:xfrm>
          <a:prstGeom prst="rect">
            <a:avLst/>
          </a:prstGeom>
          <a:solidFill>
            <a:srgbClr val="FFFFFF"/>
          </a:solidFill>
          <a:ln w="9525" cap="flat" cmpd="sng" algn="ctr">
            <a:noFill/>
            <a:prstDash val="solid"/>
            <a:round/>
            <a:headEnd type="none" w="med" len="med"/>
            <a:tailEnd type="none" w="med" len="med"/>
          </a:ln>
          <a:effectLst/>
          <a:extLst>
            <a:ext uri="{91240B29-F687-4F45-9708-019B960494DF}">
              <a14:hiddenLine xmlns:a14="http://schemas.microsoft.com/office/drawing/2010/main" w="9525" cap="flat" cmpd="sng" algn="ctr">
                <a:solidFill>
                  <a:srgbClr val="E8CD7F"/>
                </a:solidFill>
                <a:prstDash val="solid"/>
                <a:round/>
                <a:headEnd type="none" w="med" len="med"/>
                <a:tailEnd type="none" w="med" len="med"/>
              </a14:hiddenLine>
            </a:ext>
          </a:ex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a:endParaRPr kumimoji="1" lang="ja-JP" altLang="en-US" sz="1000">
              <a:solidFill>
                <a:srgbClr val="000000"/>
              </a:solidFill>
            </a:endParaRPr>
          </a:p>
        </p:txBody>
      </p:sp>
    </p:spTree>
    <p:extLst>
      <p:ext uri="{BB962C8B-B14F-4D97-AF65-F5344CB8AC3E}">
        <p14:creationId xmlns:p14="http://schemas.microsoft.com/office/powerpoint/2010/main" val="27623396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Large_Line 本文スライド">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323850"/>
            <a:ext cx="9075600" cy="379413"/>
          </a:xfrm>
        </p:spPr>
        <p:txBody>
          <a:bodyPr lIns="54000" anchor="ctr"/>
          <a:lstStyle>
            <a:lvl1pPr>
              <a:defRPr sz="2600" baseline="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stStyle>
          <a:p>
            <a:r>
              <a:rPr lang="ja-JP" altLang="en-US" dirty="0"/>
              <a:t>タイトルの書式設定</a:t>
            </a:r>
            <a:endParaRPr lang="en-US" dirty="0"/>
          </a:p>
        </p:txBody>
      </p:sp>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LINE</a:t>
            </a:r>
            <a:r>
              <a:rPr kumimoji="1" lang="ja-JP" altLang="en-US" sz="600" baseline="0" dirty="0"/>
              <a:t> 本文ページ</a:t>
            </a:r>
          </a:p>
        </p:txBody>
      </p:sp>
      <p:sp>
        <p:nvSpPr>
          <p:cNvPr id="6" name="テキスト プレースホルダー 5"/>
          <p:cNvSpPr>
            <a:spLocks noGrp="1"/>
          </p:cNvSpPr>
          <p:nvPr>
            <p:ph type="body" sz="quarter" idx="13"/>
          </p:nvPr>
        </p:nvSpPr>
        <p:spPr>
          <a:xfrm>
            <a:off x="414000" y="1028700"/>
            <a:ext cx="9075600" cy="355225"/>
          </a:xfrm>
        </p:spPr>
        <p:txBody>
          <a:bodyPr lIns="53975" tIns="53975" rIns="53975" bIns="53975">
            <a:spAutoFit/>
          </a:bodyPr>
          <a:lstStyle>
            <a:lvl1pPr>
              <a:spcBef>
                <a:spcPts val="400"/>
              </a:spcBef>
              <a:spcAft>
                <a:spcPts val="0"/>
              </a:spcAft>
              <a:defRPr sz="1600" b="1"/>
            </a:lvl1pPr>
            <a:lvl2pPr>
              <a:spcBef>
                <a:spcPts val="400"/>
              </a:spcBef>
              <a:spcAft>
                <a:spcPts val="0"/>
              </a:spcAft>
              <a:defRPr sz="1200" b="1"/>
            </a:lvl2pPr>
            <a:lvl3pPr>
              <a:spcBef>
                <a:spcPts val="400"/>
              </a:spcBef>
              <a:spcAft>
                <a:spcPts val="0"/>
              </a:spcAft>
              <a:defRPr sz="1200" b="1"/>
            </a:lvl3pPr>
            <a:lvl4pPr>
              <a:spcBef>
                <a:spcPts val="400"/>
              </a:spcBef>
              <a:spcAft>
                <a:spcPts val="0"/>
              </a:spcAft>
              <a:defRPr sz="1200" b="1"/>
            </a:lvl4pPr>
            <a:lvl5pPr>
              <a:spcBef>
                <a:spcPts val="400"/>
              </a:spcBef>
              <a:spcAft>
                <a:spcPts val="0"/>
              </a:spcAft>
              <a:defRPr sz="1200" b="1"/>
            </a:lvl5pPr>
          </a:lstStyle>
          <a:p>
            <a:pPr lvl="0"/>
            <a:r>
              <a:rPr kumimoji="1" lang="ja-JP" altLang="en-US"/>
              <a:t>マスター テキストの書式設定</a:t>
            </a:r>
          </a:p>
        </p:txBody>
      </p:sp>
      <p:sp>
        <p:nvSpPr>
          <p:cNvPr id="10" name="縦書きテキスト プレースホルダー 9"/>
          <p:cNvSpPr>
            <a:spLocks noGrp="1"/>
          </p:cNvSpPr>
          <p:nvPr>
            <p:ph type="body" orient="vert" sz="quarter" idx="15" hasCustomPrompt="1"/>
          </p:nvPr>
        </p:nvSpPr>
        <p:spPr>
          <a:xfrm>
            <a:off x="414000" y="702000"/>
            <a:ext cx="9075600" cy="192086"/>
          </a:xfrm>
          <a:noFill/>
          <a:ln>
            <a:noFill/>
          </a:ln>
        </p:spPr>
        <p:txBody>
          <a:bodyPr vert="horz" lIns="54000" tIns="0" rIns="54000" bIns="0" rtlCol="0" anchor="ctr">
            <a:noAutofit/>
          </a:bodyPr>
          <a:lstStyle>
            <a:lvl1pPr>
              <a:defRPr lang="ja-JP" altLang="en-US" b="0" i="0" cap="none" baseline="0" smtClean="0">
                <a:solidFill>
                  <a:srgbClr val="000000"/>
                </a:solidFill>
              </a:defRPr>
            </a:lvl1pPr>
            <a:lvl2pPr>
              <a:defRPr lang="ja-JP" altLang="en-US" sz="1000" b="0" i="0" cap="none" baseline="0" smtClean="0"/>
            </a:lvl2pPr>
            <a:lvl3pPr>
              <a:defRPr lang="ja-JP" altLang="en-US" sz="1200" b="1" i="0" cap="all" smtClean="0"/>
            </a:lvl3pPr>
            <a:lvl4pPr>
              <a:defRPr lang="ja-JP" altLang="en-US" sz="1200" b="1" i="0" cap="all" smtClean="0"/>
            </a:lvl4pPr>
            <a:lvl5pPr>
              <a:defRPr lang="ja-JP" altLang="en-US" sz="1200" b="1" cap="all"/>
            </a:lvl5pPr>
          </a:lstStyle>
          <a:p>
            <a:pPr lvl="0"/>
            <a:r>
              <a:rPr lang="ja-JP" altLang="en-US" dirty="0"/>
              <a:t>サブタイトル（使用しない場合は削除可）</a:t>
            </a:r>
          </a:p>
        </p:txBody>
      </p:sp>
    </p:spTree>
    <p:extLst>
      <p:ext uri="{BB962C8B-B14F-4D97-AF65-F5344CB8AC3E}">
        <p14:creationId xmlns:p14="http://schemas.microsoft.com/office/powerpoint/2010/main" val="10756569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p:cSld name="Large_Bar 本文スライド">
    <p:spTree>
      <p:nvGrpSpPr>
        <p:cNvPr id="1" name=""/>
        <p:cNvGrpSpPr/>
        <p:nvPr/>
      </p:nvGrpSpPr>
      <p:grpSpPr>
        <a:xfrm>
          <a:off x="0" y="0"/>
          <a:ext cx="0" cy="0"/>
          <a:chOff x="0" y="0"/>
          <a:chExt cx="0" cy="0"/>
        </a:xfrm>
      </p:grpSpPr>
      <p:sp>
        <p:nvSpPr>
          <p:cNvPr id="7" name="Rectangle 6"/>
          <p:cNvSpPr/>
          <p:nvPr/>
        </p:nvSpPr>
        <p:spPr bwMode="gray">
          <a:xfrm>
            <a:off x="-1" y="-1"/>
            <a:ext cx="9906001" cy="921600"/>
          </a:xfrm>
          <a:prstGeom prst="rect">
            <a:avLst/>
          </a:prstGeom>
          <a:gradFill flip="none" rotWithShape="1">
            <a:gsLst>
              <a:gs pos="0">
                <a:srgbClr val="820000"/>
              </a:gs>
              <a:gs pos="100000">
                <a:schemeClr val="bg2"/>
              </a:gs>
              <a:gs pos="62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US"/>
          </a:p>
        </p:txBody>
      </p:sp>
      <p:sp>
        <p:nvSpPr>
          <p:cNvPr id="2" name="Title 1"/>
          <p:cNvSpPr>
            <a:spLocks noGrp="1"/>
          </p:cNvSpPr>
          <p:nvPr>
            <p:ph type="title" hasCustomPrompt="1"/>
          </p:nvPr>
        </p:nvSpPr>
        <p:spPr>
          <a:xfrm>
            <a:off x="414000" y="323850"/>
            <a:ext cx="9075600" cy="379413"/>
          </a:xfrm>
        </p:spPr>
        <p:txBody>
          <a:bodyPr lIns="54000" anchor="ctr"/>
          <a:lstStyle>
            <a:lvl1pPr>
              <a:defRPr sz="2600">
                <a:solidFill>
                  <a:schemeClr val="bg1"/>
                </a:solidFill>
                <a:latin typeface="Arial" panose="020B0604020202020204" pitchFamily="34" charset="0"/>
                <a:ea typeface="ＭＳ Ｐゴシック" panose="020B0600070205080204" pitchFamily="50" charset="-128"/>
                <a:cs typeface="Arial" panose="020B0604020202020204" pitchFamily="34" charset="0"/>
              </a:defRPr>
            </a:lvl1pPr>
          </a:lstStyle>
          <a:p>
            <a:r>
              <a:rPr lang="ja-JP" altLang="en-US" dirty="0"/>
              <a:t>タイトルの書式設定</a:t>
            </a:r>
            <a:endParaRPr lang="en-US" dirty="0"/>
          </a:p>
        </p:txBody>
      </p:sp>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BAR</a:t>
            </a:r>
            <a:r>
              <a:rPr kumimoji="1" lang="ja-JP" altLang="en-US" sz="600" baseline="0" dirty="0"/>
              <a:t> 本文ページ</a:t>
            </a:r>
          </a:p>
        </p:txBody>
      </p:sp>
      <p:sp>
        <p:nvSpPr>
          <p:cNvPr id="6" name="テキスト プレースホルダー 5"/>
          <p:cNvSpPr>
            <a:spLocks noGrp="1"/>
          </p:cNvSpPr>
          <p:nvPr>
            <p:ph type="body" sz="quarter" idx="13"/>
          </p:nvPr>
        </p:nvSpPr>
        <p:spPr>
          <a:xfrm>
            <a:off x="414000" y="1028700"/>
            <a:ext cx="9075600" cy="355225"/>
          </a:xfrm>
        </p:spPr>
        <p:txBody>
          <a:bodyPr lIns="53975" tIns="53975" rIns="53975" bIns="53975">
            <a:spAutoFit/>
          </a:bodyPr>
          <a:lstStyle>
            <a:lvl1pPr>
              <a:spcBef>
                <a:spcPts val="400"/>
              </a:spcBef>
              <a:spcAft>
                <a:spcPts val="0"/>
              </a:spcAft>
              <a:defRPr sz="1600" b="1"/>
            </a:lvl1pPr>
            <a:lvl2pPr>
              <a:spcBef>
                <a:spcPts val="400"/>
              </a:spcBef>
              <a:spcAft>
                <a:spcPts val="0"/>
              </a:spcAft>
              <a:defRPr sz="1200" b="1"/>
            </a:lvl2pPr>
            <a:lvl3pPr>
              <a:spcBef>
                <a:spcPts val="400"/>
              </a:spcBef>
              <a:spcAft>
                <a:spcPts val="0"/>
              </a:spcAft>
              <a:defRPr sz="1200" b="1"/>
            </a:lvl3pPr>
            <a:lvl4pPr>
              <a:spcBef>
                <a:spcPts val="400"/>
              </a:spcBef>
              <a:spcAft>
                <a:spcPts val="0"/>
              </a:spcAft>
              <a:defRPr sz="1200" b="1"/>
            </a:lvl4pPr>
            <a:lvl5pPr>
              <a:spcBef>
                <a:spcPts val="400"/>
              </a:spcBef>
              <a:spcAft>
                <a:spcPts val="0"/>
              </a:spcAft>
              <a:defRPr sz="1200" b="1"/>
            </a:lvl5pPr>
          </a:lstStyle>
          <a:p>
            <a:pPr lvl="0"/>
            <a:r>
              <a:rPr kumimoji="1" lang="ja-JP" altLang="en-US"/>
              <a:t>マスター テキストの書式設定</a:t>
            </a:r>
          </a:p>
        </p:txBody>
      </p:sp>
      <p:sp>
        <p:nvSpPr>
          <p:cNvPr id="8" name="縦書きテキスト プレースホルダー 7"/>
          <p:cNvSpPr>
            <a:spLocks noGrp="1"/>
          </p:cNvSpPr>
          <p:nvPr>
            <p:ph type="body" orient="vert" sz="quarter" idx="14" hasCustomPrompt="1"/>
          </p:nvPr>
        </p:nvSpPr>
        <p:spPr>
          <a:xfrm>
            <a:off x="414000" y="702000"/>
            <a:ext cx="9075600" cy="192086"/>
          </a:xfrm>
          <a:noFill/>
          <a:ln>
            <a:noFill/>
          </a:ln>
        </p:spPr>
        <p:txBody>
          <a:bodyPr vert="horz" lIns="54000" tIns="0" rIns="54000" bIns="0" rtlCol="0" anchor="ctr">
            <a:noAutofit/>
          </a:bodyPr>
          <a:lstStyle>
            <a:lvl1pPr>
              <a:defRPr lang="ja-JP" altLang="en-US" b="0" i="0" cap="none" baseline="0" smtClean="0">
                <a:solidFill>
                  <a:srgbClr val="FFFFFF"/>
                </a:solidFill>
              </a:defRPr>
            </a:lvl1pPr>
            <a:lvl2pPr>
              <a:defRPr lang="ja-JP" altLang="en-US" sz="1000" b="0" i="0" cap="none" baseline="0" smtClean="0"/>
            </a:lvl2pPr>
            <a:lvl3pPr>
              <a:defRPr lang="ja-JP" altLang="en-US" sz="1200" b="1" i="0" cap="all" smtClean="0"/>
            </a:lvl3pPr>
            <a:lvl4pPr>
              <a:defRPr lang="ja-JP" altLang="en-US" sz="1200" b="1" i="0" cap="all" smtClean="0"/>
            </a:lvl4pPr>
            <a:lvl5pPr>
              <a:defRPr lang="ja-JP" altLang="en-US" sz="1200" b="1" cap="all"/>
            </a:lvl5pPr>
          </a:lstStyle>
          <a:p>
            <a:pPr lvl="0"/>
            <a:r>
              <a:rPr lang="ja-JP" altLang="en-US" dirty="0"/>
              <a:t>サブタイトルの書式設定</a:t>
            </a:r>
          </a:p>
        </p:txBody>
      </p:sp>
      <p:sp>
        <p:nvSpPr>
          <p:cNvPr id="9"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1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テキスト ボックス 10"/>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grpSp>
        <p:nvGrpSpPr>
          <p:cNvPr id="12" name="Group 83"/>
          <p:cNvGrpSpPr/>
          <p:nvPr>
            <p:custDataLst>
              <p:tags r:id="rId1"/>
            </p:custDataLst>
          </p:nvPr>
        </p:nvGrpSpPr>
        <p:grpSpPr>
          <a:xfrm>
            <a:off x="413544" y="6879384"/>
            <a:ext cx="9076531" cy="85104"/>
            <a:chOff x="413544" y="-261938"/>
            <a:chExt cx="9076531" cy="247650"/>
          </a:xfrm>
        </p:grpSpPr>
        <p:sp>
          <p:nvSpPr>
            <p:cNvPr id="13"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4"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5"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6"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7"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8"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9"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0"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1"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2"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3"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4"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25" name="Group 83"/>
          <p:cNvGrpSpPr/>
          <p:nvPr>
            <p:custDataLst>
              <p:tags r:id="rId2"/>
            </p:custDataLst>
          </p:nvPr>
        </p:nvGrpSpPr>
        <p:grpSpPr>
          <a:xfrm>
            <a:off x="413544" y="-105585"/>
            <a:ext cx="9074150" cy="85104"/>
            <a:chOff x="413544" y="-261938"/>
            <a:chExt cx="9074150" cy="247650"/>
          </a:xfrm>
        </p:grpSpPr>
        <p:sp>
          <p:nvSpPr>
            <p:cNvPr id="26"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7"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8"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9"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0"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1"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2"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3"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4"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5"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6"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7"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38" name="Group 136"/>
          <p:cNvGrpSpPr/>
          <p:nvPr>
            <p:custDataLst>
              <p:tags r:id="rId3"/>
            </p:custDataLst>
          </p:nvPr>
        </p:nvGrpSpPr>
        <p:grpSpPr>
          <a:xfrm>
            <a:off x="-102316" y="321469"/>
            <a:ext cx="80962" cy="6326462"/>
            <a:chOff x="9926638" y="321469"/>
            <a:chExt cx="282575" cy="6326462"/>
          </a:xfrm>
        </p:grpSpPr>
        <p:sp>
          <p:nvSpPr>
            <p:cNvPr id="39"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0"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1"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2"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3"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4"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5"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6"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7"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8"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9"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0"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1"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2"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3"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4"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5"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6"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57" name="Group 136"/>
          <p:cNvGrpSpPr/>
          <p:nvPr>
            <p:custDataLst>
              <p:tags r:id="rId4"/>
            </p:custDataLst>
          </p:nvPr>
        </p:nvGrpSpPr>
        <p:grpSpPr>
          <a:xfrm>
            <a:off x="9926639" y="321469"/>
            <a:ext cx="80962" cy="6326462"/>
            <a:chOff x="9926638" y="321469"/>
            <a:chExt cx="282575" cy="6326462"/>
          </a:xfrm>
        </p:grpSpPr>
        <p:sp>
          <p:nvSpPr>
            <p:cNvPr id="58"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9"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0"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1"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2"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3"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4"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5"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6"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7"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8"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9"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0"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1"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2"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3"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4"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5"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726716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Appendix">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3095625"/>
            <a:ext cx="6769100" cy="0"/>
          </a:xfrm>
          <a:prstGeom prst="line">
            <a:avLst/>
          </a:prstGeom>
          <a:noFill/>
          <a:ln w="25400">
            <a:solidFill>
              <a:srgbClr val="E60000"/>
            </a:solidFill>
            <a:round/>
            <a:headEnd/>
            <a:tailEnd/>
          </a:ln>
          <a:effectLst/>
        </p:spPr>
        <p:txBody>
          <a:bodyPr>
            <a:spAutoFit/>
          </a:bodyPr>
          <a:lstStyle/>
          <a:p>
            <a:pPr>
              <a:defRPr/>
            </a:pPr>
            <a:endParaRPr lang="ja-JP" altLang="en-US"/>
          </a:p>
        </p:txBody>
      </p:sp>
      <p:sp>
        <p:nvSpPr>
          <p:cNvPr id="4" name="Line 60"/>
          <p:cNvSpPr>
            <a:spLocks noChangeShapeType="1"/>
          </p:cNvSpPr>
          <p:nvPr userDrawn="1"/>
        </p:nvSpPr>
        <p:spPr bwMode="auto">
          <a:xfrm flipV="1">
            <a:off x="2720975" y="3694113"/>
            <a:ext cx="6767513" cy="0"/>
          </a:xfrm>
          <a:prstGeom prst="line">
            <a:avLst/>
          </a:prstGeom>
          <a:noFill/>
          <a:ln w="12700">
            <a:solidFill>
              <a:srgbClr val="5A5A5A"/>
            </a:solidFill>
            <a:round/>
            <a:headEnd/>
            <a:tailEnd/>
          </a:ln>
          <a:effectLst/>
        </p:spPr>
        <p:txBody>
          <a:bodyPr>
            <a:spAutoFit/>
          </a:bodyPr>
          <a:lstStyle/>
          <a:p>
            <a:pPr>
              <a:defRPr/>
            </a:pPr>
            <a:endParaRPr lang="ja-JP" altLang="en-US"/>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pPr algn="r">
                <a:defRPr/>
              </a:pPr>
              <a:t>‹#›</a:t>
            </a:fld>
            <a:endParaRPr lang="ja-JP" altLang="en-US" dirty="0"/>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rPr>
              <a:t>/</a:t>
            </a:r>
            <a:r>
              <a:rPr lang="ja-JP" altLang="en-US" dirty="0">
                <a:solidFill>
                  <a:schemeClr val="bg1"/>
                </a:solidFill>
              </a:rPr>
              <a:t>●</a:t>
            </a:r>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4" name="Rectangle 18"/>
          <p:cNvSpPr>
            <a:spLocks noChangeArrowheads="1"/>
          </p:cNvSpPr>
          <p:nvPr userDrawn="1"/>
        </p:nvSpPr>
        <p:spPr bwMode="auto">
          <a:xfrm>
            <a:off x="2730500" y="2757335"/>
            <a:ext cx="746999" cy="301778"/>
          </a:xfrm>
          <a:prstGeom prst="rect">
            <a:avLst/>
          </a:prstGeom>
          <a:noFill/>
          <a:ln w="9525" algn="ctr">
            <a:noFill/>
            <a:miter lim="800000"/>
            <a:headEnd/>
            <a:tailEnd/>
          </a:ln>
        </p:spPr>
        <p:txBody>
          <a:bodyPr wrap="none" lIns="0" tIns="35988" rIns="0" bIns="49511" anchor="b">
            <a:spAutoFit/>
          </a:bodyPr>
          <a:lstStyle/>
          <a:p>
            <a:pPr algn="l" eaLnBrk="0" hangingPunct="0">
              <a:lnSpc>
                <a:spcPct val="100000"/>
              </a:lnSpc>
              <a:spcBef>
                <a:spcPct val="0"/>
              </a:spcBef>
              <a:buClrTx/>
              <a:buFontTx/>
              <a:buNone/>
            </a:pPr>
            <a:r>
              <a:rPr lang="en-US" altLang="ja-JP" sz="1400" dirty="0">
                <a:solidFill>
                  <a:schemeClr val="tx1"/>
                </a:solidFill>
              </a:rPr>
              <a:t>Appendix</a:t>
            </a:r>
            <a:endParaRPr lang="ja-JP" altLang="en-US" sz="1400" dirty="0">
              <a:solidFill>
                <a:schemeClr val="tx1"/>
              </a:solidFill>
            </a:endParaRPr>
          </a:p>
        </p:txBody>
      </p:sp>
      <p:sp>
        <p:nvSpPr>
          <p:cNvPr id="43"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5"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49"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0"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本文スライド">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406400" y="662087"/>
            <a:ext cx="9061450" cy="307777"/>
          </a:xfrm>
          <a:noFill/>
          <a:ln w="9525">
            <a:noFill/>
            <a:miter lim="800000"/>
            <a:headEnd/>
            <a:tailEnd/>
          </a:ln>
        </p:spPr>
        <p:txBody>
          <a:bodyPr vert="horz" wrap="square" lIns="0" tIns="0" rIns="0" bIns="0" numCol="1" anchor="ctr" anchorCtr="0" compatLnSpc="1">
            <a:prstTxWarp prst="textNoShape">
              <a:avLst/>
            </a:prstTxWarp>
            <a:spAutoFit/>
          </a:bodyPr>
          <a:lstStyle>
            <a:lvl1pPr>
              <a:defRPr kumimoji="1" lang="ja-JP" altLang="en-US" sz="2000" b="1" dirty="0">
                <a:solidFill>
                  <a:schemeClr val="tx2"/>
                </a:solidFill>
                <a:latin typeface="+mj-lt"/>
                <a:ea typeface="+mj-ea"/>
                <a:cs typeface="+mj-cs"/>
              </a:defRPr>
            </a:lvl1pPr>
          </a:lstStyle>
          <a:p>
            <a:pPr lvl="0" algn="l" defTabSz="990600" rtl="0" eaLnBrk="0" fontAlgn="base" hangingPunct="0">
              <a:spcBef>
                <a:spcPct val="0"/>
              </a:spcBef>
              <a:spcAft>
                <a:spcPct val="0"/>
              </a:spcAft>
            </a:pPr>
            <a:r>
              <a:rPr lang="ja-JP" altLang="en-US" dirty="0"/>
              <a:t>タイトル</a:t>
            </a:r>
            <a:r>
              <a:rPr lang="en-US" altLang="ja-JP" dirty="0"/>
              <a:t>MSP</a:t>
            </a:r>
            <a:r>
              <a:rPr lang="ja-JP" altLang="en-US" dirty="0"/>
              <a:t>ゴシック</a:t>
            </a:r>
            <a:r>
              <a:rPr lang="en-US" altLang="ja-JP" dirty="0"/>
              <a:t>20pt□□□□</a:t>
            </a:r>
            <a:endParaRPr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表紙 1行">
    <p:spTree>
      <p:nvGrpSpPr>
        <p:cNvPr id="1" name=""/>
        <p:cNvGrpSpPr/>
        <p:nvPr/>
      </p:nvGrpSpPr>
      <p:grpSpPr>
        <a:xfrm>
          <a:off x="0" y="0"/>
          <a:ext cx="0" cy="0"/>
          <a:chOff x="0" y="0"/>
          <a:chExt cx="0" cy="0"/>
        </a:xfrm>
      </p:grpSpPr>
      <p:pic>
        <p:nvPicPr>
          <p:cNvPr id="5" name="Picture 4" descr="Cover1a.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01" y="1817688"/>
            <a:ext cx="9993701" cy="640080"/>
          </a:xfrm>
          <a:prstGeom prst="rect">
            <a:avLst/>
          </a:prstGeom>
        </p:spPr>
      </p:pic>
      <p:sp>
        <p:nvSpPr>
          <p:cNvPr id="2" name="Title 1"/>
          <p:cNvSpPr>
            <a:spLocks noGrp="1"/>
          </p:cNvSpPr>
          <p:nvPr>
            <p:ph type="title" hasCustomPrompt="1"/>
          </p:nvPr>
        </p:nvSpPr>
        <p:spPr>
          <a:xfrm>
            <a:off x="1424512" y="1817688"/>
            <a:ext cx="4607988" cy="640080"/>
          </a:xfrm>
          <a:prstGeom prst="rect">
            <a:avLst/>
          </a:prstGeom>
        </p:spPr>
        <p:txBody>
          <a:bodyPr anchor="ctr" anchorCtr="0"/>
          <a:lstStyle>
            <a:lvl1pPr>
              <a:lnSpc>
                <a:spcPct val="110000"/>
              </a:lnSpc>
              <a:defRPr sz="2600" baseline="0">
                <a:solidFill>
                  <a:schemeClr val="tx1"/>
                </a:solidFill>
              </a:defRPr>
            </a:lvl1pPr>
          </a:lstStyle>
          <a:p>
            <a:r>
              <a:rPr lang="ja-JP" altLang="en-US" dirty="0"/>
              <a:t>タイトル</a:t>
            </a:r>
            <a:r>
              <a:rPr lang="en-US" altLang="ja-JP" dirty="0"/>
              <a:t>1</a:t>
            </a:r>
            <a:r>
              <a:rPr lang="ja-JP" altLang="en-US" dirty="0"/>
              <a:t>行 </a:t>
            </a:r>
            <a:r>
              <a:rPr lang="en-US" altLang="ja-JP" dirty="0"/>
              <a:t>MSP</a:t>
            </a:r>
            <a:r>
              <a:rPr lang="ja-JP" altLang="en-US" dirty="0"/>
              <a:t>ゴシック </a:t>
            </a:r>
            <a:r>
              <a:rPr lang="en-US" altLang="ja-JP" dirty="0"/>
              <a:t>26pt</a:t>
            </a:r>
            <a:endParaRPr lang="en-US" dirty="0"/>
          </a:p>
        </p:txBody>
      </p:sp>
      <p:sp>
        <p:nvSpPr>
          <p:cNvPr id="4" name="テキスト プレースホルダー 3"/>
          <p:cNvSpPr>
            <a:spLocks noGrp="1"/>
          </p:cNvSpPr>
          <p:nvPr>
            <p:ph type="body" sz="quarter" idx="13" hasCustomPrompt="1"/>
          </p:nvPr>
        </p:nvSpPr>
        <p:spPr>
          <a:xfrm>
            <a:off x="1424513" y="3282358"/>
            <a:ext cx="4607991" cy="877664"/>
          </a:xfrm>
          <a:prstGeom prst="rect">
            <a:avLst/>
          </a:prstGeom>
        </p:spPr>
        <p:txBody>
          <a:bodyPr vert="horz" lIns="53975" tIns="0" rIns="53975" bIns="0" rtlCol="0">
            <a:noAutofit/>
          </a:bodyPr>
          <a:lstStyle>
            <a:lvl1pPr>
              <a:spcAft>
                <a:spcPts val="0"/>
              </a:spcAft>
              <a:defRPr lang="ja-JP" altLang="en-US" sz="1200" b="1" i="0" cap="none" baseline="0" dirty="0" smtClean="0">
                <a:latin typeface="+mn-lt"/>
                <a:ea typeface="+mn-ea"/>
                <a:cs typeface="+mn-cs"/>
              </a:defRPr>
            </a:lvl1pPr>
          </a:lstStyle>
          <a:p>
            <a:r>
              <a:rPr lang="ja-JP" altLang="en-US" dirty="0"/>
              <a:t>サブタイトル </a:t>
            </a:r>
            <a:r>
              <a:rPr lang="en-US" altLang="ja-JP" dirty="0"/>
              <a:t>MSP</a:t>
            </a:r>
            <a:r>
              <a:rPr lang="ja-JP" altLang="en-US" dirty="0"/>
              <a:t>ゴシック＋</a:t>
            </a:r>
            <a:r>
              <a:rPr lang="en-US" altLang="ja-JP" dirty="0"/>
              <a:t>Arial Bold 12pt</a:t>
            </a:r>
          </a:p>
          <a:p>
            <a:r>
              <a:rPr lang="ja-JP" altLang="en-US" dirty="0"/>
              <a:t>□□□□年□□月□□日</a:t>
            </a:r>
            <a:endParaRPr lang="en-US" altLang="ja-JP" dirty="0"/>
          </a:p>
          <a:p>
            <a:r>
              <a:rPr lang="ja-JP" altLang="en-US" dirty="0"/>
              <a:t>部署名</a:t>
            </a:r>
            <a:endParaRPr kumimoji="1" lang="ja-JP" altLang="en-US" dirty="0"/>
          </a:p>
        </p:txBody>
      </p:sp>
      <p:sp>
        <p:nvSpPr>
          <p:cNvPr id="7" name="テキスト プレースホルダー 10"/>
          <p:cNvSpPr>
            <a:spLocks noGrp="1"/>
          </p:cNvSpPr>
          <p:nvPr>
            <p:ph type="body" sz="quarter" idx="12" hasCustomPrompt="1"/>
          </p:nvPr>
        </p:nvSpPr>
        <p:spPr>
          <a:xfrm>
            <a:off x="414000" y="350015"/>
            <a:ext cx="5237034" cy="687988"/>
          </a:xfrm>
          <a:prstGeom prst="rect">
            <a:avLst/>
          </a:prstGeom>
          <a:noFill/>
        </p:spPr>
        <p:txBody>
          <a:bodyPr wrap="square" lIns="0" tIns="0" rIns="0" bIns="0" rtlCol="0" anchor="t">
            <a:normAutofit/>
          </a:bodyPr>
          <a:lstStyle>
            <a:lvl1pPr>
              <a:lnSpc>
                <a:spcPct val="100000"/>
              </a:lnSpc>
              <a:defRPr lang="ja-JP" altLang="en-US" sz="2000" b="0" smtClean="0">
                <a:latin typeface="Arial" panose="020B0604020202020204" pitchFamily="34" charset="0"/>
                <a:ea typeface="ＭＳ Ｐゴシック" panose="020B0600070205080204" pitchFamily="50" charset="-128"/>
                <a:cs typeface="Arial" panose="020B0604020202020204" pitchFamily="34" charset="0"/>
              </a:defRPr>
            </a:lvl1pPr>
            <a:lvl2pPr>
              <a:defRPr lang="ja-JP" altLang="en-US" sz="2000" b="0" smtClean="0"/>
            </a:lvl2pPr>
            <a:lvl3pPr>
              <a:defRPr lang="ja-JP" altLang="en-US" sz="2000" b="0" smtClean="0"/>
            </a:lvl3pPr>
            <a:lvl4pPr>
              <a:defRPr lang="ja-JP" altLang="en-US" sz="2000" b="0" smtClean="0"/>
            </a:lvl4pPr>
            <a:lvl5pPr>
              <a:defRPr lang="ja-JP" altLang="en-US" sz="2000" b="0"/>
            </a:lvl5pPr>
          </a:lstStyle>
          <a:p>
            <a:r>
              <a:rPr lang="ja-JP" altLang="en-US" dirty="0"/>
              <a:t>クライアント名 </a:t>
            </a:r>
            <a:r>
              <a:rPr lang="en-US" altLang="ja-JP" dirty="0"/>
              <a:t>MSP</a:t>
            </a:r>
            <a:r>
              <a:rPr lang="ja-JP" altLang="en-US" dirty="0"/>
              <a:t>ゴシック </a:t>
            </a:r>
            <a:r>
              <a:rPr lang="en-US" altLang="ja-JP" dirty="0"/>
              <a:t>20pt</a:t>
            </a:r>
          </a:p>
        </p:txBody>
      </p:sp>
      <p:sp>
        <p:nvSpPr>
          <p:cNvPr id="3" name="テキスト ボックス 2"/>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a:t>Cover 1</a:t>
            </a:r>
            <a:endParaRPr kumimoji="1" lang="ja-JP" altLang="en-US" sz="600" baseline="0" dirty="0"/>
          </a:p>
        </p:txBody>
      </p:sp>
      <p:grpSp>
        <p:nvGrpSpPr>
          <p:cNvPr id="10" name="グループ化 9"/>
          <p:cNvGrpSpPr/>
          <p:nvPr/>
        </p:nvGrpSpPr>
        <p:grpSpPr>
          <a:xfrm>
            <a:off x="1427495" y="-113318"/>
            <a:ext cx="4747260" cy="92724"/>
            <a:chOff x="1427495" y="-138636"/>
            <a:chExt cx="4747260" cy="92724"/>
          </a:xfrm>
        </p:grpSpPr>
        <p:sp>
          <p:nvSpPr>
            <p:cNvPr id="11" name="Line 236"/>
            <p:cNvSpPr>
              <a:spLocks noChangeShapeType="1"/>
            </p:cNvSpPr>
            <p:nvPr userDrawn="1"/>
          </p:nvSpPr>
          <p:spPr bwMode="auto">
            <a:xfrm>
              <a:off x="6030292"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2" name="Line 237"/>
            <p:cNvSpPr>
              <a:spLocks noChangeShapeType="1"/>
            </p:cNvSpPr>
            <p:nvPr userDrawn="1"/>
          </p:nvSpPr>
          <p:spPr bwMode="auto">
            <a:xfrm>
              <a:off x="6174755"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3" name="Line 237"/>
            <p:cNvSpPr>
              <a:spLocks noChangeShapeType="1"/>
            </p:cNvSpPr>
            <p:nvPr userDrawn="1"/>
          </p:nvSpPr>
          <p:spPr bwMode="auto">
            <a:xfrm>
              <a:off x="1427495" y="-13863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14" name="グループ化 13"/>
          <p:cNvGrpSpPr/>
          <p:nvPr/>
        </p:nvGrpSpPr>
        <p:grpSpPr>
          <a:xfrm>
            <a:off x="1427495" y="6878749"/>
            <a:ext cx="4747260" cy="92724"/>
            <a:chOff x="1427495" y="6879384"/>
            <a:chExt cx="4747260" cy="92724"/>
          </a:xfrm>
        </p:grpSpPr>
        <p:sp>
          <p:nvSpPr>
            <p:cNvPr id="15" name="Line 236"/>
            <p:cNvSpPr>
              <a:spLocks noChangeShapeType="1"/>
            </p:cNvSpPr>
            <p:nvPr userDrawn="1"/>
          </p:nvSpPr>
          <p:spPr bwMode="auto">
            <a:xfrm>
              <a:off x="6030292"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6" name="Line 237"/>
            <p:cNvSpPr>
              <a:spLocks noChangeShapeType="1"/>
            </p:cNvSpPr>
            <p:nvPr userDrawn="1"/>
          </p:nvSpPr>
          <p:spPr bwMode="auto">
            <a:xfrm>
              <a:off x="6174755"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7" name="Line 237"/>
            <p:cNvSpPr>
              <a:spLocks noChangeShapeType="1"/>
            </p:cNvSpPr>
            <p:nvPr userDrawn="1"/>
          </p:nvSpPr>
          <p:spPr bwMode="auto">
            <a:xfrm>
              <a:off x="1427495" y="688700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18" name="グループ化 17"/>
          <p:cNvGrpSpPr/>
          <p:nvPr/>
        </p:nvGrpSpPr>
        <p:grpSpPr>
          <a:xfrm>
            <a:off x="-105884" y="350838"/>
            <a:ext cx="80962" cy="3809184"/>
            <a:chOff x="9926638" y="350838"/>
            <a:chExt cx="282575" cy="3809184"/>
          </a:xfrm>
        </p:grpSpPr>
        <p:sp>
          <p:nvSpPr>
            <p:cNvPr id="19" name="Line 247"/>
            <p:cNvSpPr>
              <a:spLocks noChangeShapeType="1"/>
            </p:cNvSpPr>
            <p:nvPr userDrawn="1"/>
          </p:nvSpPr>
          <p:spPr bwMode="auto">
            <a:xfrm>
              <a:off x="9926638" y="4160022"/>
              <a:ext cx="282575"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0" name="Line 110"/>
            <p:cNvSpPr>
              <a:spLocks noChangeShapeType="1"/>
            </p:cNvSpPr>
            <p:nvPr userDrawn="1"/>
          </p:nvSpPr>
          <p:spPr bwMode="auto">
            <a:xfrm>
              <a:off x="9926638" y="1038003"/>
              <a:ext cx="282575"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1" name="Line 112"/>
            <p:cNvSpPr>
              <a:spLocks noChangeShapeType="1"/>
            </p:cNvSpPr>
            <p:nvPr userDrawn="1"/>
          </p:nvSpPr>
          <p:spPr bwMode="auto">
            <a:xfrm>
              <a:off x="9926638" y="3282358"/>
              <a:ext cx="282575"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2" name="Line 112"/>
            <p:cNvSpPr>
              <a:spLocks noChangeShapeType="1"/>
            </p:cNvSpPr>
            <p:nvPr userDrawn="1"/>
          </p:nvSpPr>
          <p:spPr bwMode="auto">
            <a:xfrm>
              <a:off x="9926638" y="2457768"/>
              <a:ext cx="282575"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3" name="Line 110"/>
            <p:cNvSpPr>
              <a:spLocks noChangeShapeType="1"/>
            </p:cNvSpPr>
            <p:nvPr userDrawn="1"/>
          </p:nvSpPr>
          <p:spPr bwMode="auto">
            <a:xfrm>
              <a:off x="9926638" y="350838"/>
              <a:ext cx="282575"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4" name="Line 112"/>
            <p:cNvSpPr>
              <a:spLocks noChangeShapeType="1"/>
            </p:cNvSpPr>
            <p:nvPr userDrawn="1"/>
          </p:nvSpPr>
          <p:spPr bwMode="auto">
            <a:xfrm>
              <a:off x="9926638" y="1812301"/>
              <a:ext cx="282575"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pic>
        <p:nvPicPr>
          <p:cNvPr id="25"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06400" y="6223000"/>
            <a:ext cx="3506608" cy="2062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 name="図 25">
            <a:extLst>
              <a:ext uri="{FF2B5EF4-FFF2-40B4-BE49-F238E27FC236}">
                <a16:creationId xmlns:a16="http://schemas.microsoft.com/office/drawing/2014/main" id="{7768D562-3A2C-4E17-AFD5-69FBD0C50350}"/>
              </a:ext>
            </a:extLst>
          </p:cNvPr>
          <p:cNvPicPr>
            <a:picLocks noChangeAspect="1"/>
          </p:cNvPicPr>
          <p:nvPr/>
        </p:nvPicPr>
        <p:blipFill>
          <a:blip r:embed="rId4"/>
          <a:stretch>
            <a:fillRect/>
          </a:stretch>
        </p:blipFill>
        <p:spPr>
          <a:xfrm>
            <a:off x="8204270" y="5896487"/>
            <a:ext cx="1339850" cy="674983"/>
          </a:xfrm>
          <a:prstGeom prst="rect">
            <a:avLst/>
          </a:prstGeom>
        </p:spPr>
      </p:pic>
    </p:spTree>
    <p:extLst>
      <p:ext uri="{BB962C8B-B14F-4D97-AF65-F5344CB8AC3E}">
        <p14:creationId xmlns:p14="http://schemas.microsoft.com/office/powerpoint/2010/main" val="2657895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表紙 2～3行">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424512" y="1763062"/>
            <a:ext cx="4968688" cy="1449914"/>
          </a:xfrm>
          <a:prstGeom prst="rect">
            <a:avLst/>
          </a:prstGeom>
        </p:spPr>
        <p:txBody>
          <a:bodyPr anchor="t"/>
          <a:lstStyle>
            <a:lvl1pPr>
              <a:lnSpc>
                <a:spcPct val="110000"/>
              </a:lnSpc>
              <a:defRPr sz="2600" baseline="0">
                <a:solidFill>
                  <a:schemeClr val="tx1"/>
                </a:solidFill>
              </a:defRPr>
            </a:lvl1pPr>
          </a:lstStyle>
          <a:p>
            <a:r>
              <a:rPr lang="ja-JP" altLang="en-US" dirty="0"/>
              <a:t>タイトル </a:t>
            </a:r>
            <a:r>
              <a:rPr lang="en-US" altLang="ja-JP" dirty="0"/>
              <a:t>MSP</a:t>
            </a:r>
            <a:r>
              <a:rPr lang="ja-JP" altLang="en-US" dirty="0"/>
              <a:t>ゴシック </a:t>
            </a:r>
            <a:r>
              <a:rPr lang="en-US" altLang="ja-JP" dirty="0"/>
              <a:t>26pt</a:t>
            </a:r>
            <a:br>
              <a:rPr lang="en-US" altLang="ja-JP" dirty="0"/>
            </a:br>
            <a:r>
              <a:rPr lang="en-US" altLang="ja-JP" dirty="0"/>
              <a:t>Title Arial Regular 26pt</a:t>
            </a:r>
            <a:br>
              <a:rPr lang="en-US" altLang="ja-JP" dirty="0"/>
            </a:br>
            <a:r>
              <a:rPr lang="en-US" altLang="ja-JP" dirty="0"/>
              <a:t>2</a:t>
            </a:r>
            <a:r>
              <a:rPr lang="ja-JP" altLang="en-US" dirty="0"/>
              <a:t>～</a:t>
            </a:r>
            <a:r>
              <a:rPr lang="en-US" altLang="ja-JP" dirty="0"/>
              <a:t>3</a:t>
            </a:r>
            <a:r>
              <a:rPr lang="ja-JP" altLang="en-US" dirty="0"/>
              <a:t>行まで</a:t>
            </a:r>
            <a:endParaRPr lang="en-US" dirty="0"/>
          </a:p>
        </p:txBody>
      </p:sp>
      <p:sp>
        <p:nvSpPr>
          <p:cNvPr id="13" name="正方形/長方形 7"/>
          <p:cNvSpPr/>
          <p:nvPr/>
        </p:nvSpPr>
        <p:spPr>
          <a:xfrm>
            <a:off x="415925" y="1818003"/>
            <a:ext cx="9490076" cy="1213200"/>
          </a:xfrm>
          <a:custGeom>
            <a:avLst/>
            <a:gdLst/>
            <a:ahLst/>
            <a:cxnLst/>
            <a:rect l="l" t="t" r="r" b="b"/>
            <a:pathLst>
              <a:path w="8688360" h="1213200">
                <a:moveTo>
                  <a:pt x="5639998" y="0"/>
                </a:moveTo>
                <a:lnTo>
                  <a:pt x="8688360" y="0"/>
                </a:lnTo>
                <a:lnTo>
                  <a:pt x="8688360" y="1213200"/>
                </a:lnTo>
                <a:lnTo>
                  <a:pt x="5639998" y="1213200"/>
                </a:lnTo>
                <a:cubicBezTo>
                  <a:pt x="5691031" y="1019406"/>
                  <a:pt x="5716561" y="815984"/>
                  <a:pt x="5716561" y="606600"/>
                </a:cubicBezTo>
                <a:cubicBezTo>
                  <a:pt x="5716561" y="397216"/>
                  <a:pt x="5691031" y="193794"/>
                  <a:pt x="5639998" y="0"/>
                </a:cubicBezTo>
                <a:close/>
                <a:moveTo>
                  <a:pt x="0" y="0"/>
                </a:moveTo>
                <a:lnTo>
                  <a:pt x="751780" y="0"/>
                </a:lnTo>
                <a:cubicBezTo>
                  <a:pt x="700747" y="193794"/>
                  <a:pt x="675217" y="397216"/>
                  <a:pt x="675217" y="606600"/>
                </a:cubicBezTo>
                <a:cubicBezTo>
                  <a:pt x="675217" y="815984"/>
                  <a:pt x="700747" y="1019406"/>
                  <a:pt x="751780" y="1213200"/>
                </a:cubicBezTo>
                <a:lnTo>
                  <a:pt x="0" y="1213200"/>
                </a:lnTo>
                <a:close/>
              </a:path>
            </a:pathLst>
          </a:custGeom>
          <a:gradFill flip="none" rotWithShape="1">
            <a:gsLst>
              <a:gs pos="62000">
                <a:schemeClr val="bg2"/>
              </a:gs>
              <a:gs pos="0">
                <a:srgbClr val="820000"/>
              </a:gs>
              <a:gs pos="100000">
                <a:srgbClr val="E60000"/>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defTabSz="495265"/>
            <a:endParaRPr kumimoji="1" lang="ja-JP" altLang="en-US" sz="2000">
              <a:solidFill>
                <a:srgbClr val="FFFFFF"/>
              </a:solidFill>
            </a:endParaRPr>
          </a:p>
        </p:txBody>
      </p:sp>
      <p:sp>
        <p:nvSpPr>
          <p:cNvPr id="8" name="テキスト プレースホルダー 3"/>
          <p:cNvSpPr>
            <a:spLocks noGrp="1"/>
          </p:cNvSpPr>
          <p:nvPr>
            <p:ph type="body" sz="quarter" idx="13" hasCustomPrompt="1"/>
          </p:nvPr>
        </p:nvSpPr>
        <p:spPr>
          <a:xfrm>
            <a:off x="1424513" y="3282358"/>
            <a:ext cx="4607991" cy="877664"/>
          </a:xfrm>
          <a:prstGeom prst="rect">
            <a:avLst/>
          </a:prstGeom>
        </p:spPr>
        <p:txBody>
          <a:bodyPr vert="horz" lIns="54000" tIns="0" rIns="54000" bIns="0" rtlCol="0">
            <a:noAutofit/>
          </a:bodyPr>
          <a:lstStyle>
            <a:lvl1pPr>
              <a:spcAft>
                <a:spcPts val="0"/>
              </a:spcAft>
              <a:defRPr lang="ja-JP" altLang="en-US" sz="1200" b="1" i="0" cap="none" baseline="0" dirty="0" smtClean="0">
                <a:latin typeface="+mn-lt"/>
                <a:ea typeface="+mn-ea"/>
                <a:cs typeface="+mn-cs"/>
              </a:defRPr>
            </a:lvl1pPr>
          </a:lstStyle>
          <a:p>
            <a:r>
              <a:rPr lang="ja-JP" altLang="en-US" dirty="0"/>
              <a:t>サブタイトル </a:t>
            </a:r>
            <a:r>
              <a:rPr lang="en-US" altLang="ja-JP" dirty="0"/>
              <a:t>MSP</a:t>
            </a:r>
            <a:r>
              <a:rPr lang="ja-JP" altLang="en-US" dirty="0"/>
              <a:t>ゴシック＋</a:t>
            </a:r>
            <a:r>
              <a:rPr lang="en-US" altLang="ja-JP" dirty="0"/>
              <a:t>Arial Bold 12pt</a:t>
            </a:r>
          </a:p>
          <a:p>
            <a:r>
              <a:rPr lang="ja-JP" altLang="en-US" dirty="0"/>
              <a:t>□□□□年□□月□□日</a:t>
            </a:r>
            <a:endParaRPr lang="en-US" altLang="ja-JP" dirty="0"/>
          </a:p>
          <a:p>
            <a:r>
              <a:rPr lang="ja-JP" altLang="en-US" dirty="0"/>
              <a:t>部署名</a:t>
            </a:r>
            <a:endParaRPr kumimoji="1" lang="ja-JP" altLang="en-US" dirty="0"/>
          </a:p>
        </p:txBody>
      </p:sp>
      <p:sp>
        <p:nvSpPr>
          <p:cNvPr id="7" name="テキスト プレースホルダー 10"/>
          <p:cNvSpPr>
            <a:spLocks noGrp="1"/>
          </p:cNvSpPr>
          <p:nvPr>
            <p:ph type="body" sz="quarter" idx="12" hasCustomPrompt="1"/>
          </p:nvPr>
        </p:nvSpPr>
        <p:spPr>
          <a:xfrm>
            <a:off x="414000" y="350015"/>
            <a:ext cx="5237034" cy="687988"/>
          </a:xfrm>
          <a:prstGeom prst="rect">
            <a:avLst/>
          </a:prstGeom>
          <a:noFill/>
        </p:spPr>
        <p:txBody>
          <a:bodyPr wrap="square" lIns="0" tIns="0" rIns="0" bIns="0" rtlCol="0" anchor="t">
            <a:normAutofit/>
          </a:bodyPr>
          <a:lstStyle>
            <a:lvl1pPr>
              <a:lnSpc>
                <a:spcPct val="100000"/>
              </a:lnSpc>
              <a:defRPr lang="ja-JP" altLang="en-US" sz="2000" b="0" smtClean="0">
                <a:latin typeface="Arial" panose="020B0604020202020204" pitchFamily="34" charset="0"/>
                <a:ea typeface="ＭＳ Ｐゴシック" panose="020B0600070205080204" pitchFamily="50" charset="-128"/>
                <a:cs typeface="Arial" panose="020B0604020202020204" pitchFamily="34" charset="0"/>
              </a:defRPr>
            </a:lvl1pPr>
            <a:lvl2pPr>
              <a:defRPr lang="ja-JP" altLang="en-US" sz="2000" b="0" smtClean="0"/>
            </a:lvl2pPr>
            <a:lvl3pPr>
              <a:defRPr lang="ja-JP" altLang="en-US" sz="2000" b="0" smtClean="0"/>
            </a:lvl3pPr>
            <a:lvl4pPr>
              <a:defRPr lang="ja-JP" altLang="en-US" sz="2000" b="0" smtClean="0"/>
            </a:lvl4pPr>
            <a:lvl5pPr>
              <a:defRPr lang="ja-JP" altLang="en-US" sz="2000" b="0"/>
            </a:lvl5pPr>
          </a:lstStyle>
          <a:p>
            <a:r>
              <a:rPr lang="ja-JP" altLang="en-US" dirty="0"/>
              <a:t>クライアント名 </a:t>
            </a:r>
            <a:r>
              <a:rPr lang="en-US" altLang="ja-JP" dirty="0"/>
              <a:t>MSP</a:t>
            </a:r>
            <a:r>
              <a:rPr lang="ja-JP" altLang="en-US" dirty="0"/>
              <a:t>ゴシック </a:t>
            </a:r>
            <a:r>
              <a:rPr lang="en-US" altLang="ja-JP" dirty="0"/>
              <a:t>20pt</a:t>
            </a:r>
          </a:p>
        </p:txBody>
      </p: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a:t>Cover 2</a:t>
            </a:r>
            <a:endParaRPr kumimoji="1" lang="ja-JP" altLang="en-US" sz="600" baseline="0" dirty="0"/>
          </a:p>
        </p:txBody>
      </p:sp>
      <p:grpSp>
        <p:nvGrpSpPr>
          <p:cNvPr id="11" name="グループ化 10"/>
          <p:cNvGrpSpPr/>
          <p:nvPr/>
        </p:nvGrpSpPr>
        <p:grpSpPr>
          <a:xfrm>
            <a:off x="1427495" y="-113318"/>
            <a:ext cx="4747260" cy="92724"/>
            <a:chOff x="1427495" y="-138636"/>
            <a:chExt cx="4747260" cy="92724"/>
          </a:xfrm>
        </p:grpSpPr>
        <p:sp>
          <p:nvSpPr>
            <p:cNvPr id="12" name="Line 236"/>
            <p:cNvSpPr>
              <a:spLocks noChangeShapeType="1"/>
            </p:cNvSpPr>
            <p:nvPr userDrawn="1"/>
          </p:nvSpPr>
          <p:spPr bwMode="auto">
            <a:xfrm>
              <a:off x="6030292"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4" name="Line 237"/>
            <p:cNvSpPr>
              <a:spLocks noChangeShapeType="1"/>
            </p:cNvSpPr>
            <p:nvPr userDrawn="1"/>
          </p:nvSpPr>
          <p:spPr bwMode="auto">
            <a:xfrm>
              <a:off x="6174755"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5" name="Line 237"/>
            <p:cNvSpPr>
              <a:spLocks noChangeShapeType="1"/>
            </p:cNvSpPr>
            <p:nvPr userDrawn="1"/>
          </p:nvSpPr>
          <p:spPr bwMode="auto">
            <a:xfrm>
              <a:off x="1427495" y="-13863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16" name="グループ化 15"/>
          <p:cNvGrpSpPr/>
          <p:nvPr/>
        </p:nvGrpSpPr>
        <p:grpSpPr>
          <a:xfrm>
            <a:off x="1427495" y="6878749"/>
            <a:ext cx="4747260" cy="92724"/>
            <a:chOff x="1427495" y="6879384"/>
            <a:chExt cx="4747260" cy="92724"/>
          </a:xfrm>
        </p:grpSpPr>
        <p:sp>
          <p:nvSpPr>
            <p:cNvPr id="17" name="Line 236"/>
            <p:cNvSpPr>
              <a:spLocks noChangeShapeType="1"/>
            </p:cNvSpPr>
            <p:nvPr userDrawn="1"/>
          </p:nvSpPr>
          <p:spPr bwMode="auto">
            <a:xfrm>
              <a:off x="6030292"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8" name="Line 237"/>
            <p:cNvSpPr>
              <a:spLocks noChangeShapeType="1"/>
            </p:cNvSpPr>
            <p:nvPr userDrawn="1"/>
          </p:nvSpPr>
          <p:spPr bwMode="auto">
            <a:xfrm>
              <a:off x="6174755"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9" name="Line 237"/>
            <p:cNvSpPr>
              <a:spLocks noChangeShapeType="1"/>
            </p:cNvSpPr>
            <p:nvPr userDrawn="1"/>
          </p:nvSpPr>
          <p:spPr bwMode="auto">
            <a:xfrm>
              <a:off x="1427495" y="688700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4" name="グループ化 3"/>
          <p:cNvGrpSpPr/>
          <p:nvPr/>
        </p:nvGrpSpPr>
        <p:grpSpPr>
          <a:xfrm>
            <a:off x="-105884" y="350838"/>
            <a:ext cx="80962" cy="3809184"/>
            <a:chOff x="-105884" y="350838"/>
            <a:chExt cx="80962" cy="3809184"/>
          </a:xfrm>
        </p:grpSpPr>
        <p:sp>
          <p:nvSpPr>
            <p:cNvPr id="21" name="Line 247"/>
            <p:cNvSpPr>
              <a:spLocks noChangeShapeType="1"/>
            </p:cNvSpPr>
            <p:nvPr userDrawn="1"/>
          </p:nvSpPr>
          <p:spPr bwMode="auto">
            <a:xfrm>
              <a:off x="-105884" y="416002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2" name="Line 110"/>
            <p:cNvSpPr>
              <a:spLocks noChangeShapeType="1"/>
            </p:cNvSpPr>
            <p:nvPr userDrawn="1"/>
          </p:nvSpPr>
          <p:spPr bwMode="auto">
            <a:xfrm>
              <a:off x="-105884" y="1038003"/>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3" name="Line 112"/>
            <p:cNvSpPr>
              <a:spLocks noChangeShapeType="1"/>
            </p:cNvSpPr>
            <p:nvPr userDrawn="1"/>
          </p:nvSpPr>
          <p:spPr bwMode="auto">
            <a:xfrm>
              <a:off x="-105884" y="3282358"/>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4" name="Line 112"/>
            <p:cNvSpPr>
              <a:spLocks noChangeShapeType="1"/>
            </p:cNvSpPr>
            <p:nvPr userDrawn="1"/>
          </p:nvSpPr>
          <p:spPr bwMode="auto">
            <a:xfrm>
              <a:off x="-105884" y="3212976"/>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5" name="Line 110"/>
            <p:cNvSpPr>
              <a:spLocks noChangeShapeType="1"/>
            </p:cNvSpPr>
            <p:nvPr userDrawn="1"/>
          </p:nvSpPr>
          <p:spPr bwMode="auto">
            <a:xfrm>
              <a:off x="-105884" y="350838"/>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6" name="Line 112"/>
            <p:cNvSpPr>
              <a:spLocks noChangeShapeType="1"/>
            </p:cNvSpPr>
            <p:nvPr userDrawn="1"/>
          </p:nvSpPr>
          <p:spPr bwMode="auto">
            <a:xfrm>
              <a:off x="-105884" y="176306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pic>
        <p:nvPicPr>
          <p:cNvPr id="27" name="Picture 3"/>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06400" y="6223000"/>
            <a:ext cx="3506608" cy="2062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 name="図 27">
            <a:extLst>
              <a:ext uri="{FF2B5EF4-FFF2-40B4-BE49-F238E27FC236}">
                <a16:creationId xmlns:a16="http://schemas.microsoft.com/office/drawing/2014/main" id="{319BA965-E0D8-48CB-A7E2-13AA2BEE8A37}"/>
              </a:ext>
            </a:extLst>
          </p:cNvPr>
          <p:cNvPicPr>
            <a:picLocks noChangeAspect="1"/>
          </p:cNvPicPr>
          <p:nvPr/>
        </p:nvPicPr>
        <p:blipFill>
          <a:blip r:embed="rId3"/>
          <a:stretch>
            <a:fillRect/>
          </a:stretch>
        </p:blipFill>
        <p:spPr>
          <a:xfrm>
            <a:off x="8204270" y="5896487"/>
            <a:ext cx="1339850" cy="674983"/>
          </a:xfrm>
          <a:prstGeom prst="rect">
            <a:avLst/>
          </a:prstGeom>
        </p:spPr>
      </p:pic>
    </p:spTree>
    <p:extLst>
      <p:ext uri="{BB962C8B-B14F-4D97-AF65-F5344CB8AC3E}">
        <p14:creationId xmlns:p14="http://schemas.microsoft.com/office/powerpoint/2010/main" val="1314595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表紙 3行以上">
    <p:spTree>
      <p:nvGrpSpPr>
        <p:cNvPr id="1" name=""/>
        <p:cNvGrpSpPr/>
        <p:nvPr/>
      </p:nvGrpSpPr>
      <p:grpSpPr>
        <a:xfrm>
          <a:off x="0" y="0"/>
          <a:ext cx="0" cy="0"/>
          <a:chOff x="0" y="0"/>
          <a:chExt cx="0" cy="0"/>
        </a:xfrm>
      </p:grpSpPr>
      <p:pic>
        <p:nvPicPr>
          <p:cNvPr id="8" name="Picture 7" descr="Cover2a.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01" y="1817688"/>
            <a:ext cx="9993701" cy="2340864"/>
          </a:xfrm>
          <a:prstGeom prst="rect">
            <a:avLst/>
          </a:prstGeom>
        </p:spPr>
      </p:pic>
      <p:sp>
        <p:nvSpPr>
          <p:cNvPr id="2" name="Title 1"/>
          <p:cNvSpPr>
            <a:spLocks noGrp="1"/>
          </p:cNvSpPr>
          <p:nvPr>
            <p:ph type="title" hasCustomPrompt="1"/>
          </p:nvPr>
        </p:nvSpPr>
        <p:spPr>
          <a:xfrm>
            <a:off x="1424512" y="1764002"/>
            <a:ext cx="5328738" cy="1520984"/>
          </a:xfrm>
          <a:prstGeom prst="rect">
            <a:avLst/>
          </a:prstGeom>
        </p:spPr>
        <p:txBody>
          <a:bodyPr anchor="t"/>
          <a:lstStyle>
            <a:lvl1pPr>
              <a:lnSpc>
                <a:spcPct val="110000"/>
              </a:lnSpc>
              <a:defRPr sz="2600"/>
            </a:lvl1pPr>
          </a:lstStyle>
          <a:p>
            <a:r>
              <a:rPr lang="ja-JP" altLang="en-US" dirty="0"/>
              <a:t>タイトル </a:t>
            </a:r>
            <a:r>
              <a:rPr lang="en-US" altLang="ja-JP" dirty="0"/>
              <a:t>MSP</a:t>
            </a:r>
            <a:r>
              <a:rPr lang="ja-JP" altLang="en-US" dirty="0"/>
              <a:t>ゴシック </a:t>
            </a:r>
            <a:r>
              <a:rPr lang="en-US" altLang="ja-JP" dirty="0"/>
              <a:t>26pt</a:t>
            </a:r>
            <a:br>
              <a:rPr lang="en-US" altLang="ja-JP" dirty="0"/>
            </a:br>
            <a:r>
              <a:rPr lang="en-US" altLang="ja-JP" dirty="0"/>
              <a:t>Title Arial Regular 26pt</a:t>
            </a:r>
            <a:br>
              <a:rPr lang="en-US" altLang="ja-JP" dirty="0"/>
            </a:br>
            <a:r>
              <a:rPr lang="en-US" altLang="ja-JP" dirty="0"/>
              <a:t>3</a:t>
            </a:r>
            <a:r>
              <a:rPr lang="ja-JP" altLang="en-US" dirty="0"/>
              <a:t>行以上</a:t>
            </a:r>
            <a:endParaRPr lang="en-US" dirty="0"/>
          </a:p>
        </p:txBody>
      </p:sp>
      <p:sp>
        <p:nvSpPr>
          <p:cNvPr id="10" name="テキスト プレースホルダー 3"/>
          <p:cNvSpPr>
            <a:spLocks noGrp="1"/>
          </p:cNvSpPr>
          <p:nvPr>
            <p:ph type="body" sz="quarter" idx="13" hasCustomPrompt="1"/>
          </p:nvPr>
        </p:nvSpPr>
        <p:spPr>
          <a:xfrm>
            <a:off x="1424513" y="3545042"/>
            <a:ext cx="5328741" cy="658114"/>
          </a:xfrm>
          <a:prstGeom prst="rect">
            <a:avLst/>
          </a:prstGeom>
        </p:spPr>
        <p:txBody>
          <a:bodyPr vert="horz" lIns="54000" tIns="0" rIns="54000" bIns="0" rtlCol="0" anchor="t">
            <a:noAutofit/>
          </a:bodyPr>
          <a:lstStyle>
            <a:lvl1pPr>
              <a:spcAft>
                <a:spcPts val="0"/>
              </a:spcAft>
              <a:defRPr lang="ja-JP" altLang="en-US" sz="1200" b="1" i="0" cap="none" baseline="0" dirty="0" smtClean="0">
                <a:latin typeface="+mn-lt"/>
                <a:ea typeface="+mn-ea"/>
                <a:cs typeface="+mn-cs"/>
              </a:defRPr>
            </a:lvl1pPr>
          </a:lstStyle>
          <a:p>
            <a:r>
              <a:rPr lang="ja-JP" altLang="en-US" dirty="0"/>
              <a:t>サブタイトル </a:t>
            </a:r>
            <a:r>
              <a:rPr lang="en-US" altLang="ja-JP" dirty="0"/>
              <a:t>MSP</a:t>
            </a:r>
            <a:r>
              <a:rPr lang="ja-JP" altLang="en-US" dirty="0"/>
              <a:t>ゴシック＋</a:t>
            </a:r>
            <a:r>
              <a:rPr lang="en-US" altLang="ja-JP" dirty="0"/>
              <a:t>Arial Bold 12pt</a:t>
            </a:r>
          </a:p>
          <a:p>
            <a:r>
              <a:rPr lang="ja-JP" altLang="en-US" dirty="0"/>
              <a:t>□□□□年□□月□□日</a:t>
            </a:r>
            <a:endParaRPr lang="en-US" altLang="ja-JP" dirty="0"/>
          </a:p>
          <a:p>
            <a:r>
              <a:rPr lang="ja-JP" altLang="en-US" dirty="0"/>
              <a:t>部署名</a:t>
            </a:r>
            <a:endParaRPr kumimoji="1" lang="ja-JP" altLang="en-US" dirty="0"/>
          </a:p>
        </p:txBody>
      </p:sp>
      <p:sp>
        <p:nvSpPr>
          <p:cNvPr id="7" name="テキスト プレースホルダー 10"/>
          <p:cNvSpPr>
            <a:spLocks noGrp="1"/>
          </p:cNvSpPr>
          <p:nvPr>
            <p:ph type="body" sz="quarter" idx="12" hasCustomPrompt="1"/>
          </p:nvPr>
        </p:nvSpPr>
        <p:spPr>
          <a:xfrm>
            <a:off x="414000" y="350015"/>
            <a:ext cx="5237034" cy="687988"/>
          </a:xfrm>
          <a:prstGeom prst="rect">
            <a:avLst/>
          </a:prstGeom>
          <a:noFill/>
        </p:spPr>
        <p:txBody>
          <a:bodyPr wrap="square" lIns="0" tIns="0" rIns="0" bIns="0" rtlCol="0" anchor="t">
            <a:normAutofit/>
          </a:bodyPr>
          <a:lstStyle>
            <a:lvl1pPr>
              <a:lnSpc>
                <a:spcPct val="100000"/>
              </a:lnSpc>
              <a:defRPr lang="ja-JP" altLang="en-US" sz="2000" b="0" smtClean="0">
                <a:latin typeface="Arial" panose="020B0604020202020204" pitchFamily="34" charset="0"/>
                <a:ea typeface="ＭＳ Ｐゴシック" panose="020B0600070205080204" pitchFamily="50" charset="-128"/>
                <a:cs typeface="Arial" panose="020B0604020202020204" pitchFamily="34" charset="0"/>
              </a:defRPr>
            </a:lvl1pPr>
            <a:lvl2pPr>
              <a:defRPr lang="ja-JP" altLang="en-US" sz="2000" b="0" smtClean="0"/>
            </a:lvl2pPr>
            <a:lvl3pPr>
              <a:defRPr lang="ja-JP" altLang="en-US" sz="2000" b="0" smtClean="0"/>
            </a:lvl3pPr>
            <a:lvl4pPr>
              <a:defRPr lang="ja-JP" altLang="en-US" sz="2000" b="0" smtClean="0"/>
            </a:lvl4pPr>
            <a:lvl5pPr>
              <a:defRPr lang="ja-JP" altLang="en-US" sz="2000" b="0"/>
            </a:lvl5pPr>
          </a:lstStyle>
          <a:p>
            <a:r>
              <a:rPr lang="ja-JP" altLang="en-US" dirty="0"/>
              <a:t>クライアント名 </a:t>
            </a:r>
            <a:r>
              <a:rPr lang="en-US" altLang="ja-JP" dirty="0"/>
              <a:t>MSP</a:t>
            </a:r>
            <a:r>
              <a:rPr lang="ja-JP" altLang="en-US" dirty="0"/>
              <a:t>ゴシック </a:t>
            </a:r>
            <a:r>
              <a:rPr lang="en-US" altLang="ja-JP" dirty="0"/>
              <a:t>20pt</a:t>
            </a:r>
          </a:p>
        </p:txBody>
      </p: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a:t>Cover 3</a:t>
            </a:r>
            <a:endParaRPr kumimoji="1" lang="ja-JP" altLang="en-US" sz="600" baseline="0" dirty="0"/>
          </a:p>
        </p:txBody>
      </p:sp>
      <p:grpSp>
        <p:nvGrpSpPr>
          <p:cNvPr id="12" name="グループ化 11"/>
          <p:cNvGrpSpPr/>
          <p:nvPr/>
        </p:nvGrpSpPr>
        <p:grpSpPr>
          <a:xfrm>
            <a:off x="1427495" y="-113318"/>
            <a:ext cx="4747260" cy="92724"/>
            <a:chOff x="1427495" y="-138636"/>
            <a:chExt cx="4747260" cy="92724"/>
          </a:xfrm>
        </p:grpSpPr>
        <p:sp>
          <p:nvSpPr>
            <p:cNvPr id="13" name="Line 236"/>
            <p:cNvSpPr>
              <a:spLocks noChangeShapeType="1"/>
            </p:cNvSpPr>
            <p:nvPr userDrawn="1"/>
          </p:nvSpPr>
          <p:spPr bwMode="auto">
            <a:xfrm>
              <a:off x="6030292"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4" name="Line 237"/>
            <p:cNvSpPr>
              <a:spLocks noChangeShapeType="1"/>
            </p:cNvSpPr>
            <p:nvPr userDrawn="1"/>
          </p:nvSpPr>
          <p:spPr bwMode="auto">
            <a:xfrm>
              <a:off x="6174755"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5" name="Line 237"/>
            <p:cNvSpPr>
              <a:spLocks noChangeShapeType="1"/>
            </p:cNvSpPr>
            <p:nvPr userDrawn="1"/>
          </p:nvSpPr>
          <p:spPr bwMode="auto">
            <a:xfrm>
              <a:off x="1427495" y="-13863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16" name="グループ化 15"/>
          <p:cNvGrpSpPr/>
          <p:nvPr/>
        </p:nvGrpSpPr>
        <p:grpSpPr>
          <a:xfrm>
            <a:off x="1427495" y="6878749"/>
            <a:ext cx="4747260" cy="92724"/>
            <a:chOff x="1427495" y="6879384"/>
            <a:chExt cx="4747260" cy="92724"/>
          </a:xfrm>
        </p:grpSpPr>
        <p:sp>
          <p:nvSpPr>
            <p:cNvPr id="17" name="Line 236"/>
            <p:cNvSpPr>
              <a:spLocks noChangeShapeType="1"/>
            </p:cNvSpPr>
            <p:nvPr userDrawn="1"/>
          </p:nvSpPr>
          <p:spPr bwMode="auto">
            <a:xfrm>
              <a:off x="6030292"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8" name="Line 237"/>
            <p:cNvSpPr>
              <a:spLocks noChangeShapeType="1"/>
            </p:cNvSpPr>
            <p:nvPr userDrawn="1"/>
          </p:nvSpPr>
          <p:spPr bwMode="auto">
            <a:xfrm>
              <a:off x="6174755"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9" name="Line 237"/>
            <p:cNvSpPr>
              <a:spLocks noChangeShapeType="1"/>
            </p:cNvSpPr>
            <p:nvPr userDrawn="1"/>
          </p:nvSpPr>
          <p:spPr bwMode="auto">
            <a:xfrm>
              <a:off x="1427495" y="688700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3" name="グループ化 2"/>
          <p:cNvGrpSpPr/>
          <p:nvPr/>
        </p:nvGrpSpPr>
        <p:grpSpPr>
          <a:xfrm>
            <a:off x="-105884" y="350838"/>
            <a:ext cx="80962" cy="3809184"/>
            <a:chOff x="-105884" y="350838"/>
            <a:chExt cx="80962" cy="3809184"/>
          </a:xfrm>
        </p:grpSpPr>
        <p:sp>
          <p:nvSpPr>
            <p:cNvPr id="21" name="Line 247"/>
            <p:cNvSpPr>
              <a:spLocks noChangeShapeType="1"/>
            </p:cNvSpPr>
            <p:nvPr userDrawn="1"/>
          </p:nvSpPr>
          <p:spPr bwMode="auto">
            <a:xfrm>
              <a:off x="-105884" y="416002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2" name="Line 110"/>
            <p:cNvSpPr>
              <a:spLocks noChangeShapeType="1"/>
            </p:cNvSpPr>
            <p:nvPr userDrawn="1"/>
          </p:nvSpPr>
          <p:spPr bwMode="auto">
            <a:xfrm>
              <a:off x="-105884" y="1038003"/>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3" name="Line 112"/>
            <p:cNvSpPr>
              <a:spLocks noChangeShapeType="1"/>
            </p:cNvSpPr>
            <p:nvPr userDrawn="1"/>
          </p:nvSpPr>
          <p:spPr bwMode="auto">
            <a:xfrm>
              <a:off x="-105884" y="354504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4" name="Line 112"/>
            <p:cNvSpPr>
              <a:spLocks noChangeShapeType="1"/>
            </p:cNvSpPr>
            <p:nvPr userDrawn="1"/>
          </p:nvSpPr>
          <p:spPr bwMode="auto">
            <a:xfrm>
              <a:off x="-105884" y="3284986"/>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5" name="Line 110"/>
            <p:cNvSpPr>
              <a:spLocks noChangeShapeType="1"/>
            </p:cNvSpPr>
            <p:nvPr userDrawn="1"/>
          </p:nvSpPr>
          <p:spPr bwMode="auto">
            <a:xfrm>
              <a:off x="-105884" y="350838"/>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6" name="Line 112"/>
            <p:cNvSpPr>
              <a:spLocks noChangeShapeType="1"/>
            </p:cNvSpPr>
            <p:nvPr userDrawn="1"/>
          </p:nvSpPr>
          <p:spPr bwMode="auto">
            <a:xfrm>
              <a:off x="-105884" y="176400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pic>
        <p:nvPicPr>
          <p:cNvPr id="27"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06400" y="6223000"/>
            <a:ext cx="3506608" cy="2062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 name="図 27">
            <a:extLst>
              <a:ext uri="{FF2B5EF4-FFF2-40B4-BE49-F238E27FC236}">
                <a16:creationId xmlns:a16="http://schemas.microsoft.com/office/drawing/2014/main" id="{654122F1-B46B-476F-99B5-4A624550BB5A}"/>
              </a:ext>
            </a:extLst>
          </p:cNvPr>
          <p:cNvPicPr>
            <a:picLocks noChangeAspect="1"/>
          </p:cNvPicPr>
          <p:nvPr/>
        </p:nvPicPr>
        <p:blipFill>
          <a:blip r:embed="rId4"/>
          <a:stretch>
            <a:fillRect/>
          </a:stretch>
        </p:blipFill>
        <p:spPr>
          <a:xfrm>
            <a:off x="8204270" y="5896487"/>
            <a:ext cx="1339850" cy="674983"/>
          </a:xfrm>
          <a:prstGeom prst="rect">
            <a:avLst/>
          </a:prstGeom>
        </p:spPr>
      </p:pic>
    </p:spTree>
    <p:extLst>
      <p:ext uri="{BB962C8B-B14F-4D97-AF65-F5344CB8AC3E}">
        <p14:creationId xmlns:p14="http://schemas.microsoft.com/office/powerpoint/2010/main" val="3496140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英文 表紙 3行以上">
    <p:spTree>
      <p:nvGrpSpPr>
        <p:cNvPr id="1" name=""/>
        <p:cNvGrpSpPr/>
        <p:nvPr/>
      </p:nvGrpSpPr>
      <p:grpSpPr>
        <a:xfrm>
          <a:off x="0" y="0"/>
          <a:ext cx="0" cy="0"/>
          <a:chOff x="0" y="0"/>
          <a:chExt cx="0" cy="0"/>
        </a:xfrm>
      </p:grpSpPr>
      <p:pic>
        <p:nvPicPr>
          <p:cNvPr id="8" name="Picture 7" descr="Cover2a.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01" y="1817688"/>
            <a:ext cx="9993701" cy="2340864"/>
          </a:xfrm>
          <a:prstGeom prst="rect">
            <a:avLst/>
          </a:prstGeom>
        </p:spPr>
      </p:pic>
      <p:sp>
        <p:nvSpPr>
          <p:cNvPr id="2" name="Title 1"/>
          <p:cNvSpPr>
            <a:spLocks noGrp="1"/>
          </p:cNvSpPr>
          <p:nvPr>
            <p:ph type="title" hasCustomPrompt="1"/>
          </p:nvPr>
        </p:nvSpPr>
        <p:spPr>
          <a:xfrm>
            <a:off x="1424512" y="1764002"/>
            <a:ext cx="5328738" cy="1520984"/>
          </a:xfrm>
          <a:prstGeom prst="rect">
            <a:avLst/>
          </a:prstGeom>
        </p:spPr>
        <p:txBody>
          <a:bodyPr anchor="t"/>
          <a:lstStyle>
            <a:lvl1pPr>
              <a:lnSpc>
                <a:spcPct val="110000"/>
              </a:lnSpc>
              <a:defRPr sz="2600"/>
            </a:lvl1pPr>
          </a:lstStyle>
          <a:p>
            <a:r>
              <a:rPr lang="en-US" altLang="ja-JP" dirty="0"/>
              <a:t>Document title</a:t>
            </a:r>
            <a:br>
              <a:rPr lang="en-US" altLang="ja-JP" dirty="0"/>
            </a:br>
            <a:r>
              <a:rPr lang="en-US" altLang="ja-JP" dirty="0"/>
              <a:t>Arial Regular 26 pt.</a:t>
            </a:r>
            <a:br>
              <a:rPr lang="en-US" altLang="ja-JP" dirty="0"/>
            </a:br>
            <a:r>
              <a:rPr lang="en-US" altLang="ja-JP" dirty="0"/>
              <a:t>Third line</a:t>
            </a:r>
            <a:endParaRPr lang="en-US" dirty="0"/>
          </a:p>
        </p:txBody>
      </p:sp>
      <p:sp>
        <p:nvSpPr>
          <p:cNvPr id="10" name="テキスト プレースホルダー 3"/>
          <p:cNvSpPr>
            <a:spLocks noGrp="1"/>
          </p:cNvSpPr>
          <p:nvPr>
            <p:ph type="body" sz="quarter" idx="13" hasCustomPrompt="1"/>
          </p:nvPr>
        </p:nvSpPr>
        <p:spPr>
          <a:xfrm>
            <a:off x="1424513" y="3545042"/>
            <a:ext cx="5328741" cy="658114"/>
          </a:xfrm>
          <a:prstGeom prst="rect">
            <a:avLst/>
          </a:prstGeom>
        </p:spPr>
        <p:txBody>
          <a:bodyPr vert="horz" lIns="54000" tIns="0" rIns="54000" bIns="0" rtlCol="0" anchor="t">
            <a:noAutofit/>
          </a:bodyPr>
          <a:lstStyle>
            <a:lvl1pPr>
              <a:spcAft>
                <a:spcPts val="0"/>
              </a:spcAft>
              <a:defRPr lang="ja-JP" altLang="en-US" sz="1200" b="1" i="0" cap="none" baseline="0" dirty="0" smtClean="0">
                <a:latin typeface="+mn-lt"/>
                <a:ea typeface="+mn-ea"/>
                <a:cs typeface="+mn-cs"/>
              </a:defRPr>
            </a:lvl1pPr>
          </a:lstStyle>
          <a:p>
            <a:r>
              <a:rPr lang="en-US" altLang="ja-JP" dirty="0"/>
              <a:t>Document Subhead Arial Bold 12 pt.</a:t>
            </a:r>
          </a:p>
          <a:p>
            <a:r>
              <a:rPr lang="en-US" altLang="ja-JP" dirty="0"/>
              <a:t>Department</a:t>
            </a:r>
            <a:r>
              <a:rPr lang="ja-JP" altLang="en-US" dirty="0"/>
              <a:t> </a:t>
            </a:r>
            <a:r>
              <a:rPr lang="en-US" altLang="ja-JP" dirty="0"/>
              <a:t>Name</a:t>
            </a:r>
          </a:p>
          <a:p>
            <a:r>
              <a:rPr lang="en-US" altLang="ja-JP" dirty="0"/>
              <a:t>Day month year</a:t>
            </a:r>
          </a:p>
        </p:txBody>
      </p:sp>
      <p:sp>
        <p:nvSpPr>
          <p:cNvPr id="7" name="テキスト プレースホルダー 10"/>
          <p:cNvSpPr>
            <a:spLocks noGrp="1"/>
          </p:cNvSpPr>
          <p:nvPr>
            <p:ph type="body" sz="quarter" idx="12" hasCustomPrompt="1"/>
          </p:nvPr>
        </p:nvSpPr>
        <p:spPr>
          <a:xfrm>
            <a:off x="414000" y="350015"/>
            <a:ext cx="5237034" cy="687988"/>
          </a:xfrm>
          <a:prstGeom prst="rect">
            <a:avLst/>
          </a:prstGeom>
          <a:noFill/>
        </p:spPr>
        <p:txBody>
          <a:bodyPr wrap="square" lIns="0" tIns="0" rIns="0" bIns="0" rtlCol="0" anchor="t">
            <a:normAutofit/>
          </a:bodyPr>
          <a:lstStyle>
            <a:lvl1pPr>
              <a:lnSpc>
                <a:spcPct val="100000"/>
              </a:lnSpc>
              <a:defRPr lang="ja-JP" altLang="en-US" sz="2000" b="0" smtClean="0">
                <a:latin typeface="Arial" panose="020B0604020202020204" pitchFamily="34" charset="0"/>
                <a:ea typeface="ＭＳ Ｐゴシック" panose="020B0600070205080204" pitchFamily="50" charset="-128"/>
                <a:cs typeface="Arial" panose="020B0604020202020204" pitchFamily="34" charset="0"/>
              </a:defRPr>
            </a:lvl1pPr>
            <a:lvl2pPr>
              <a:defRPr lang="ja-JP" altLang="en-US" sz="2000" b="0" smtClean="0"/>
            </a:lvl2pPr>
            <a:lvl3pPr>
              <a:defRPr lang="ja-JP" altLang="en-US" sz="2000" b="0" smtClean="0"/>
            </a:lvl3pPr>
            <a:lvl4pPr>
              <a:defRPr lang="ja-JP" altLang="en-US" sz="2000" b="0" smtClean="0"/>
            </a:lvl4pPr>
            <a:lvl5pPr>
              <a:defRPr lang="ja-JP" altLang="en-US" sz="2000" b="0"/>
            </a:lvl5pPr>
          </a:lstStyle>
          <a:p>
            <a:r>
              <a:rPr lang="en-US" altLang="ja-JP" dirty="0"/>
              <a:t>Client name Arial Regular 20pt.</a:t>
            </a:r>
          </a:p>
        </p:txBody>
      </p: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ENG Cover 3</a:t>
            </a:r>
            <a:endParaRPr kumimoji="1" lang="ja-JP" altLang="en-US" sz="600" baseline="0" dirty="0"/>
          </a:p>
        </p:txBody>
      </p:sp>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5908" y="6134100"/>
            <a:ext cx="1448465" cy="336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2" name="グループ化 11"/>
          <p:cNvGrpSpPr/>
          <p:nvPr/>
        </p:nvGrpSpPr>
        <p:grpSpPr>
          <a:xfrm>
            <a:off x="1427495" y="-113318"/>
            <a:ext cx="4747260" cy="92724"/>
            <a:chOff x="1427495" y="-138636"/>
            <a:chExt cx="4747260" cy="92724"/>
          </a:xfrm>
        </p:grpSpPr>
        <p:sp>
          <p:nvSpPr>
            <p:cNvPr id="13" name="Line 236"/>
            <p:cNvSpPr>
              <a:spLocks noChangeShapeType="1"/>
            </p:cNvSpPr>
            <p:nvPr userDrawn="1"/>
          </p:nvSpPr>
          <p:spPr bwMode="auto">
            <a:xfrm>
              <a:off x="6030292"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4" name="Line 237"/>
            <p:cNvSpPr>
              <a:spLocks noChangeShapeType="1"/>
            </p:cNvSpPr>
            <p:nvPr userDrawn="1"/>
          </p:nvSpPr>
          <p:spPr bwMode="auto">
            <a:xfrm>
              <a:off x="6174755"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5" name="Line 237"/>
            <p:cNvSpPr>
              <a:spLocks noChangeShapeType="1"/>
            </p:cNvSpPr>
            <p:nvPr userDrawn="1"/>
          </p:nvSpPr>
          <p:spPr bwMode="auto">
            <a:xfrm>
              <a:off x="1427495" y="-13863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16" name="グループ化 15"/>
          <p:cNvGrpSpPr/>
          <p:nvPr/>
        </p:nvGrpSpPr>
        <p:grpSpPr>
          <a:xfrm>
            <a:off x="1427495" y="6878749"/>
            <a:ext cx="4747260" cy="92724"/>
            <a:chOff x="1427495" y="6879384"/>
            <a:chExt cx="4747260" cy="92724"/>
          </a:xfrm>
        </p:grpSpPr>
        <p:sp>
          <p:nvSpPr>
            <p:cNvPr id="17" name="Line 236"/>
            <p:cNvSpPr>
              <a:spLocks noChangeShapeType="1"/>
            </p:cNvSpPr>
            <p:nvPr userDrawn="1"/>
          </p:nvSpPr>
          <p:spPr bwMode="auto">
            <a:xfrm>
              <a:off x="6030292"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8" name="Line 237"/>
            <p:cNvSpPr>
              <a:spLocks noChangeShapeType="1"/>
            </p:cNvSpPr>
            <p:nvPr userDrawn="1"/>
          </p:nvSpPr>
          <p:spPr bwMode="auto">
            <a:xfrm>
              <a:off x="6174755"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9" name="Line 237"/>
            <p:cNvSpPr>
              <a:spLocks noChangeShapeType="1"/>
            </p:cNvSpPr>
            <p:nvPr userDrawn="1"/>
          </p:nvSpPr>
          <p:spPr bwMode="auto">
            <a:xfrm>
              <a:off x="1427495" y="688700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3" name="グループ化 2"/>
          <p:cNvGrpSpPr/>
          <p:nvPr/>
        </p:nvGrpSpPr>
        <p:grpSpPr>
          <a:xfrm>
            <a:off x="-105884" y="350838"/>
            <a:ext cx="80962" cy="3809184"/>
            <a:chOff x="-105884" y="350838"/>
            <a:chExt cx="80962" cy="3809184"/>
          </a:xfrm>
        </p:grpSpPr>
        <p:sp>
          <p:nvSpPr>
            <p:cNvPr id="21" name="Line 247"/>
            <p:cNvSpPr>
              <a:spLocks noChangeShapeType="1"/>
            </p:cNvSpPr>
            <p:nvPr userDrawn="1"/>
          </p:nvSpPr>
          <p:spPr bwMode="auto">
            <a:xfrm>
              <a:off x="-105884" y="416002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2" name="Line 110"/>
            <p:cNvSpPr>
              <a:spLocks noChangeShapeType="1"/>
            </p:cNvSpPr>
            <p:nvPr userDrawn="1"/>
          </p:nvSpPr>
          <p:spPr bwMode="auto">
            <a:xfrm>
              <a:off x="-105884" y="1038003"/>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3" name="Line 112"/>
            <p:cNvSpPr>
              <a:spLocks noChangeShapeType="1"/>
            </p:cNvSpPr>
            <p:nvPr userDrawn="1"/>
          </p:nvSpPr>
          <p:spPr bwMode="auto">
            <a:xfrm>
              <a:off x="-105884" y="354504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4" name="Line 112"/>
            <p:cNvSpPr>
              <a:spLocks noChangeShapeType="1"/>
            </p:cNvSpPr>
            <p:nvPr userDrawn="1"/>
          </p:nvSpPr>
          <p:spPr bwMode="auto">
            <a:xfrm>
              <a:off x="-105884" y="3284986"/>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5" name="Line 110"/>
            <p:cNvSpPr>
              <a:spLocks noChangeShapeType="1"/>
            </p:cNvSpPr>
            <p:nvPr userDrawn="1"/>
          </p:nvSpPr>
          <p:spPr bwMode="auto">
            <a:xfrm>
              <a:off x="-105884" y="350838"/>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6" name="Line 112"/>
            <p:cNvSpPr>
              <a:spLocks noChangeShapeType="1"/>
            </p:cNvSpPr>
            <p:nvPr userDrawn="1"/>
          </p:nvSpPr>
          <p:spPr bwMode="auto">
            <a:xfrm>
              <a:off x="-105884" y="176400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sp>
        <p:nvSpPr>
          <p:cNvPr id="27" name="テキスト ボックス 26"/>
          <p:cNvSpPr txBox="1"/>
          <p:nvPr/>
        </p:nvSpPr>
        <p:spPr bwMode="auto">
          <a:xfrm>
            <a:off x="414000" y="6202936"/>
            <a:ext cx="2520563" cy="230832"/>
          </a:xfrm>
          <a:prstGeom prst="rect">
            <a:avLst/>
          </a:prstGeom>
          <a:noFill/>
        </p:spPr>
        <p:txBody>
          <a:bodyPr wrap="square" lIns="0" tIns="0" rIns="0" bIns="0" rtlCol="0" anchor="b">
            <a:spAutoFit/>
          </a:bodyPr>
          <a:lstStyle/>
          <a:p>
            <a:r>
              <a:rPr kumimoji="1" lang="en-US" altLang="ja-JP" sz="800" b="1" baseline="0" dirty="0">
                <a:solidFill>
                  <a:schemeClr val="tx1"/>
                </a:solidFill>
              </a:rPr>
              <a:t>Mitsubishi UFJ Research and Consulting</a:t>
            </a:r>
          </a:p>
          <a:p>
            <a:r>
              <a:rPr kumimoji="1" lang="en-US" altLang="ja-JP" sz="700" baseline="0" dirty="0">
                <a:solidFill>
                  <a:schemeClr val="tx1"/>
                </a:solidFill>
              </a:rPr>
              <a:t>A</a:t>
            </a:r>
            <a:r>
              <a:rPr kumimoji="1" lang="ja-JP" altLang="en-US" sz="700" baseline="0" dirty="0">
                <a:solidFill>
                  <a:schemeClr val="tx1"/>
                </a:solidFill>
              </a:rPr>
              <a:t> </a:t>
            </a:r>
            <a:r>
              <a:rPr kumimoji="1" lang="en-US" altLang="ja-JP" sz="700" baseline="0" dirty="0">
                <a:solidFill>
                  <a:schemeClr val="tx1"/>
                </a:solidFill>
              </a:rPr>
              <a:t>member</a:t>
            </a:r>
            <a:r>
              <a:rPr kumimoji="1" lang="ja-JP" altLang="en-US" sz="700" baseline="0" dirty="0">
                <a:solidFill>
                  <a:schemeClr val="tx1"/>
                </a:solidFill>
              </a:rPr>
              <a:t> </a:t>
            </a:r>
            <a:r>
              <a:rPr kumimoji="1" lang="en-US" altLang="ja-JP" sz="700" baseline="0" dirty="0">
                <a:solidFill>
                  <a:schemeClr val="tx1"/>
                </a:solidFill>
              </a:rPr>
              <a:t>of</a:t>
            </a:r>
            <a:r>
              <a:rPr kumimoji="1" lang="ja-JP" altLang="en-US" sz="700" baseline="0" dirty="0">
                <a:solidFill>
                  <a:schemeClr val="tx1"/>
                </a:solidFill>
              </a:rPr>
              <a:t> </a:t>
            </a:r>
            <a:r>
              <a:rPr kumimoji="1" lang="en-US" altLang="ja-JP" sz="700" baseline="0" dirty="0">
                <a:solidFill>
                  <a:schemeClr val="tx1"/>
                </a:solidFill>
              </a:rPr>
              <a:t>MUFG,</a:t>
            </a:r>
            <a:r>
              <a:rPr kumimoji="1" lang="ja-JP" altLang="en-US" sz="700" baseline="0" dirty="0">
                <a:solidFill>
                  <a:schemeClr val="tx1"/>
                </a:solidFill>
              </a:rPr>
              <a:t> </a:t>
            </a:r>
            <a:r>
              <a:rPr kumimoji="1" lang="en-US" altLang="ja-JP" sz="700" baseline="0" dirty="0">
                <a:solidFill>
                  <a:schemeClr val="tx1"/>
                </a:solidFill>
              </a:rPr>
              <a:t>a global financial group </a:t>
            </a:r>
          </a:p>
        </p:txBody>
      </p:sp>
    </p:spTree>
    <p:extLst>
      <p:ext uri="{BB962C8B-B14F-4D97-AF65-F5344CB8AC3E}">
        <p14:creationId xmlns:p14="http://schemas.microsoft.com/office/powerpoint/2010/main" val="1825190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Line 本文スライド">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323850"/>
            <a:ext cx="9075600" cy="379413"/>
          </a:xfrm>
        </p:spPr>
        <p:txBody>
          <a:bodyPr lIns="54000"/>
          <a:lstStyle>
            <a:lvl1pPr>
              <a:defRPr baseline="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stStyle>
          <a:p>
            <a:r>
              <a:rPr lang="ja-JP" altLang="en-US" dirty="0"/>
              <a:t>タイトル</a:t>
            </a:r>
            <a:endParaRPr lang="en-US" dirty="0"/>
          </a:p>
        </p:txBody>
      </p:sp>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LINE</a:t>
            </a:r>
            <a:r>
              <a:rPr kumimoji="1" lang="ja-JP" altLang="en-US" sz="600" baseline="0" dirty="0"/>
              <a:t> 本文ページ</a:t>
            </a:r>
          </a:p>
        </p:txBody>
      </p:sp>
      <p:sp>
        <p:nvSpPr>
          <p:cNvPr id="6" name="テキスト プレースホルダー 5"/>
          <p:cNvSpPr>
            <a:spLocks noGrp="1"/>
          </p:cNvSpPr>
          <p:nvPr>
            <p:ph type="body" sz="quarter" idx="13"/>
          </p:nvPr>
        </p:nvSpPr>
        <p:spPr>
          <a:xfrm>
            <a:off x="414000" y="1028700"/>
            <a:ext cx="9075600" cy="293670"/>
          </a:xfrm>
        </p:spPr>
        <p:txBody>
          <a:bodyPr lIns="53975" tIns="53975" rIns="53975" bIns="53975">
            <a:spAutoFit/>
          </a:bodyPr>
          <a:lstStyle>
            <a:lvl1pPr>
              <a:spcBef>
                <a:spcPts val="400"/>
              </a:spcBef>
              <a:spcAft>
                <a:spcPts val="0"/>
              </a:spcAft>
              <a:defRPr sz="1200" b="1"/>
            </a:lvl1pPr>
            <a:lvl2pPr>
              <a:spcBef>
                <a:spcPts val="400"/>
              </a:spcBef>
              <a:spcAft>
                <a:spcPts val="0"/>
              </a:spcAft>
              <a:defRPr sz="1200" b="1"/>
            </a:lvl2pPr>
            <a:lvl3pPr>
              <a:spcBef>
                <a:spcPts val="400"/>
              </a:spcBef>
              <a:spcAft>
                <a:spcPts val="0"/>
              </a:spcAft>
              <a:defRPr sz="1200" b="1"/>
            </a:lvl3pPr>
            <a:lvl4pPr>
              <a:spcBef>
                <a:spcPts val="400"/>
              </a:spcBef>
              <a:spcAft>
                <a:spcPts val="0"/>
              </a:spcAft>
              <a:defRPr sz="1200" b="1"/>
            </a:lvl4pPr>
            <a:lvl5pPr>
              <a:spcBef>
                <a:spcPts val="400"/>
              </a:spcBef>
              <a:spcAft>
                <a:spcPts val="0"/>
              </a:spcAft>
              <a:defRPr sz="1200" b="1"/>
            </a:lvl5pPr>
          </a:lstStyle>
          <a:p>
            <a:pPr lvl="0"/>
            <a:r>
              <a:rPr kumimoji="1" lang="ja-JP" altLang="en-US"/>
              <a:t>マスター テキストの書式設定</a:t>
            </a:r>
          </a:p>
        </p:txBody>
      </p:sp>
      <p:sp>
        <p:nvSpPr>
          <p:cNvPr id="10" name="縦書きテキスト プレースホルダー 9"/>
          <p:cNvSpPr>
            <a:spLocks noGrp="1"/>
          </p:cNvSpPr>
          <p:nvPr>
            <p:ph type="body" orient="vert" sz="quarter" idx="15" hasCustomPrompt="1"/>
          </p:nvPr>
        </p:nvSpPr>
        <p:spPr>
          <a:xfrm>
            <a:off x="414000" y="702000"/>
            <a:ext cx="9075600" cy="192086"/>
          </a:xfrm>
          <a:noFill/>
          <a:ln>
            <a:noFill/>
          </a:ln>
        </p:spPr>
        <p:txBody>
          <a:bodyPr vert="horz" lIns="54000" tIns="0" rIns="54000" bIns="0" rtlCol="0" anchor="ctr">
            <a:noAutofit/>
          </a:bodyPr>
          <a:lstStyle>
            <a:lvl1pPr>
              <a:defRPr lang="ja-JP" altLang="en-US" b="0" i="0" cap="none" baseline="0" smtClean="0">
                <a:solidFill>
                  <a:srgbClr val="000000"/>
                </a:solidFill>
              </a:defRPr>
            </a:lvl1pPr>
            <a:lvl2pPr>
              <a:defRPr lang="ja-JP" altLang="en-US" sz="1000" b="0" i="0" cap="none" baseline="0" smtClean="0"/>
            </a:lvl2pPr>
            <a:lvl3pPr>
              <a:defRPr lang="ja-JP" altLang="en-US" sz="1200" b="1" i="0" cap="all" smtClean="0"/>
            </a:lvl3pPr>
            <a:lvl4pPr>
              <a:defRPr lang="ja-JP" altLang="en-US" sz="1200" b="1" i="0" cap="all" smtClean="0"/>
            </a:lvl4pPr>
            <a:lvl5pPr>
              <a:defRPr lang="ja-JP" altLang="en-US" sz="1200" b="1" cap="all"/>
            </a:lvl5pPr>
          </a:lstStyle>
          <a:p>
            <a:pPr lvl="0"/>
            <a:r>
              <a:rPr lang="ja-JP" altLang="en-US" dirty="0"/>
              <a:t>サブタイトル（使用しない場合は削除可）</a:t>
            </a:r>
          </a:p>
        </p:txBody>
      </p:sp>
    </p:spTree>
    <p:extLst>
      <p:ext uri="{BB962C8B-B14F-4D97-AF65-F5344CB8AC3E}">
        <p14:creationId xmlns:p14="http://schemas.microsoft.com/office/powerpoint/2010/main" val="1884855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slideLayout" Target="../slideLayouts/slideLayout17.xml"/><Relationship Id="rId18" Type="http://schemas.openxmlformats.org/officeDocument/2006/relationships/slideLayout" Target="../slideLayouts/slideLayout22.xml"/><Relationship Id="rId26" Type="http://schemas.openxmlformats.org/officeDocument/2006/relationships/tags" Target="../tags/tag3.xml"/><Relationship Id="rId3" Type="http://schemas.openxmlformats.org/officeDocument/2006/relationships/slideLayout" Target="../slideLayouts/slideLayout7.xml"/><Relationship Id="rId21" Type="http://schemas.openxmlformats.org/officeDocument/2006/relationships/slideLayout" Target="../slideLayouts/slideLayout25.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17" Type="http://schemas.openxmlformats.org/officeDocument/2006/relationships/slideLayout" Target="../slideLayouts/slideLayout21.xml"/><Relationship Id="rId25" Type="http://schemas.openxmlformats.org/officeDocument/2006/relationships/tags" Target="../tags/tag2.xml"/><Relationship Id="rId2" Type="http://schemas.openxmlformats.org/officeDocument/2006/relationships/slideLayout" Target="../slideLayouts/slideLayout6.xml"/><Relationship Id="rId16" Type="http://schemas.openxmlformats.org/officeDocument/2006/relationships/slideLayout" Target="../slideLayouts/slideLayout20.xml"/><Relationship Id="rId20" Type="http://schemas.openxmlformats.org/officeDocument/2006/relationships/slideLayout" Target="../slideLayouts/slideLayout24.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24" Type="http://schemas.openxmlformats.org/officeDocument/2006/relationships/tags" Target="../tags/tag1.xml"/><Relationship Id="rId5" Type="http://schemas.openxmlformats.org/officeDocument/2006/relationships/slideLayout" Target="../slideLayouts/slideLayout9.xml"/><Relationship Id="rId15" Type="http://schemas.openxmlformats.org/officeDocument/2006/relationships/slideLayout" Target="../slideLayouts/slideLayout19.xml"/><Relationship Id="rId23" Type="http://schemas.openxmlformats.org/officeDocument/2006/relationships/theme" Target="../theme/theme2.xml"/><Relationship Id="rId28" Type="http://schemas.openxmlformats.org/officeDocument/2006/relationships/image" Target="../media/image1.emf"/><Relationship Id="rId10" Type="http://schemas.openxmlformats.org/officeDocument/2006/relationships/slideLayout" Target="../slideLayouts/slideLayout14.xml"/><Relationship Id="rId19" Type="http://schemas.openxmlformats.org/officeDocument/2006/relationships/slideLayout" Target="../slideLayouts/slideLayout23.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slideLayout" Target="../slideLayouts/slideLayout18.xml"/><Relationship Id="rId22" Type="http://schemas.openxmlformats.org/officeDocument/2006/relationships/slideLayout" Target="../slideLayouts/slideLayout26.xml"/><Relationship Id="rId27" Type="http://schemas.openxmlformats.org/officeDocument/2006/relationships/tags" Target="../tags/tag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8" name="テキスト ボックス 37"/>
          <p:cNvSpPr txBox="1"/>
          <p:nvPr userDrawn="1"/>
        </p:nvSpPr>
        <p:spPr>
          <a:xfrm>
            <a:off x="9083675" y="6477000"/>
            <a:ext cx="406400" cy="260350"/>
          </a:xfrm>
          <a:prstGeom prst="rect">
            <a:avLst/>
          </a:prstGeom>
          <a:noFill/>
        </p:spPr>
        <p:txBody>
          <a:bodyPr wrap="none"/>
          <a:lstStyle/>
          <a:p>
            <a:pPr algn="r">
              <a:defRPr/>
            </a:pPr>
            <a:fld id="{54FC02CB-9E9B-446E-AF88-F271348760CE}"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9" name="テキスト ボックス 38"/>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1029" name="Rectangle 35"/>
          <p:cNvSpPr>
            <a:spLocks noGrp="1" noChangeArrowheads="1"/>
          </p:cNvSpPr>
          <p:nvPr userDrawn="1">
            <p:ph type="title"/>
          </p:nvPr>
        </p:nvSpPr>
        <p:spPr bwMode="auto">
          <a:xfrm>
            <a:off x="406400" y="662087"/>
            <a:ext cx="9061450" cy="307777"/>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ja-JP" altLang="en-US" dirty="0"/>
              <a:t>マスタータイトルの書式設定</a:t>
            </a:r>
          </a:p>
        </p:txBody>
      </p:sp>
      <p:sp>
        <p:nvSpPr>
          <p:cNvPr id="1030" name="Rectangle 37"/>
          <p:cNvSpPr>
            <a:spLocks noGrp="1" noChangeArrowheads="1"/>
          </p:cNvSpPr>
          <p:nvPr userDrawn="1">
            <p:ph type="body" idx="1"/>
          </p:nvPr>
        </p:nvSpPr>
        <p:spPr bwMode="auto">
          <a:xfrm>
            <a:off x="419100" y="1285875"/>
            <a:ext cx="9064625" cy="5165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a:t>第 </a:t>
            </a:r>
            <a:r>
              <a:rPr lang="en-US" altLang="ja-JP"/>
              <a:t>1 </a:t>
            </a:r>
            <a:r>
              <a:rPr lang="ja-JP" altLang="en-US"/>
              <a:t>レベル</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240676" name="Line 36"/>
          <p:cNvSpPr>
            <a:spLocks noChangeShapeType="1"/>
          </p:cNvSpPr>
          <p:nvPr userDrawn="1"/>
        </p:nvSpPr>
        <p:spPr bwMode="auto">
          <a:xfrm flipV="1">
            <a:off x="374650" y="549275"/>
            <a:ext cx="9156654"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681" name="Line 41"/>
          <p:cNvSpPr>
            <a:spLocks noChangeShapeType="1"/>
          </p:cNvSpPr>
          <p:nvPr userDrawn="1"/>
        </p:nvSpPr>
        <p:spPr bwMode="auto">
          <a:xfrm flipV="1">
            <a:off x="374650" y="1082675"/>
            <a:ext cx="9161463" cy="0"/>
          </a:xfrm>
          <a:prstGeom prst="line">
            <a:avLst/>
          </a:prstGeom>
          <a:noFill/>
          <a:ln w="15875">
            <a:solidFill>
              <a:srgbClr val="80808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29" name="Line 89"/>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0" name="Line 90"/>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1" name="Line 91"/>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2" name="Line 92"/>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3" name="Line 93"/>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4" name="Line 94"/>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5" name="Line 95"/>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6" name="Line 96"/>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7" name="Line 97"/>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8" name="Line 98"/>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9" name="Line 99"/>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0" name="Line 100"/>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1" name="Line 101"/>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2" name="Line 102"/>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3" name="Line 103"/>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4" name="Line 104"/>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5" name="Line 105"/>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6" name="Line 106"/>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7" name="Line 107"/>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8" name="Line 108"/>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0" name="Line 110"/>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1" name="Line 111"/>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2" name="Line 112"/>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3" name="Line 113"/>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4" name="Line 114"/>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5" name="Line 115"/>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6" name="Line 116"/>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3" name="グループ化 42"/>
          <p:cNvGrpSpPr/>
          <p:nvPr userDrawn="1"/>
        </p:nvGrpSpPr>
        <p:grpSpPr>
          <a:xfrm>
            <a:off x="9483725" y="-261938"/>
            <a:ext cx="1587" cy="247650"/>
            <a:chOff x="9483725" y="-510339"/>
            <a:chExt cx="1587" cy="496050"/>
          </a:xfrm>
        </p:grpSpPr>
        <p:sp>
          <p:nvSpPr>
            <p:cNvPr id="40"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2"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4"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5"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68" r:id="rId4"/>
  </p:sldLayoutIdLst>
  <p:hf hdr="0" ftr="0" dt="0"/>
  <p:txStyles>
    <p:titleStyle>
      <a:lvl1pPr algn="l" defTabSz="990600" rtl="0" eaLnBrk="0" fontAlgn="base" hangingPunct="0">
        <a:spcBef>
          <a:spcPct val="0"/>
        </a:spcBef>
        <a:spcAft>
          <a:spcPct val="0"/>
        </a:spcAft>
        <a:defRPr kumimoji="1" sz="2000" b="1">
          <a:solidFill>
            <a:schemeClr val="tx2"/>
          </a:solidFill>
          <a:latin typeface="Arial" panose="020B0604020202020204" pitchFamily="34" charset="0"/>
          <a:ea typeface="ＭＳ Ｐゴシック" panose="020B0600070205080204" pitchFamily="50" charset="-128"/>
          <a:cs typeface="+mj-cs"/>
        </a:defRPr>
      </a:lvl1pPr>
      <a:lvl2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2pPr>
      <a:lvl3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3pPr>
      <a:lvl4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4pPr>
      <a:lvl5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5pPr>
      <a:lvl6pPr marL="457200" algn="l" defTabSz="990600" rtl="0" fontAlgn="base">
        <a:spcBef>
          <a:spcPct val="0"/>
        </a:spcBef>
        <a:spcAft>
          <a:spcPct val="0"/>
        </a:spcAft>
        <a:defRPr kumimoji="1" sz="2000" b="1">
          <a:solidFill>
            <a:schemeClr val="tx2"/>
          </a:solidFill>
          <a:latin typeface="Arial" charset="0"/>
          <a:ea typeface="ＭＳ Ｐゴシック" charset="-128"/>
        </a:defRPr>
      </a:lvl6pPr>
      <a:lvl7pPr marL="914400" algn="l" defTabSz="990600" rtl="0" fontAlgn="base">
        <a:spcBef>
          <a:spcPct val="0"/>
        </a:spcBef>
        <a:spcAft>
          <a:spcPct val="0"/>
        </a:spcAft>
        <a:defRPr kumimoji="1" sz="2000" b="1">
          <a:solidFill>
            <a:schemeClr val="tx2"/>
          </a:solidFill>
          <a:latin typeface="Arial" charset="0"/>
          <a:ea typeface="ＭＳ Ｐゴシック" charset="-128"/>
        </a:defRPr>
      </a:lvl7pPr>
      <a:lvl8pPr marL="1371600" algn="l" defTabSz="990600" rtl="0" fontAlgn="base">
        <a:spcBef>
          <a:spcPct val="0"/>
        </a:spcBef>
        <a:spcAft>
          <a:spcPct val="0"/>
        </a:spcAft>
        <a:defRPr kumimoji="1" sz="2000" b="1">
          <a:solidFill>
            <a:schemeClr val="tx2"/>
          </a:solidFill>
          <a:latin typeface="Arial" charset="0"/>
          <a:ea typeface="ＭＳ Ｐゴシック" charset="-128"/>
        </a:defRPr>
      </a:lvl8pPr>
      <a:lvl9pPr marL="1828800" algn="l" defTabSz="990600" rtl="0" fontAlgn="base">
        <a:spcBef>
          <a:spcPct val="0"/>
        </a:spcBef>
        <a:spcAft>
          <a:spcPct val="0"/>
        </a:spcAft>
        <a:defRPr kumimoji="1" sz="2000" b="1">
          <a:solidFill>
            <a:schemeClr val="tx2"/>
          </a:solidFill>
          <a:latin typeface="Arial" charset="0"/>
          <a:ea typeface="ＭＳ Ｐゴシック" charset="-128"/>
        </a:defRPr>
      </a:lvl9pPr>
    </p:titleStyle>
    <p:body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15200" y="323849"/>
            <a:ext cx="9075600" cy="379414"/>
          </a:xfrm>
          <a:prstGeom prst="rect">
            <a:avLst/>
          </a:prstGeom>
        </p:spPr>
        <p:txBody>
          <a:bodyPr vert="horz" lIns="54000" tIns="0" rIns="54000" bIns="0" rtlCol="0" anchor="b" anchorCtr="0">
            <a:noAutofit/>
          </a:bodyPr>
          <a:lstStyle/>
          <a:p>
            <a:r>
              <a:rPr lang="ja-JP" altLang="en-US" dirty="0"/>
              <a:t>タイトルの書式設定</a:t>
            </a:r>
            <a:endParaRPr lang="en-US" dirty="0"/>
          </a:p>
        </p:txBody>
      </p:sp>
      <p:sp>
        <p:nvSpPr>
          <p:cNvPr id="5" name="テキスト プレースホルダー 4"/>
          <p:cNvSpPr>
            <a:spLocks noGrp="1"/>
          </p:cNvSpPr>
          <p:nvPr>
            <p:ph type="body" idx="1"/>
          </p:nvPr>
        </p:nvSpPr>
        <p:spPr bwMode="gray">
          <a:xfrm>
            <a:off x="415200" y="1028700"/>
            <a:ext cx="9075600" cy="1154162"/>
          </a:xfrm>
          <a:prstGeom prst="rect">
            <a:avLst/>
          </a:prstGeom>
        </p:spPr>
        <p:txBody>
          <a:bodyPr vert="horz" lIns="54000" tIns="0" rIns="54000" bIns="0" rtlCol="0">
            <a:spAutoFit/>
          </a:bodyPr>
          <a:lstStyle/>
          <a:p>
            <a:pPr lvl="0"/>
            <a:r>
              <a:rPr kumimoji="1" lang="ja-JP" altLang="en-US" dirty="0"/>
              <a:t>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endParaRPr kumimoji="1" lang="en-US" altLang="ja-JP" dirty="0"/>
          </a:p>
        </p:txBody>
      </p:sp>
      <p:sp>
        <p:nvSpPr>
          <p:cNvPr id="8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9" name="Picture 2"/>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31171"/>
            <a:ext cx="1963322" cy="117404"/>
          </a:xfrm>
          <a:prstGeom prst="rect">
            <a:avLst/>
          </a:prstGeom>
          <a:noFill/>
        </p:spPr>
        <p:txBody>
          <a:bodyPr wrap="square" lIns="0" tIns="0" rIns="0" bIns="0" rtlCol="0" anchor="b">
            <a:spAutoFit/>
          </a:bodyPr>
          <a:lstStyle/>
          <a:p>
            <a:r>
              <a:rPr kumimoji="1" lang="en-US" altLang="ja-JP" sz="700" baseline="0">
                <a:solidFill>
                  <a:schemeClr val="tx1"/>
                </a:solidFill>
              </a:rPr>
              <a:t>Mitsubishi UFJ Research and Consulting</a:t>
            </a:r>
            <a:endParaRPr kumimoji="1" lang="ja-JP" altLang="en-US" sz="700" baseline="0" dirty="0">
              <a:solidFill>
                <a:schemeClr val="tx1"/>
              </a:solidFill>
            </a:endParaRPr>
          </a:p>
        </p:txBody>
      </p:sp>
      <p:cxnSp>
        <p:nvCxnSpPr>
          <p:cNvPr id="11" name="Straight Connector 7"/>
          <p:cNvCxnSpPr/>
          <p:nvPr/>
        </p:nvCxnSpPr>
        <p:spPr>
          <a:xfrm>
            <a:off x="415200" y="908558"/>
            <a:ext cx="9075600" cy="0"/>
          </a:xfrm>
          <a:prstGeom prst="line">
            <a:avLst/>
          </a:prstGeom>
          <a:ln w="9525" cap="rnd">
            <a:solidFill>
              <a:srgbClr val="E60000"/>
            </a:solidFill>
          </a:ln>
          <a:effectLst/>
        </p:spPr>
        <p:style>
          <a:lnRef idx="2">
            <a:schemeClr val="accent1"/>
          </a:lnRef>
          <a:fillRef idx="0">
            <a:schemeClr val="accent1"/>
          </a:fillRef>
          <a:effectRef idx="1">
            <a:schemeClr val="accent1"/>
          </a:effectRef>
          <a:fontRef idx="minor">
            <a:schemeClr val="tx1"/>
          </a:fontRef>
        </p:style>
      </p:cxnSp>
      <p:grpSp>
        <p:nvGrpSpPr>
          <p:cNvPr id="111" name="Group 83"/>
          <p:cNvGrpSpPr/>
          <p:nvPr>
            <p:custDataLst>
              <p:tags r:id="rId24"/>
            </p:custDataLst>
          </p:nvPr>
        </p:nvGrpSpPr>
        <p:grpSpPr>
          <a:xfrm>
            <a:off x="413544" y="6879384"/>
            <a:ext cx="9076531" cy="85104"/>
            <a:chOff x="413544" y="-261938"/>
            <a:chExt cx="9076531" cy="247650"/>
          </a:xfrm>
        </p:grpSpPr>
        <p:sp>
          <p:nvSpPr>
            <p:cNvPr id="112"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3"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4"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5"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6"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7"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8"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9"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0"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1"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2"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3"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124" name="Group 83"/>
          <p:cNvGrpSpPr/>
          <p:nvPr>
            <p:custDataLst>
              <p:tags r:id="rId25"/>
            </p:custDataLst>
          </p:nvPr>
        </p:nvGrpSpPr>
        <p:grpSpPr>
          <a:xfrm>
            <a:off x="413544" y="-105585"/>
            <a:ext cx="9074150" cy="85104"/>
            <a:chOff x="413544" y="-261938"/>
            <a:chExt cx="9074150" cy="247650"/>
          </a:xfrm>
        </p:grpSpPr>
        <p:sp>
          <p:nvSpPr>
            <p:cNvPr id="125"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6"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7"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8"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9"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0"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1"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2"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3"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4"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5"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6"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90" name="Group 136"/>
          <p:cNvGrpSpPr/>
          <p:nvPr>
            <p:custDataLst>
              <p:tags r:id="rId26"/>
            </p:custDataLst>
          </p:nvPr>
        </p:nvGrpSpPr>
        <p:grpSpPr>
          <a:xfrm>
            <a:off x="-102316" y="321469"/>
            <a:ext cx="80962" cy="6326462"/>
            <a:chOff x="9926638" y="321469"/>
            <a:chExt cx="282575" cy="6326462"/>
          </a:xfrm>
        </p:grpSpPr>
        <p:sp>
          <p:nvSpPr>
            <p:cNvPr id="91"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2"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3"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4"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5"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6"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7"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8"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9"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0"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1"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2"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3"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4"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5"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6"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7"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8"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109" name="Group 136"/>
          <p:cNvGrpSpPr/>
          <p:nvPr>
            <p:custDataLst>
              <p:tags r:id="rId27"/>
            </p:custDataLst>
          </p:nvPr>
        </p:nvGrpSpPr>
        <p:grpSpPr>
          <a:xfrm>
            <a:off x="9926639" y="321469"/>
            <a:ext cx="80962" cy="6326462"/>
            <a:chOff x="9926638" y="321469"/>
            <a:chExt cx="282575" cy="6326462"/>
          </a:xfrm>
        </p:grpSpPr>
        <p:sp>
          <p:nvSpPr>
            <p:cNvPr id="110"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55"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56"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57"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58"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59"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0"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1"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2"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3"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4"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5"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6"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7"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8"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9"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70"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71"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
        <p:nvSpPr>
          <p:cNvPr id="72" name="テキスト ボックス 71">
            <a:extLst>
              <a:ext uri="{FF2B5EF4-FFF2-40B4-BE49-F238E27FC236}">
                <a16:creationId xmlns:a16="http://schemas.microsoft.com/office/drawing/2014/main" id="{F99F7B62-E287-45FF-8E99-28EED02D6BDA}"/>
              </a:ext>
            </a:extLst>
          </p:cNvPr>
          <p:cNvSpPr txBox="1"/>
          <p:nvPr userDrawn="1"/>
        </p:nvSpPr>
        <p:spPr>
          <a:xfrm>
            <a:off x="9083675" y="6477000"/>
            <a:ext cx="406400" cy="260350"/>
          </a:xfrm>
          <a:prstGeom prst="rect">
            <a:avLst/>
          </a:prstGeom>
          <a:noFill/>
        </p:spPr>
        <p:txBody>
          <a:bodyPr wrap="none"/>
          <a:lstStyle/>
          <a:p>
            <a:pPr algn="r">
              <a:defRPr/>
            </a:pPr>
            <a:fld id="{54FC02CB-9E9B-446E-AF88-F271348760CE}"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73" name="テキスト ボックス 72">
            <a:extLst>
              <a:ext uri="{FF2B5EF4-FFF2-40B4-BE49-F238E27FC236}">
                <a16:creationId xmlns:a16="http://schemas.microsoft.com/office/drawing/2014/main" id="{B15D10EB-086A-4687-8FDA-FA9B4848623F}"/>
              </a:ext>
            </a:extLst>
          </p:cNvPr>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74" name="Rectangle 35">
            <a:extLst>
              <a:ext uri="{FF2B5EF4-FFF2-40B4-BE49-F238E27FC236}">
                <a16:creationId xmlns:a16="http://schemas.microsoft.com/office/drawing/2014/main" id="{CFB65EE7-5D20-4963-986C-FC2A770B81BE}"/>
              </a:ext>
            </a:extLst>
          </p:cNvPr>
          <p:cNvSpPr>
            <a:spLocks noGrp="1" noChangeArrowheads="1"/>
          </p:cNvSpPr>
          <p:nvPr>
            <p:ph type="title"/>
          </p:nvPr>
        </p:nvSpPr>
        <p:spPr bwMode="auto">
          <a:xfrm>
            <a:off x="406400" y="662087"/>
            <a:ext cx="9061450" cy="307777"/>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ja-JP" altLang="en-US" dirty="0"/>
              <a:t>マスタータイトルの書式設定</a:t>
            </a:r>
          </a:p>
        </p:txBody>
      </p:sp>
      <p:sp>
        <p:nvSpPr>
          <p:cNvPr id="75" name="Rectangle 37">
            <a:extLst>
              <a:ext uri="{FF2B5EF4-FFF2-40B4-BE49-F238E27FC236}">
                <a16:creationId xmlns:a16="http://schemas.microsoft.com/office/drawing/2014/main" id="{ED45F2C4-CC99-4997-9799-C65FF60FBDFF}"/>
              </a:ext>
            </a:extLst>
          </p:cNvPr>
          <p:cNvSpPr>
            <a:spLocks noGrp="1" noChangeArrowheads="1"/>
          </p:cNvSpPr>
          <p:nvPr>
            <p:ph type="body" idx="1"/>
          </p:nvPr>
        </p:nvSpPr>
        <p:spPr bwMode="auto">
          <a:xfrm>
            <a:off x="419100" y="1285875"/>
            <a:ext cx="9064625" cy="5165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a:t>第 </a:t>
            </a:r>
            <a:r>
              <a:rPr lang="en-US" altLang="ja-JP"/>
              <a:t>1 </a:t>
            </a:r>
            <a:r>
              <a:rPr lang="ja-JP" altLang="en-US"/>
              <a:t>レベル</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76" name="Line 36">
            <a:extLst>
              <a:ext uri="{FF2B5EF4-FFF2-40B4-BE49-F238E27FC236}">
                <a16:creationId xmlns:a16="http://schemas.microsoft.com/office/drawing/2014/main" id="{E689C1A1-5F90-43EA-9C6A-DB707BC301C7}"/>
              </a:ext>
            </a:extLst>
          </p:cNvPr>
          <p:cNvSpPr>
            <a:spLocks noChangeShapeType="1"/>
          </p:cNvSpPr>
          <p:nvPr userDrawn="1"/>
        </p:nvSpPr>
        <p:spPr bwMode="auto">
          <a:xfrm flipV="1">
            <a:off x="374650" y="549275"/>
            <a:ext cx="9156654"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7" name="Line 41">
            <a:extLst>
              <a:ext uri="{FF2B5EF4-FFF2-40B4-BE49-F238E27FC236}">
                <a16:creationId xmlns:a16="http://schemas.microsoft.com/office/drawing/2014/main" id="{62A9EBFD-C5D9-4943-920C-85431CAC880F}"/>
              </a:ext>
            </a:extLst>
          </p:cNvPr>
          <p:cNvSpPr>
            <a:spLocks noChangeShapeType="1"/>
          </p:cNvSpPr>
          <p:nvPr userDrawn="1"/>
        </p:nvSpPr>
        <p:spPr bwMode="auto">
          <a:xfrm flipV="1">
            <a:off x="374650" y="1082675"/>
            <a:ext cx="9161463" cy="0"/>
          </a:xfrm>
          <a:prstGeom prst="line">
            <a:avLst/>
          </a:prstGeom>
          <a:noFill/>
          <a:ln w="15875">
            <a:solidFill>
              <a:srgbClr val="80808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8" name="Line 89">
            <a:extLst>
              <a:ext uri="{FF2B5EF4-FFF2-40B4-BE49-F238E27FC236}">
                <a16:creationId xmlns:a16="http://schemas.microsoft.com/office/drawing/2014/main" id="{C8096E1E-58B4-4336-A7EC-1B0C062DA6DE}"/>
              </a:ext>
            </a:extLst>
          </p:cNvPr>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9" name="Line 90">
            <a:extLst>
              <a:ext uri="{FF2B5EF4-FFF2-40B4-BE49-F238E27FC236}">
                <a16:creationId xmlns:a16="http://schemas.microsoft.com/office/drawing/2014/main" id="{6B1D6794-9C0D-4E94-88C8-DF18F174CE7C}"/>
              </a:ext>
            </a:extLst>
          </p:cNvPr>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0" name="Line 91">
            <a:extLst>
              <a:ext uri="{FF2B5EF4-FFF2-40B4-BE49-F238E27FC236}">
                <a16:creationId xmlns:a16="http://schemas.microsoft.com/office/drawing/2014/main" id="{05CC259C-90AF-43DC-A80B-CA39061A1EBC}"/>
              </a:ext>
            </a:extLst>
          </p:cNvPr>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1" name="Line 92">
            <a:extLst>
              <a:ext uri="{FF2B5EF4-FFF2-40B4-BE49-F238E27FC236}">
                <a16:creationId xmlns:a16="http://schemas.microsoft.com/office/drawing/2014/main" id="{4C6B2082-A32F-41B1-8BFD-3E1DC58CF464}"/>
              </a:ext>
            </a:extLst>
          </p:cNvPr>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2" name="Line 93">
            <a:extLst>
              <a:ext uri="{FF2B5EF4-FFF2-40B4-BE49-F238E27FC236}">
                <a16:creationId xmlns:a16="http://schemas.microsoft.com/office/drawing/2014/main" id="{E89F4DF3-01C2-4EDE-AB66-14AE1A679680}"/>
              </a:ext>
            </a:extLst>
          </p:cNvPr>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3" name="Line 94">
            <a:extLst>
              <a:ext uri="{FF2B5EF4-FFF2-40B4-BE49-F238E27FC236}">
                <a16:creationId xmlns:a16="http://schemas.microsoft.com/office/drawing/2014/main" id="{2A85183A-EF34-4E5E-9A59-CEBD7FCD4EDE}"/>
              </a:ext>
            </a:extLst>
          </p:cNvPr>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4" name="Line 95">
            <a:extLst>
              <a:ext uri="{FF2B5EF4-FFF2-40B4-BE49-F238E27FC236}">
                <a16:creationId xmlns:a16="http://schemas.microsoft.com/office/drawing/2014/main" id="{A380E435-9E4F-4141-BF58-1DB9E710DD6A}"/>
              </a:ext>
            </a:extLst>
          </p:cNvPr>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5" name="Line 96">
            <a:extLst>
              <a:ext uri="{FF2B5EF4-FFF2-40B4-BE49-F238E27FC236}">
                <a16:creationId xmlns:a16="http://schemas.microsoft.com/office/drawing/2014/main" id="{A23D4F28-81F8-4F5E-8F75-415F40B571F5}"/>
              </a:ext>
            </a:extLst>
          </p:cNvPr>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6" name="Line 97">
            <a:extLst>
              <a:ext uri="{FF2B5EF4-FFF2-40B4-BE49-F238E27FC236}">
                <a16:creationId xmlns:a16="http://schemas.microsoft.com/office/drawing/2014/main" id="{381DAFA8-A1F4-4E02-B56F-CD659DCF1429}"/>
              </a:ext>
            </a:extLst>
          </p:cNvPr>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8" name="Line 98">
            <a:extLst>
              <a:ext uri="{FF2B5EF4-FFF2-40B4-BE49-F238E27FC236}">
                <a16:creationId xmlns:a16="http://schemas.microsoft.com/office/drawing/2014/main" id="{8F7B5CB8-93FF-46E8-B95F-0F147E3E7957}"/>
              </a:ext>
            </a:extLst>
          </p:cNvPr>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9" name="Line 99">
            <a:extLst>
              <a:ext uri="{FF2B5EF4-FFF2-40B4-BE49-F238E27FC236}">
                <a16:creationId xmlns:a16="http://schemas.microsoft.com/office/drawing/2014/main" id="{C2A8AA67-4D61-4C55-A5DD-5F6EDD02FB65}"/>
              </a:ext>
            </a:extLst>
          </p:cNvPr>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7" name="Line 100">
            <a:extLst>
              <a:ext uri="{FF2B5EF4-FFF2-40B4-BE49-F238E27FC236}">
                <a16:creationId xmlns:a16="http://schemas.microsoft.com/office/drawing/2014/main" id="{C48A1AA6-E7DA-41DA-9F1D-F0AAD50C4473}"/>
              </a:ext>
            </a:extLst>
          </p:cNvPr>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8" name="Line 101">
            <a:extLst>
              <a:ext uri="{FF2B5EF4-FFF2-40B4-BE49-F238E27FC236}">
                <a16:creationId xmlns:a16="http://schemas.microsoft.com/office/drawing/2014/main" id="{BD12E378-4BBC-4F13-8BE7-95EDA5000756}"/>
              </a:ext>
            </a:extLst>
          </p:cNvPr>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9" name="Line 102">
            <a:extLst>
              <a:ext uri="{FF2B5EF4-FFF2-40B4-BE49-F238E27FC236}">
                <a16:creationId xmlns:a16="http://schemas.microsoft.com/office/drawing/2014/main" id="{C93BBBC1-208B-421C-856B-84D49017D551}"/>
              </a:ext>
            </a:extLst>
          </p:cNvPr>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0" name="Line 103">
            <a:extLst>
              <a:ext uri="{FF2B5EF4-FFF2-40B4-BE49-F238E27FC236}">
                <a16:creationId xmlns:a16="http://schemas.microsoft.com/office/drawing/2014/main" id="{3A651348-8162-4A5B-BE6E-997F669D1F45}"/>
              </a:ext>
            </a:extLst>
          </p:cNvPr>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1" name="Line 104">
            <a:extLst>
              <a:ext uri="{FF2B5EF4-FFF2-40B4-BE49-F238E27FC236}">
                <a16:creationId xmlns:a16="http://schemas.microsoft.com/office/drawing/2014/main" id="{E20EE8ED-DDFA-4E58-91C2-7FA9525D114D}"/>
              </a:ext>
            </a:extLst>
          </p:cNvPr>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2" name="Line 105">
            <a:extLst>
              <a:ext uri="{FF2B5EF4-FFF2-40B4-BE49-F238E27FC236}">
                <a16:creationId xmlns:a16="http://schemas.microsoft.com/office/drawing/2014/main" id="{C98721FF-4017-4045-AE1E-5859CC840C86}"/>
              </a:ext>
            </a:extLst>
          </p:cNvPr>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3" name="Line 106">
            <a:extLst>
              <a:ext uri="{FF2B5EF4-FFF2-40B4-BE49-F238E27FC236}">
                <a16:creationId xmlns:a16="http://schemas.microsoft.com/office/drawing/2014/main" id="{F6FC4875-49BC-42D6-85D9-C7739146078E}"/>
              </a:ext>
            </a:extLst>
          </p:cNvPr>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4" name="Line 107">
            <a:extLst>
              <a:ext uri="{FF2B5EF4-FFF2-40B4-BE49-F238E27FC236}">
                <a16:creationId xmlns:a16="http://schemas.microsoft.com/office/drawing/2014/main" id="{331A83F6-56CF-439F-8C06-532E78EC51D2}"/>
              </a:ext>
            </a:extLst>
          </p:cNvPr>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5" name="Line 108">
            <a:extLst>
              <a:ext uri="{FF2B5EF4-FFF2-40B4-BE49-F238E27FC236}">
                <a16:creationId xmlns:a16="http://schemas.microsoft.com/office/drawing/2014/main" id="{CDB21A6E-4B45-4599-A747-CE25004ADF55}"/>
              </a:ext>
            </a:extLst>
          </p:cNvPr>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6" name="Line 110">
            <a:extLst>
              <a:ext uri="{FF2B5EF4-FFF2-40B4-BE49-F238E27FC236}">
                <a16:creationId xmlns:a16="http://schemas.microsoft.com/office/drawing/2014/main" id="{83BFD3B0-2049-4886-9886-2336664BC684}"/>
              </a:ext>
            </a:extLst>
          </p:cNvPr>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7" name="Line 111">
            <a:extLst>
              <a:ext uri="{FF2B5EF4-FFF2-40B4-BE49-F238E27FC236}">
                <a16:creationId xmlns:a16="http://schemas.microsoft.com/office/drawing/2014/main" id="{6F06D25C-A646-4B9F-A703-96092C0664B3}"/>
              </a:ext>
            </a:extLst>
          </p:cNvPr>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8" name="Line 112">
            <a:extLst>
              <a:ext uri="{FF2B5EF4-FFF2-40B4-BE49-F238E27FC236}">
                <a16:creationId xmlns:a16="http://schemas.microsoft.com/office/drawing/2014/main" id="{C2E9A383-8E3D-4A5C-A69C-ED6DC8BDF26B}"/>
              </a:ext>
            </a:extLst>
          </p:cNvPr>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9" name="Line 113">
            <a:extLst>
              <a:ext uri="{FF2B5EF4-FFF2-40B4-BE49-F238E27FC236}">
                <a16:creationId xmlns:a16="http://schemas.microsoft.com/office/drawing/2014/main" id="{059A712B-4C2C-4DBF-8852-F1E07AC75D23}"/>
              </a:ext>
            </a:extLst>
          </p:cNvPr>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0" name="Line 114">
            <a:extLst>
              <a:ext uri="{FF2B5EF4-FFF2-40B4-BE49-F238E27FC236}">
                <a16:creationId xmlns:a16="http://schemas.microsoft.com/office/drawing/2014/main" id="{F4320F98-B53E-4E1B-8090-087626B312B7}"/>
              </a:ext>
            </a:extLst>
          </p:cNvPr>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1" name="Line 115">
            <a:extLst>
              <a:ext uri="{FF2B5EF4-FFF2-40B4-BE49-F238E27FC236}">
                <a16:creationId xmlns:a16="http://schemas.microsoft.com/office/drawing/2014/main" id="{767D8C98-12CD-454B-B083-5BBB7F4114E3}"/>
              </a:ext>
            </a:extLst>
          </p:cNvPr>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2" name="Line 116">
            <a:extLst>
              <a:ext uri="{FF2B5EF4-FFF2-40B4-BE49-F238E27FC236}">
                <a16:creationId xmlns:a16="http://schemas.microsoft.com/office/drawing/2014/main" id="{802190FC-3B2F-4BAE-9E3E-ABA83CAE691D}"/>
              </a:ext>
            </a:extLst>
          </p:cNvPr>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3" name="Line 110">
            <a:extLst>
              <a:ext uri="{FF2B5EF4-FFF2-40B4-BE49-F238E27FC236}">
                <a16:creationId xmlns:a16="http://schemas.microsoft.com/office/drawing/2014/main" id="{E075D15C-590B-4F95-A516-5849EDD27019}"/>
              </a:ext>
            </a:extLst>
          </p:cNvPr>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154" name="グループ化 153">
            <a:extLst>
              <a:ext uri="{FF2B5EF4-FFF2-40B4-BE49-F238E27FC236}">
                <a16:creationId xmlns:a16="http://schemas.microsoft.com/office/drawing/2014/main" id="{FF90E82E-D8F7-40B3-972D-D018D4259F98}"/>
              </a:ext>
            </a:extLst>
          </p:cNvPr>
          <p:cNvGrpSpPr/>
          <p:nvPr userDrawn="1"/>
        </p:nvGrpSpPr>
        <p:grpSpPr>
          <a:xfrm>
            <a:off x="9483725" y="-261938"/>
            <a:ext cx="1587" cy="247650"/>
            <a:chOff x="9483725" y="-510339"/>
            <a:chExt cx="1587" cy="496050"/>
          </a:xfrm>
        </p:grpSpPr>
        <p:sp>
          <p:nvSpPr>
            <p:cNvPr id="172" name="Line 110">
              <a:extLst>
                <a:ext uri="{FF2B5EF4-FFF2-40B4-BE49-F238E27FC236}">
                  <a16:creationId xmlns:a16="http://schemas.microsoft.com/office/drawing/2014/main" id="{2CDB7DE8-3A30-4DCD-B0A8-E602ACB21A10}"/>
                </a:ext>
              </a:extLst>
            </p:cNvPr>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173" name="Line 110">
              <a:extLst>
                <a:ext uri="{FF2B5EF4-FFF2-40B4-BE49-F238E27FC236}">
                  <a16:creationId xmlns:a16="http://schemas.microsoft.com/office/drawing/2014/main" id="{387EDBAA-AA44-4B8F-AF85-BE4E00836B4F}"/>
                </a:ext>
              </a:extLst>
            </p:cNvPr>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174" name="Line 110">
            <a:extLst>
              <a:ext uri="{FF2B5EF4-FFF2-40B4-BE49-F238E27FC236}">
                <a16:creationId xmlns:a16="http://schemas.microsoft.com/office/drawing/2014/main" id="{0BCA5BC1-4272-4A97-80D2-DA28DE519313}"/>
              </a:ext>
            </a:extLst>
          </p:cNvPr>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75" name="Line 95">
            <a:extLst>
              <a:ext uri="{FF2B5EF4-FFF2-40B4-BE49-F238E27FC236}">
                <a16:creationId xmlns:a16="http://schemas.microsoft.com/office/drawing/2014/main" id="{0813B829-A44D-4942-8638-9184C1C97826}"/>
              </a:ext>
            </a:extLst>
          </p:cNvPr>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493968613"/>
      </p:ext>
    </p:extLst>
  </p:cSld>
  <p:clrMap bg1="lt1" tx1="dk1" bg2="lt2" tx2="dk2" accent1="accent1" accent2="accent2" accent3="accent3" accent4="accent4" accent5="accent5" accent6="accent6" hlink="hlink" folHlink="folHlink"/>
  <p:sldLayoutIdLst>
    <p:sldLayoutId id="2147483675"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 id="2147483690" r:id="rId15"/>
    <p:sldLayoutId id="2147483691" r:id="rId16"/>
    <p:sldLayoutId id="2147483692" r:id="rId17"/>
    <p:sldLayoutId id="2147483693" r:id="rId18"/>
    <p:sldLayoutId id="2147483694" r:id="rId19"/>
    <p:sldLayoutId id="2147483695" r:id="rId20"/>
    <p:sldLayoutId id="2147483696" r:id="rId21"/>
    <p:sldLayoutId id="2147483697" r:id="rId22"/>
  </p:sldLayoutIdLst>
  <p:hf hdr="0" ftr="0" dt="0"/>
  <p:txStyles>
    <p:titleStyle>
      <a:lvl1pPr algn="l" defTabSz="495330" rtl="0" eaLnBrk="1" latinLnBrk="0" hangingPunct="1">
        <a:lnSpc>
          <a:spcPts val="2817"/>
        </a:lnSpc>
        <a:spcBef>
          <a:spcPct val="0"/>
        </a:spcBef>
        <a:buNone/>
        <a:defRPr kumimoji="1" sz="2000" kern="1200" baseline="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p:titleStyle>
    <p:bodyStyle>
      <a:lvl1pPr marL="0" indent="0" algn="l" defTabSz="495330" rtl="0" eaLnBrk="1" latinLnBrk="0" hangingPunct="1">
        <a:lnSpc>
          <a:spcPct val="100000"/>
        </a:lnSpc>
        <a:spcBef>
          <a:spcPts val="300"/>
        </a:spcBef>
        <a:spcAft>
          <a:spcPts val="300"/>
        </a:spcAft>
        <a:buClr>
          <a:srgbClr val="5A5A5A"/>
        </a:buClr>
        <a:buFont typeface="Wingdings" panose="05000000000000000000" pitchFamily="2" charset="2"/>
        <a:buNone/>
        <a:defRPr kumimoji="1" lang="ja-JP" altLang="en-US" sz="1100" kern="1200" smtClean="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360000" indent="-180000" algn="l" defTabSz="495330" rtl="0" eaLnBrk="1" latinLnBrk="0" hangingPunct="1">
        <a:lnSpc>
          <a:spcPct val="100000"/>
        </a:lnSpc>
        <a:spcBef>
          <a:spcPts val="300"/>
        </a:spcBef>
        <a:spcAft>
          <a:spcPts val="300"/>
        </a:spcAft>
        <a:buClr>
          <a:srgbClr val="838383"/>
        </a:buClr>
        <a:buSzPct val="70000"/>
        <a:buFont typeface="Wingdings" panose="05000000000000000000" pitchFamily="2" charset="2"/>
        <a:buChar char="l"/>
        <a:tabLst>
          <a:tab pos="9000000" algn="r"/>
        </a:tabLst>
        <a:defRPr kumimoji="1" lang="ja-JP" altLang="en-US" sz="1100" kern="1200" smtClean="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540000" indent="-180000" algn="l" defTabSz="495330" rtl="0" eaLnBrk="1" latinLnBrk="0" hangingPunct="1">
        <a:lnSpc>
          <a:spcPct val="100000"/>
        </a:lnSpc>
        <a:spcBef>
          <a:spcPts val="300"/>
        </a:spcBef>
        <a:spcAft>
          <a:spcPts val="300"/>
        </a:spcAft>
        <a:buClr>
          <a:schemeClr val="tx1"/>
        </a:buClr>
        <a:buSzPct val="100000"/>
        <a:buFont typeface="ＭＳ Ｐゴシック" panose="020B0600070205080204" pitchFamily="50" charset="-128"/>
        <a:buChar char="-"/>
        <a:defRPr kumimoji="1" lang="ja-JP" altLang="en-US" sz="1100" kern="1200" smtClean="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712800" indent="-176400" algn="l" defTabSz="495330" rtl="0" eaLnBrk="1" latinLnBrk="0" hangingPunct="1">
        <a:lnSpc>
          <a:spcPct val="100000"/>
        </a:lnSpc>
        <a:spcBef>
          <a:spcPts val="300"/>
        </a:spcBef>
        <a:spcAft>
          <a:spcPts val="300"/>
        </a:spcAft>
        <a:buClr>
          <a:schemeClr val="tx1"/>
        </a:buClr>
        <a:buFont typeface="Wingdings" panose="05000000000000000000" pitchFamily="2" charset="2"/>
        <a:buChar char=""/>
        <a:defRPr kumimoji="1" lang="ja-JP" altLang="en-US" sz="1100" kern="1200" smtClean="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900000" indent="-174625" algn="l" defTabSz="495330" rtl="0" eaLnBrk="1" latinLnBrk="0" hangingPunct="1">
        <a:lnSpc>
          <a:spcPct val="100000"/>
        </a:lnSpc>
        <a:spcBef>
          <a:spcPts val="300"/>
        </a:spcBef>
        <a:spcAft>
          <a:spcPts val="300"/>
        </a:spcAft>
        <a:buClr>
          <a:schemeClr val="tx1"/>
        </a:buClr>
        <a:buFont typeface="ＭＳ Ｐゴシック" panose="020B0600070205080204" pitchFamily="50" charset="-128"/>
        <a:buChar char="-"/>
        <a:tabLst/>
        <a:defRPr kumimoji="1" lang="ja-JP" altLang="en-US" sz="1100" b="0" i="0" kern="1200" smtClean="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1080000" indent="-176400" algn="l" defTabSz="-429974" rtl="0" eaLnBrk="1" latinLnBrk="0" hangingPunct="1">
        <a:lnSpc>
          <a:spcPts val="1083"/>
        </a:lnSpc>
        <a:spcBef>
          <a:spcPts val="650"/>
        </a:spcBef>
        <a:buClr>
          <a:schemeClr val="tx1"/>
        </a:buClr>
        <a:buFont typeface="Wingdings" panose="05000000000000000000" pitchFamily="2" charset="2"/>
        <a:buChar char=""/>
        <a:defRPr kumimoji="1" sz="1100" kern="1200">
          <a:solidFill>
            <a:schemeClr val="tx1"/>
          </a:solidFill>
          <a:latin typeface="+mn-lt"/>
          <a:ea typeface="+mn-ea"/>
          <a:cs typeface="+mn-cs"/>
        </a:defRPr>
      </a:lvl6pPr>
      <a:lvl7pPr marL="1260000" indent="-176400" algn="l" defTabSz="495330" rtl="0" eaLnBrk="1" latinLnBrk="0" hangingPunct="1">
        <a:lnSpc>
          <a:spcPts val="1517"/>
        </a:lnSpc>
        <a:spcBef>
          <a:spcPts val="650"/>
        </a:spcBef>
        <a:buFont typeface="ＭＳ Ｐゴシック" panose="020B0600070205080204" pitchFamily="50" charset="-128"/>
        <a:buChar char="-"/>
        <a:defRPr kumimoji="1" sz="1100" b="0" i="0" kern="1200">
          <a:solidFill>
            <a:schemeClr val="tx1"/>
          </a:solidFill>
          <a:latin typeface="+mn-lt"/>
          <a:ea typeface="+mn-ea"/>
          <a:cs typeface="+mn-cs"/>
        </a:defRPr>
      </a:lvl7pPr>
      <a:lvl8pPr marL="3714979" indent="-247665" algn="l" defTabSz="495330" rtl="0" eaLnBrk="1" latinLnBrk="0" hangingPunct="1">
        <a:spcBef>
          <a:spcPct val="20000"/>
        </a:spcBef>
        <a:buFont typeface="Arial"/>
        <a:buChar char="•"/>
        <a:defRPr kumimoji="1" sz="2200" kern="1200">
          <a:solidFill>
            <a:schemeClr val="tx1"/>
          </a:solidFill>
          <a:latin typeface="+mn-lt"/>
          <a:ea typeface="+mn-ea"/>
          <a:cs typeface="+mn-cs"/>
        </a:defRPr>
      </a:lvl8pPr>
      <a:lvl9pPr marL="4210309" indent="-247665" algn="l" defTabSz="495330" rtl="0" eaLnBrk="1" latinLnBrk="0" hangingPunct="1">
        <a:spcBef>
          <a:spcPct val="20000"/>
        </a:spcBef>
        <a:buFont typeface="Arial"/>
        <a:buChar char="•"/>
        <a:defRPr kumimoji="1" sz="2200" kern="1200">
          <a:solidFill>
            <a:schemeClr val="tx1"/>
          </a:solidFill>
          <a:latin typeface="+mn-lt"/>
          <a:ea typeface="+mn-ea"/>
          <a:cs typeface="+mn-cs"/>
        </a:defRPr>
      </a:lvl9pPr>
    </p:bodyStyle>
    <p:otherStyle>
      <a:defPPr>
        <a:defRPr lang="en-US"/>
      </a:defPPr>
      <a:lvl1pPr marL="0" algn="l" defTabSz="495330" rtl="0" eaLnBrk="1" latinLnBrk="0" hangingPunct="1">
        <a:defRPr kumimoji="1" sz="2000" kern="1200">
          <a:solidFill>
            <a:schemeClr val="tx1"/>
          </a:solidFill>
          <a:latin typeface="+mn-lt"/>
          <a:ea typeface="+mn-ea"/>
          <a:cs typeface="+mn-cs"/>
        </a:defRPr>
      </a:lvl1pPr>
      <a:lvl2pPr marL="495330" algn="l" defTabSz="495330" rtl="0" eaLnBrk="1" latinLnBrk="0" hangingPunct="1">
        <a:defRPr kumimoji="1" sz="2000" kern="1200">
          <a:solidFill>
            <a:schemeClr val="tx1"/>
          </a:solidFill>
          <a:latin typeface="+mn-lt"/>
          <a:ea typeface="+mn-ea"/>
          <a:cs typeface="+mn-cs"/>
        </a:defRPr>
      </a:lvl2pPr>
      <a:lvl3pPr marL="990661" algn="l" defTabSz="495330" rtl="0" eaLnBrk="1" latinLnBrk="0" hangingPunct="1">
        <a:defRPr kumimoji="1" sz="2000" kern="1200">
          <a:solidFill>
            <a:schemeClr val="tx1"/>
          </a:solidFill>
          <a:latin typeface="+mn-lt"/>
          <a:ea typeface="+mn-ea"/>
          <a:cs typeface="+mn-cs"/>
        </a:defRPr>
      </a:lvl3pPr>
      <a:lvl4pPr marL="1485991" algn="l" defTabSz="495330" rtl="0" eaLnBrk="1" latinLnBrk="0" hangingPunct="1">
        <a:defRPr kumimoji="1" sz="2000" kern="1200">
          <a:solidFill>
            <a:schemeClr val="tx1"/>
          </a:solidFill>
          <a:latin typeface="+mn-lt"/>
          <a:ea typeface="+mn-ea"/>
          <a:cs typeface="+mn-cs"/>
        </a:defRPr>
      </a:lvl4pPr>
      <a:lvl5pPr marL="1981322" algn="l" defTabSz="495330" rtl="0" eaLnBrk="1" latinLnBrk="0" hangingPunct="1">
        <a:defRPr kumimoji="1" sz="2000" kern="1200">
          <a:solidFill>
            <a:schemeClr val="tx1"/>
          </a:solidFill>
          <a:latin typeface="+mn-lt"/>
          <a:ea typeface="+mn-ea"/>
          <a:cs typeface="+mn-cs"/>
        </a:defRPr>
      </a:lvl5pPr>
      <a:lvl6pPr marL="2476652" algn="l" defTabSz="495330" rtl="0" eaLnBrk="1" latinLnBrk="0" hangingPunct="1">
        <a:defRPr kumimoji="1" sz="2000" kern="1200">
          <a:solidFill>
            <a:schemeClr val="tx1"/>
          </a:solidFill>
          <a:latin typeface="+mn-lt"/>
          <a:ea typeface="+mn-ea"/>
          <a:cs typeface="+mn-cs"/>
        </a:defRPr>
      </a:lvl6pPr>
      <a:lvl7pPr marL="2971983" algn="l" defTabSz="495330" rtl="0" eaLnBrk="1" latinLnBrk="0" hangingPunct="1">
        <a:defRPr kumimoji="1" sz="2000" kern="1200">
          <a:solidFill>
            <a:schemeClr val="tx1"/>
          </a:solidFill>
          <a:latin typeface="+mn-lt"/>
          <a:ea typeface="+mn-ea"/>
          <a:cs typeface="+mn-cs"/>
        </a:defRPr>
      </a:lvl7pPr>
      <a:lvl8pPr marL="3467313" algn="l" defTabSz="495330" rtl="0" eaLnBrk="1" latinLnBrk="0" hangingPunct="1">
        <a:defRPr kumimoji="1" sz="2000" kern="1200">
          <a:solidFill>
            <a:schemeClr val="tx1"/>
          </a:solidFill>
          <a:latin typeface="+mn-lt"/>
          <a:ea typeface="+mn-ea"/>
          <a:cs typeface="+mn-cs"/>
        </a:defRPr>
      </a:lvl8pPr>
      <a:lvl9pPr marL="3962644" algn="l" defTabSz="495330"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プレースホルダ 21">
            <a:extLst>
              <a:ext uri="{FF2B5EF4-FFF2-40B4-BE49-F238E27FC236}">
                <a16:creationId xmlns:a16="http://schemas.microsoft.com/office/drawing/2014/main" id="{12306E2B-769A-438D-BD32-581CA298B23D}"/>
              </a:ext>
            </a:extLst>
          </p:cNvPr>
          <p:cNvSpPr txBox="1">
            <a:spLocks/>
          </p:cNvSpPr>
          <p:nvPr/>
        </p:nvSpPr>
        <p:spPr bwMode="auto">
          <a:xfrm>
            <a:off x="1109504" y="3033918"/>
            <a:ext cx="7529141" cy="640332"/>
          </a:xfrm>
          <a:prstGeom prst="rect">
            <a:avLst/>
          </a:prstGeom>
          <a:noFill/>
          <a:ln w="9525">
            <a:noFill/>
            <a:miter lim="800000"/>
            <a:headEnd/>
            <a:tailEnd/>
          </a:ln>
        </p:spPr>
        <p:txBody>
          <a:bodyPr vert="horz" wrap="square" lIns="0" tIns="35988" rIns="0" bIns="49511" numCol="1" anchor="t" anchorCtr="0" compatLnSpc="1">
            <a:prstTxWarp prst="textNoShape">
              <a:avLst/>
            </a:prstTxWarp>
            <a:spAutoFit/>
          </a:bodyPr>
          <a:lstStyle>
            <a:lvl1pPr marL="266700" indent="-266700"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marL="53975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marL="81280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marL="1079500" indent="-26511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marL="1968500" indent="-268288" algn="l" defTabSz="990600"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r>
              <a:rPr lang="ja-JP" altLang="en-US" sz="1800" dirty="0">
                <a:latin typeface="Arial" panose="020B0604020202020204" pitchFamily="34" charset="0"/>
                <a:ea typeface="ＭＳ Ｐゴシック" panose="020B0600070205080204" pitchFamily="50" charset="-128"/>
              </a:rPr>
              <a:t>提出日：令和○年○月○日</a:t>
            </a:r>
          </a:p>
          <a:p>
            <a:r>
              <a:rPr lang="ja-JP" altLang="en-US" sz="1800" dirty="0">
                <a:latin typeface="Arial" panose="020B0604020202020204" pitchFamily="34" charset="0"/>
                <a:ea typeface="ＭＳ Ｐゴシック" panose="020B0600070205080204" pitchFamily="50" charset="-128"/>
              </a:rPr>
              <a:t>応募者：○○株式会社</a:t>
            </a:r>
            <a:endParaRPr lang="en-US" altLang="ja-JP" sz="1800" dirty="0">
              <a:latin typeface="Arial" panose="020B0604020202020204" pitchFamily="34" charset="0"/>
              <a:ea typeface="ＭＳ Ｐゴシック" panose="020B0600070205080204" pitchFamily="50" charset="-128"/>
            </a:endParaRPr>
          </a:p>
        </p:txBody>
      </p:sp>
      <p:sp>
        <p:nvSpPr>
          <p:cNvPr id="11" name="Rectangle 1">
            <a:extLst>
              <a:ext uri="{FF2B5EF4-FFF2-40B4-BE49-F238E27FC236}">
                <a16:creationId xmlns:a16="http://schemas.microsoft.com/office/drawing/2014/main" id="{B20D0775-F497-4D1C-B934-6A28DAA87420}"/>
              </a:ext>
            </a:extLst>
          </p:cNvPr>
          <p:cNvSpPr>
            <a:spLocks noChangeArrowheads="1"/>
          </p:cNvSpPr>
          <p:nvPr/>
        </p:nvSpPr>
        <p:spPr bwMode="auto">
          <a:xfrm>
            <a:off x="415925" y="3842013"/>
            <a:ext cx="9074149" cy="2575394"/>
          </a:xfrm>
          <a:prstGeom prst="rect">
            <a:avLst/>
          </a:prstGeom>
          <a:noFill/>
          <a:ln w="9525">
            <a:solidFill>
              <a:schemeClr val="bg2">
                <a:lumMod val="75000"/>
              </a:schemeClr>
            </a:solidFill>
            <a:prstDash val="dash"/>
            <a:miter lim="800000"/>
            <a:headEnd/>
            <a:tailEnd/>
          </a:ln>
          <a:effectLst/>
        </p:spPr>
        <p:txBody>
          <a:bodyPr vert="horz" wrap="square" lIns="36000" tIns="36000" rIns="36000" bIns="36000" numCol="1" anchor="ctr" anchorCtr="0" compatLnSpc="1">
            <a:prstTxWarp prst="textNoShape">
              <a:avLst/>
            </a:prstTxWarp>
            <a:normAutofit/>
          </a:bodyPr>
          <a:lstStyle/>
          <a:p>
            <a:pPr algn="l">
              <a:lnSpc>
                <a:spcPct val="150000"/>
              </a:lnSpc>
              <a:spcBef>
                <a:spcPct val="0"/>
              </a:spcBef>
              <a:buClr>
                <a:srgbClr val="5A5A5A"/>
              </a:buClr>
              <a:buSzPct val="100000"/>
            </a:pPr>
            <a:r>
              <a:rPr kumimoji="1" lang="ja-JP" altLang="ja-JP" sz="14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r>
              <a:rPr lang="ja-JP" altLang="en-US" sz="1400" b="1" dirty="0">
                <a:solidFill>
                  <a:schemeClr val="tx1"/>
                </a:solidFill>
                <a:latin typeface="Arial" panose="020B0604020202020204" pitchFamily="34" charset="0"/>
                <a:ea typeface="ＭＳ Ｐゴシック" panose="020B0600070205080204" pitchFamily="50" charset="-128"/>
                <a:cs typeface="ＭＳ ゴシック" pitchFamily="49" charset="-128"/>
              </a:rPr>
              <a:t>作成時のルール</a:t>
            </a:r>
            <a:r>
              <a:rPr kumimoji="1" lang="ja-JP" altLang="ja-JP" sz="14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endParaRPr kumimoji="1" lang="ja-JP" altLang="ja-JP" sz="14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Ｐゴシック" pitchFamily="50" charset="-128"/>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【1</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ja-JP" altLang="en-US" sz="1200" dirty="0">
                <a:solidFill>
                  <a:schemeClr val="tx1"/>
                </a:solidFill>
                <a:latin typeface="Arial" panose="020B0604020202020204" pitchFamily="34" charset="0"/>
                <a:ea typeface="ＭＳ Ｐゴシック" panose="020B0600070205080204" pitchFamily="50" charset="-128"/>
              </a:rPr>
              <a:t>プロジェクトサマリー</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5</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：コンソーシアム概要</a:t>
            </a: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は応募者が作成をしてください。</a:t>
            </a:r>
            <a:endPar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411163" lvl="1" indent="-198173" algn="l" eaLnBrk="0" hangingPunct="0">
              <a:lnSpc>
                <a:spcPct val="170000"/>
              </a:lnSpc>
              <a:spcBef>
                <a:spcPct val="0"/>
              </a:spcBef>
              <a:buClr>
                <a:srgbClr val="969696"/>
              </a:buClr>
              <a:buSzPct val="70000"/>
              <a:buFont typeface="Wingdings" panose="05000000000000000000" pitchFamily="2" charset="2"/>
              <a:buChar char="l"/>
            </a:pP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必要に応じてグラフ、図、写真等を挿入して作成をしてください。</a:t>
            </a:r>
            <a:endPar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【3-3</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：実施体制・実施拠点</a:t>
            </a: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について、コンソーシアムによる申請の場合は、コンソーシアムの実施体制を記載してください。</a:t>
            </a:r>
            <a:endPar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【5</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：コンソーシアムの概要</a:t>
            </a: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はコンソーシアムによる申請の場合のみ記載してください。</a:t>
            </a:r>
            <a:endPar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記載事項が</a:t>
            </a: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1</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枚に収まりきらない場合、ページを追加してください。</a:t>
            </a:r>
            <a:endPar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全体を通じて、</a:t>
            </a:r>
            <a:r>
              <a:rPr lang="ja-JP" altLang="en-US" sz="1200" b="1" u="sng" dirty="0">
                <a:solidFill>
                  <a:schemeClr val="tx1"/>
                </a:solidFill>
                <a:latin typeface="Arial" panose="020B0604020202020204" pitchFamily="34" charset="0"/>
                <a:ea typeface="ＭＳ Ｐゴシック" panose="020B0600070205080204" pitchFamily="50" charset="-128"/>
                <a:cs typeface="Times New Roman" pitchFamily="18" charset="0"/>
              </a:rPr>
              <a:t>●●ページ以内で作成</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をしてください（表紙を含む）。</a:t>
            </a:r>
          </a:p>
        </p:txBody>
      </p:sp>
      <p:sp>
        <p:nvSpPr>
          <p:cNvPr id="12" name="Rectangle 2">
            <a:extLst>
              <a:ext uri="{FF2B5EF4-FFF2-40B4-BE49-F238E27FC236}">
                <a16:creationId xmlns:a16="http://schemas.microsoft.com/office/drawing/2014/main" id="{05CEF05F-B2AE-4A92-878B-F565BA6C5311}"/>
              </a:ext>
            </a:extLst>
          </p:cNvPr>
          <p:cNvSpPr>
            <a:spLocks noGrp="1" noChangeArrowheads="1"/>
          </p:cNvSpPr>
          <p:nvPr>
            <p:ph type="ctrTitle"/>
          </p:nvPr>
        </p:nvSpPr>
        <p:spPr>
          <a:xfrm>
            <a:off x="1116013" y="1573493"/>
            <a:ext cx="7531100" cy="1107996"/>
          </a:xfrm>
          <a:solidFill>
            <a:srgbClr val="C6D2DE"/>
          </a:solidFill>
          <a:ln>
            <a:solidFill>
              <a:srgbClr val="C6D2DE"/>
            </a:solidFill>
          </a:ln>
        </p:spPr>
        <p:txBody>
          <a:bodyPr/>
          <a:lstStyle/>
          <a:p>
            <a:pPr algn="ctr" eaLnBrk="1">
              <a:spcAft>
                <a:spcPts val="600"/>
              </a:spcAft>
            </a:pPr>
            <a:r>
              <a:rPr lang="ja-JP" altLang="en-US" sz="2400" b="0" dirty="0">
                <a:solidFill>
                  <a:srgbClr val="000000"/>
                </a:solidFill>
                <a:cs typeface="Arial" panose="020B0604020202020204" pitchFamily="34" charset="0"/>
              </a:rPr>
              <a:t>厚生労働省　</a:t>
            </a:r>
            <a:r>
              <a:rPr lang="ja-JP" altLang="en-US" sz="2400" b="0" dirty="0">
                <a:solidFill>
                  <a:srgbClr val="000000"/>
                </a:solidFill>
                <a:latin typeface="Arial" panose="020B0604020202020204" pitchFamily="34" charset="0"/>
                <a:ea typeface="ＭＳ Ｐゴシック" panose="020B0600070205080204" pitchFamily="50" charset="-128"/>
                <a:cs typeface="Arial" panose="020B0604020202020204" pitchFamily="34" charset="0"/>
              </a:rPr>
              <a:t>中小企業イノベーション創出推進事業</a:t>
            </a:r>
            <a:br>
              <a:rPr lang="en-US" altLang="ja-JP" sz="2400" b="0" dirty="0">
                <a:solidFill>
                  <a:srgbClr val="000000"/>
                </a:solidFill>
                <a:latin typeface="Arial" panose="020B0604020202020204" pitchFamily="34" charset="0"/>
                <a:ea typeface="ＭＳ Ｐゴシック" panose="020B0600070205080204" pitchFamily="50" charset="-128"/>
                <a:cs typeface="Arial" panose="020B0604020202020204" pitchFamily="34" charset="0"/>
              </a:rPr>
            </a:br>
            <a:br>
              <a:rPr lang="en-US" altLang="ja-JP" sz="2400" b="0" dirty="0">
                <a:solidFill>
                  <a:srgbClr val="000000"/>
                </a:solidFill>
                <a:latin typeface="Arial" panose="020B0604020202020204" pitchFamily="34" charset="0"/>
                <a:ea typeface="ＭＳ Ｐゴシック" panose="020B0600070205080204" pitchFamily="50" charset="-128"/>
                <a:cs typeface="Arial" panose="020B0604020202020204" pitchFamily="34" charset="0"/>
              </a:rPr>
            </a:br>
            <a:r>
              <a:rPr lang="ja-JP" altLang="en-US" sz="2400" b="0" dirty="0">
                <a:solidFill>
                  <a:srgbClr val="000000"/>
                </a:solidFill>
                <a:latin typeface="Arial" panose="020B0604020202020204" pitchFamily="34" charset="0"/>
                <a:ea typeface="ＭＳ Ｐゴシック" panose="020B0600070205080204" pitchFamily="50" charset="-128"/>
                <a:cs typeface="Arial" panose="020B0604020202020204" pitchFamily="34" charset="0"/>
              </a:rPr>
              <a:t>プロジェクト計画書</a:t>
            </a:r>
          </a:p>
        </p:txBody>
      </p:sp>
      <p:sp>
        <p:nvSpPr>
          <p:cNvPr id="13" name="テキスト ボックス 12">
            <a:extLst>
              <a:ext uri="{FF2B5EF4-FFF2-40B4-BE49-F238E27FC236}">
                <a16:creationId xmlns:a16="http://schemas.microsoft.com/office/drawing/2014/main" id="{8CA838DE-D356-4DF2-93E3-286E0C20724A}"/>
              </a:ext>
            </a:extLst>
          </p:cNvPr>
          <p:cNvSpPr txBox="1"/>
          <p:nvPr/>
        </p:nvSpPr>
        <p:spPr>
          <a:xfrm>
            <a:off x="415924" y="549275"/>
            <a:ext cx="5898815" cy="424988"/>
          </a:xfrm>
          <a:prstGeom prst="rect">
            <a:avLst/>
          </a:prstGeom>
          <a:noFill/>
          <a:ln>
            <a:solidFill>
              <a:schemeClr val="tx1">
                <a:lumMod val="95000"/>
                <a:lumOff val="5000"/>
              </a:schemeClr>
            </a:solidFill>
          </a:ln>
        </p:spPr>
        <p:txBody>
          <a:bodyPr wrap="square" rtlCol="0">
            <a:spAutoFit/>
          </a:bodyPr>
          <a:lstStyle/>
          <a:p>
            <a:pPr algn="l"/>
            <a:r>
              <a:rPr lang="ja-JP" altLang="en-US" sz="2000" b="0" dirty="0">
                <a:solidFill>
                  <a:srgbClr val="000000"/>
                </a:solidFill>
                <a:cs typeface="Arial" panose="020B0604020202020204" pitchFamily="34" charset="0"/>
              </a:rPr>
              <a:t>様式</a:t>
            </a:r>
            <a:r>
              <a:rPr lang="en-US" altLang="ja-JP" sz="2000" b="0" dirty="0">
                <a:solidFill>
                  <a:srgbClr val="000000"/>
                </a:solidFill>
                <a:cs typeface="Arial" panose="020B0604020202020204" pitchFamily="34" charset="0"/>
              </a:rPr>
              <a:t>1-2</a:t>
            </a:r>
            <a:r>
              <a:rPr lang="ja-JP" altLang="en-US" sz="2000" b="0" dirty="0">
                <a:solidFill>
                  <a:srgbClr val="000000"/>
                </a:solidFill>
                <a:cs typeface="Arial" panose="020B0604020202020204" pitchFamily="34" charset="0"/>
              </a:rPr>
              <a:t>（プロジェクト計画書）プレゼンテーション資料</a:t>
            </a:r>
            <a:endParaRPr kumimoji="1" lang="ja-JP" altLang="en-US" sz="2000" dirty="0">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810861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3-3</a:t>
            </a:r>
            <a:r>
              <a:rPr lang="ja-JP" altLang="en-US" dirty="0">
                <a:solidFill>
                  <a:schemeClr val="tx1"/>
                </a:solidFill>
                <a:latin typeface="Arial" panose="020B0604020202020204" pitchFamily="34" charset="0"/>
                <a:ea typeface="ＭＳ Ｐゴシック" panose="020B0600070205080204" pitchFamily="50" charset="-128"/>
              </a:rPr>
              <a:t>：実施体制・実施拠点（</a:t>
            </a:r>
            <a:r>
              <a:rPr lang="en-US" altLang="ja-JP" dirty="0">
                <a:solidFill>
                  <a:schemeClr val="tx1"/>
                </a:solidFill>
                <a:latin typeface="Arial" panose="020B0604020202020204" pitchFamily="34" charset="0"/>
                <a:ea typeface="ＭＳ Ｐゴシック" panose="020B0600070205080204" pitchFamily="50" charset="-128"/>
              </a:rPr>
              <a:t>2/3</a:t>
            </a:r>
            <a:r>
              <a:rPr lang="ja-JP" altLang="en-US" dirty="0">
                <a:solidFill>
                  <a:schemeClr val="tx1"/>
                </a:solidFill>
                <a:latin typeface="Arial" panose="020B0604020202020204" pitchFamily="34" charset="0"/>
                <a:ea typeface="ＭＳ Ｐゴシック" panose="020B0600070205080204" pitchFamily="50" charset="-128"/>
              </a:rPr>
              <a:t>）</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実施体制としてメンバー単位でプロジェクトに参画するメンバー名とその具体的な役割や専門性を記載してください。</a:t>
            </a:r>
            <a:r>
              <a:rPr lang="en-US" altLang="ja-JP" kern="0" baseline="30000" dirty="0">
                <a:solidFill>
                  <a:schemeClr val="tx1"/>
                </a:solidFill>
              </a:rPr>
              <a:t>1</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コンソーシアム等、社外の連携先が存在する場合、連携先も含めた実施体制を記載してください。</a:t>
            </a:r>
            <a:endParaRPr lang="en-US" altLang="ja-JP" kern="0" dirty="0">
              <a:solidFill>
                <a:schemeClr val="tx1"/>
              </a:solidFill>
            </a:endParaRPr>
          </a:p>
        </p:txBody>
      </p:sp>
      <p:graphicFrame>
        <p:nvGraphicFramePr>
          <p:cNvPr id="2" name="表 1">
            <a:extLst>
              <a:ext uri="{FF2B5EF4-FFF2-40B4-BE49-F238E27FC236}">
                <a16:creationId xmlns:a16="http://schemas.microsoft.com/office/drawing/2014/main" id="{A1DD64E3-381E-4D08-8A7A-0331040F480F}"/>
              </a:ext>
            </a:extLst>
          </p:cNvPr>
          <p:cNvGraphicFramePr>
            <a:graphicFrameLocks noGrp="1"/>
          </p:cNvGraphicFramePr>
          <p:nvPr>
            <p:extLst>
              <p:ext uri="{D42A27DB-BD31-4B8C-83A1-F6EECF244321}">
                <p14:modId xmlns:p14="http://schemas.microsoft.com/office/powerpoint/2010/main" val="3938917361"/>
              </p:ext>
            </p:extLst>
          </p:nvPr>
        </p:nvGraphicFramePr>
        <p:xfrm>
          <a:off x="422275" y="2055223"/>
          <a:ext cx="9080198" cy="4244873"/>
        </p:xfrm>
        <a:graphic>
          <a:graphicData uri="http://schemas.openxmlformats.org/drawingml/2006/table">
            <a:tbl>
              <a:tblPr firstRow="1" bandRow="1">
                <a:tableStyleId>{5C22544A-7EE6-4342-B048-85BDC9FD1C3A}</a:tableStyleId>
              </a:tblPr>
              <a:tblGrid>
                <a:gridCol w="304410">
                  <a:extLst>
                    <a:ext uri="{9D8B030D-6E8A-4147-A177-3AD203B41FA5}">
                      <a16:colId xmlns:a16="http://schemas.microsoft.com/office/drawing/2014/main" val="3869676710"/>
                    </a:ext>
                  </a:extLst>
                </a:gridCol>
                <a:gridCol w="591127">
                  <a:extLst>
                    <a:ext uri="{9D8B030D-6E8A-4147-A177-3AD203B41FA5}">
                      <a16:colId xmlns:a16="http://schemas.microsoft.com/office/drawing/2014/main" val="1597186657"/>
                    </a:ext>
                  </a:extLst>
                </a:gridCol>
                <a:gridCol w="1384493">
                  <a:extLst>
                    <a:ext uri="{9D8B030D-6E8A-4147-A177-3AD203B41FA5}">
                      <a16:colId xmlns:a16="http://schemas.microsoft.com/office/drawing/2014/main" val="3475050913"/>
                    </a:ext>
                  </a:extLst>
                </a:gridCol>
                <a:gridCol w="987810">
                  <a:extLst>
                    <a:ext uri="{9D8B030D-6E8A-4147-A177-3AD203B41FA5}">
                      <a16:colId xmlns:a16="http://schemas.microsoft.com/office/drawing/2014/main" val="600985326"/>
                    </a:ext>
                  </a:extLst>
                </a:gridCol>
                <a:gridCol w="987810">
                  <a:extLst>
                    <a:ext uri="{9D8B030D-6E8A-4147-A177-3AD203B41FA5}">
                      <a16:colId xmlns:a16="http://schemas.microsoft.com/office/drawing/2014/main" val="1966921460"/>
                    </a:ext>
                  </a:extLst>
                </a:gridCol>
                <a:gridCol w="2412274">
                  <a:extLst>
                    <a:ext uri="{9D8B030D-6E8A-4147-A177-3AD203B41FA5}">
                      <a16:colId xmlns:a16="http://schemas.microsoft.com/office/drawing/2014/main" val="1572781711"/>
                    </a:ext>
                  </a:extLst>
                </a:gridCol>
                <a:gridCol w="2412274">
                  <a:extLst>
                    <a:ext uri="{9D8B030D-6E8A-4147-A177-3AD203B41FA5}">
                      <a16:colId xmlns:a16="http://schemas.microsoft.com/office/drawing/2014/main" val="920714911"/>
                    </a:ext>
                  </a:extLst>
                </a:gridCol>
              </a:tblGrid>
              <a:tr h="454577">
                <a:tc>
                  <a:txBody>
                    <a:bodyPr/>
                    <a:lstStyle/>
                    <a:p>
                      <a:pPr algn="ctr"/>
                      <a:r>
                        <a:rPr kumimoji="1" lang="en-US" altLang="ja-JP"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a:t>
                      </a:r>
                      <a:endPar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専属</a:t>
                      </a:r>
                      <a:r>
                        <a:rPr kumimoji="1" lang="en-US" altLang="ja-JP" sz="1400" b="1" baseline="30000"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2</a:t>
                      </a:r>
                      <a:endParaRPr kumimoji="1" lang="ja-JP" altLang="en-US" sz="1400" b="1" baseline="30000" dirty="0">
                        <a:solidFill>
                          <a:srgbClr val="FFFFFF"/>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法人名</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氏名</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役職</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当事業での具体的な役割</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専門性</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2283755209"/>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1</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955831769"/>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2</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4114413364"/>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3</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564383159"/>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4</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247236890"/>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5</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802610077"/>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6</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805598923"/>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7</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247437723"/>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8</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699850099"/>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9</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212538366"/>
                  </a:ext>
                </a:extLst>
              </a:tr>
            </a:tbl>
          </a:graphicData>
        </a:graphic>
      </p:graphicFrame>
      <p:sp>
        <p:nvSpPr>
          <p:cNvPr id="11" name="FootNote1">
            <a:extLst>
              <a:ext uri="{FF2B5EF4-FFF2-40B4-BE49-F238E27FC236}">
                <a16:creationId xmlns:a16="http://schemas.microsoft.com/office/drawing/2014/main" id="{3F94053D-FA93-42BF-991C-65063B574C4B}"/>
              </a:ext>
            </a:extLst>
          </p:cNvPr>
          <p:cNvSpPr txBox="1">
            <a:spLocks noChangeArrowheads="1"/>
          </p:cNvSpPr>
          <p:nvPr/>
        </p:nvSpPr>
        <p:spPr bwMode="auto">
          <a:xfrm>
            <a:off x="422276" y="6388621"/>
            <a:ext cx="6150695" cy="3851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defPPr>
              <a:defRPr lang="en-US"/>
            </a:defPPr>
            <a:lvl1pPr marL="357188" indent="-357188" defTabSz="987425">
              <a:tabLst>
                <a:tab pos="295275" algn="r"/>
              </a:tabLst>
              <a:defRPr kumimoji="1" sz="800">
                <a:solidFill>
                  <a:srgbClr val="000000"/>
                </a:solidFill>
                <a:latin typeface="Arial"/>
                <a:ea typeface="ＭＳ Ｐゴシック"/>
              </a:defRPr>
            </a:lvl1pPr>
            <a:lvl2pPr marL="717550" defTabSz="987425" eaLnBrk="0" hangingPunct="0">
              <a:tabLst>
                <a:tab pos="295275" algn="r"/>
              </a:tabLst>
              <a:defRPr kumimoji="1" sz="2400">
                <a:latin typeface="Times New Roman" pitchFamily="18" charset="0"/>
                <a:ea typeface="ＭＳ Ｐゴシック" charset="-128"/>
              </a:defRPr>
            </a:lvl2pPr>
            <a:lvl3pPr defTabSz="987425" eaLnBrk="0" hangingPunct="0">
              <a:tabLst>
                <a:tab pos="295275" algn="r"/>
              </a:tabLst>
              <a:defRPr kumimoji="1" sz="2400">
                <a:latin typeface="Times New Roman" pitchFamily="18" charset="0"/>
                <a:ea typeface="ＭＳ Ｐゴシック" charset="-128"/>
              </a:defRPr>
            </a:lvl3pPr>
            <a:lvl4pPr marL="1370013" defTabSz="987425" eaLnBrk="0" hangingPunct="0">
              <a:tabLst>
                <a:tab pos="295275" algn="r"/>
              </a:tabLst>
              <a:defRPr kumimoji="1" sz="2400">
                <a:latin typeface="Times New Roman" pitchFamily="18" charset="0"/>
                <a:ea typeface="ＭＳ Ｐゴシック" charset="-128"/>
              </a:defRPr>
            </a:lvl4pPr>
            <a:lvl5pPr defTabSz="987425" eaLnBrk="0" hangingPunct="0">
              <a:tabLst>
                <a:tab pos="295275" algn="r"/>
              </a:tabLst>
              <a:defRPr kumimoji="1" sz="2400">
                <a:latin typeface="Times New Roman" pitchFamily="18" charset="0"/>
                <a:ea typeface="ＭＳ Ｐゴシック" charset="-128"/>
              </a:defRPr>
            </a:lvl5pPr>
            <a:lvl6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6pPr>
            <a:lvl7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7pPr>
            <a:lvl8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8pPr>
            <a:lvl9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9pPr>
          </a:lstStyle>
          <a:p>
            <a:pPr algn="l"/>
            <a:r>
              <a:rPr lang="ja-JP" altLang="en-US" sz="900" dirty="0"/>
              <a:t>（注）	</a:t>
            </a:r>
            <a:r>
              <a:rPr lang="en-US" altLang="ja-JP" sz="900" dirty="0"/>
              <a:t>1.	</a:t>
            </a:r>
            <a:r>
              <a:rPr lang="ja-JP" altLang="en-US" sz="900" dirty="0"/>
              <a:t>行が不足する場合は追加してください</a:t>
            </a:r>
            <a:endParaRPr lang="en-US" altLang="ja-JP" sz="900" dirty="0"/>
          </a:p>
          <a:p>
            <a:pPr algn="l"/>
            <a:r>
              <a:rPr lang="ja-JP" altLang="en-US" sz="900" dirty="0"/>
              <a:t>　　　</a:t>
            </a:r>
            <a:r>
              <a:rPr lang="en-US" altLang="ja-JP" sz="900" dirty="0"/>
              <a:t>2.</a:t>
            </a:r>
            <a:r>
              <a:rPr lang="ja-JP" altLang="en-US" sz="900" dirty="0"/>
              <a:t>当事業以外に従事しない従業員がいる場合は、「専属」に「◯」を記入してください</a:t>
            </a:r>
          </a:p>
        </p:txBody>
      </p:sp>
      <p:sp>
        <p:nvSpPr>
          <p:cNvPr id="8" name="正方形/長方形 7">
            <a:extLst>
              <a:ext uri="{FF2B5EF4-FFF2-40B4-BE49-F238E27FC236}">
                <a16:creationId xmlns:a16="http://schemas.microsoft.com/office/drawing/2014/main" id="{A2FF461A-DE99-46A7-A728-3A946F28DF2E}"/>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Tree>
    <p:extLst>
      <p:ext uri="{BB962C8B-B14F-4D97-AF65-F5344CB8AC3E}">
        <p14:creationId xmlns:p14="http://schemas.microsoft.com/office/powerpoint/2010/main" val="323311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3-3</a:t>
            </a:r>
            <a:r>
              <a:rPr lang="ja-JP" altLang="en-US" dirty="0">
                <a:solidFill>
                  <a:schemeClr val="tx1"/>
                </a:solidFill>
                <a:latin typeface="Arial" panose="020B0604020202020204" pitchFamily="34" charset="0"/>
                <a:ea typeface="ＭＳ Ｐゴシック" panose="020B0600070205080204" pitchFamily="50" charset="-128"/>
              </a:rPr>
              <a:t>：実施体制・実施拠点（</a:t>
            </a:r>
            <a:r>
              <a:rPr lang="en-US" altLang="ja-JP" dirty="0">
                <a:solidFill>
                  <a:schemeClr val="tx1"/>
                </a:solidFill>
                <a:latin typeface="Arial" panose="020B0604020202020204" pitchFamily="34" charset="0"/>
                <a:ea typeface="ＭＳ Ｐゴシック" panose="020B0600070205080204" pitchFamily="50" charset="-128"/>
              </a:rPr>
              <a:t>3/3</a:t>
            </a:r>
            <a:r>
              <a:rPr lang="ja-JP" altLang="en-US" dirty="0">
                <a:solidFill>
                  <a:schemeClr val="tx1"/>
                </a:solidFill>
                <a:latin typeface="Arial" panose="020B0604020202020204" pitchFamily="34" charset="0"/>
                <a:ea typeface="ＭＳ Ｐゴシック" panose="020B0600070205080204" pitchFamily="50" charset="-128"/>
              </a:rPr>
              <a:t>）</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実施体制として関係図を記載してください。</a:t>
            </a:r>
            <a:endParaRPr lang="en-US" altLang="ja-JP" kern="0" baseline="3000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コンソーシアム等、社外の連携先が存在する場合、連携先も含めた実施体制を記載してください。</a:t>
            </a:r>
            <a:endParaRPr lang="en-US" altLang="ja-JP" kern="0" dirty="0">
              <a:solidFill>
                <a:schemeClr val="tx1"/>
              </a:solidFill>
            </a:endParaRPr>
          </a:p>
        </p:txBody>
      </p:sp>
      <p:sp>
        <p:nvSpPr>
          <p:cNvPr id="11" name="正方形/長方形 10">
            <a:extLst>
              <a:ext uri="{FF2B5EF4-FFF2-40B4-BE49-F238E27FC236}">
                <a16:creationId xmlns:a16="http://schemas.microsoft.com/office/drawing/2014/main" id="{F0C631BF-36FC-4C9F-9DA5-33169379AEF1}"/>
              </a:ext>
            </a:extLst>
          </p:cNvPr>
          <p:cNvSpPr/>
          <p:nvPr/>
        </p:nvSpPr>
        <p:spPr bwMode="auto">
          <a:xfrm>
            <a:off x="2626088" y="3156230"/>
            <a:ext cx="2426912" cy="1095374"/>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en-US" altLang="ja-JP" sz="1100" b="0" i="1"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rPr>
              <a:t>PM</a:t>
            </a:r>
            <a:br>
              <a:rPr lang="en-US" altLang="ja-JP" sz="1100" i="1" dirty="0">
                <a:solidFill>
                  <a:srgbClr val="0070C0"/>
                </a:solidFill>
                <a:latin typeface="Arial" panose="020B0604020202020204" pitchFamily="34" charset="0"/>
                <a:ea typeface="ＭＳ Ｐゴシック" panose="020B0600070205080204" pitchFamily="50" charset="-128"/>
              </a:rPr>
            </a:br>
            <a:r>
              <a:rPr lang="en-US" altLang="ja-JP" sz="1100" i="1" dirty="0">
                <a:solidFill>
                  <a:srgbClr val="0070C0"/>
                </a:solidFill>
                <a:latin typeface="Arial" panose="020B0604020202020204" pitchFamily="34" charset="0"/>
                <a:ea typeface="ＭＳ Ｐゴシック" panose="020B0600070205080204" pitchFamily="50" charset="-128"/>
              </a:rPr>
              <a:t>XXXX</a:t>
            </a:r>
            <a:r>
              <a:rPr lang="ja-JP" altLang="en-US" sz="1100" i="1" dirty="0">
                <a:solidFill>
                  <a:srgbClr val="0070C0"/>
                </a:solidFill>
                <a:latin typeface="Arial" panose="020B0604020202020204" pitchFamily="34" charset="0"/>
                <a:ea typeface="ＭＳ Ｐゴシック" panose="020B0600070205080204" pitchFamily="50" charset="-128"/>
              </a:rPr>
              <a:t>　</a:t>
            </a:r>
            <a:r>
              <a:rPr lang="en-US" altLang="ja-JP" sz="1100" i="1" dirty="0">
                <a:solidFill>
                  <a:srgbClr val="0070C0"/>
                </a:solidFill>
                <a:latin typeface="Arial" panose="020B0604020202020204" pitchFamily="34" charset="0"/>
                <a:ea typeface="ＭＳ Ｐゴシック" panose="020B0600070205080204" pitchFamily="50" charset="-128"/>
              </a:rPr>
              <a:t>CTO</a:t>
            </a:r>
          </a:p>
          <a:p>
            <a:r>
              <a:rPr lang="ja-JP" altLang="en-US" sz="1100" i="1" dirty="0">
                <a:solidFill>
                  <a:srgbClr val="0070C0"/>
                </a:solidFill>
                <a:latin typeface="Arial" panose="020B0604020202020204" pitchFamily="34" charset="0"/>
                <a:ea typeface="ＭＳ Ｐゴシック" panose="020B0600070205080204" pitchFamily="50" charset="-128"/>
              </a:rPr>
              <a:t>＜経歴・保有スキル＞</a:t>
            </a:r>
            <a:endParaRPr lang="en-US" altLang="ja-JP" sz="1100" i="1" dirty="0">
              <a:solidFill>
                <a:srgbClr val="0070C0"/>
              </a:solidFill>
              <a:latin typeface="Arial" panose="020B0604020202020204" pitchFamily="34" charset="0"/>
              <a:ea typeface="ＭＳ Ｐゴシック" panose="020B0600070205080204" pitchFamily="50" charset="-128"/>
            </a:endParaRPr>
          </a:p>
          <a:p>
            <a:pPr algn="l">
              <a:lnSpc>
                <a:spcPct val="100000"/>
              </a:lnSpc>
              <a:spcBef>
                <a:spcPts val="0"/>
              </a:spcBef>
            </a:pPr>
            <a:r>
              <a:rPr lang="en-US" altLang="ja-JP" sz="1100" i="1" dirty="0">
                <a:solidFill>
                  <a:srgbClr val="0070C0"/>
                </a:solidFill>
                <a:latin typeface="Arial" panose="020B0604020202020204" pitchFamily="34" charset="0"/>
                <a:ea typeface="ＭＳ Ｐゴシック" panose="020B0600070205080204" pitchFamily="50" charset="-128"/>
              </a:rPr>
              <a:t>XX</a:t>
            </a:r>
            <a:r>
              <a:rPr lang="ja-JP" altLang="en-US" sz="1100" i="1" dirty="0">
                <a:solidFill>
                  <a:srgbClr val="0070C0"/>
                </a:solidFill>
                <a:latin typeface="Arial" panose="020B0604020202020204" pitchFamily="34" charset="0"/>
                <a:ea typeface="ＭＳ Ｐゴシック" panose="020B0600070205080204" pitchFamily="50" charset="-128"/>
              </a:rPr>
              <a:t>株式会社にて○○の事業に携わり、△△を歴任。</a:t>
            </a:r>
            <a:endParaRPr lang="en-US" altLang="ja-JP" sz="1100" i="1" dirty="0">
              <a:solidFill>
                <a:srgbClr val="0070C0"/>
              </a:solidFill>
              <a:latin typeface="Arial" panose="020B0604020202020204" pitchFamily="34" charset="0"/>
              <a:ea typeface="ＭＳ Ｐゴシック" panose="020B0600070205080204" pitchFamily="50" charset="-128"/>
            </a:endParaRPr>
          </a:p>
        </p:txBody>
      </p:sp>
      <p:sp>
        <p:nvSpPr>
          <p:cNvPr id="12" name="正方形/長方形 11">
            <a:extLst>
              <a:ext uri="{FF2B5EF4-FFF2-40B4-BE49-F238E27FC236}">
                <a16:creationId xmlns:a16="http://schemas.microsoft.com/office/drawing/2014/main" id="{1DFCB64F-E62B-4F5C-BB1E-03783A6EE415}"/>
              </a:ext>
            </a:extLst>
          </p:cNvPr>
          <p:cNvSpPr/>
          <p:nvPr/>
        </p:nvSpPr>
        <p:spPr bwMode="auto">
          <a:xfrm>
            <a:off x="3619172" y="4917825"/>
            <a:ext cx="2426912" cy="119962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100" b="0" i="1"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rPr>
              <a:t>△△設計担当</a:t>
            </a:r>
            <a:br>
              <a:rPr lang="en-US" altLang="ja-JP" sz="1100" i="1" dirty="0">
                <a:solidFill>
                  <a:srgbClr val="0070C0"/>
                </a:solidFill>
                <a:latin typeface="Arial" panose="020B0604020202020204" pitchFamily="34" charset="0"/>
                <a:ea typeface="ＭＳ Ｐゴシック" panose="020B0600070205080204" pitchFamily="50" charset="-128"/>
              </a:rPr>
            </a:br>
            <a:r>
              <a:rPr lang="en-US" altLang="ja-JP" sz="1100" i="1" dirty="0">
                <a:solidFill>
                  <a:srgbClr val="0070C0"/>
                </a:solidFill>
                <a:latin typeface="Arial" panose="020B0604020202020204" pitchFamily="34" charset="0"/>
                <a:ea typeface="ＭＳ Ｐゴシック" panose="020B0600070205080204" pitchFamily="50" charset="-128"/>
              </a:rPr>
              <a:t>XXXX</a:t>
            </a:r>
            <a:r>
              <a:rPr lang="ja-JP" altLang="en-US" sz="1100" i="1" dirty="0">
                <a:solidFill>
                  <a:srgbClr val="0070C0"/>
                </a:solidFill>
                <a:latin typeface="Arial" panose="020B0604020202020204" pitchFamily="34" charset="0"/>
                <a:ea typeface="ＭＳ Ｐゴシック" panose="020B0600070205080204" pitchFamily="50" charset="-128"/>
              </a:rPr>
              <a:t>　部長</a:t>
            </a:r>
            <a:endParaRPr lang="en-US" altLang="ja-JP" sz="1100" i="1" dirty="0">
              <a:solidFill>
                <a:srgbClr val="0070C0"/>
              </a:solidFill>
              <a:latin typeface="Arial" panose="020B0604020202020204" pitchFamily="34" charset="0"/>
              <a:ea typeface="ＭＳ Ｐゴシック" panose="020B0600070205080204" pitchFamily="50" charset="-128"/>
            </a:endParaRPr>
          </a:p>
          <a:p>
            <a:r>
              <a:rPr lang="ja-JP" altLang="en-US" sz="1100" i="1" dirty="0">
                <a:solidFill>
                  <a:srgbClr val="0070C0"/>
                </a:solidFill>
                <a:latin typeface="Arial" panose="020B0604020202020204" pitchFamily="34" charset="0"/>
                <a:ea typeface="ＭＳ Ｐゴシック" panose="020B0600070205080204" pitchFamily="50" charset="-128"/>
              </a:rPr>
              <a:t>＜経歴・保有スキル＞</a:t>
            </a:r>
            <a:endParaRPr lang="en-US" altLang="ja-JP" sz="1100" i="1" dirty="0">
              <a:solidFill>
                <a:srgbClr val="0070C0"/>
              </a:solidFill>
              <a:latin typeface="Arial" panose="020B0604020202020204" pitchFamily="34" charset="0"/>
              <a:ea typeface="ＭＳ Ｐゴシック" panose="020B0600070205080204" pitchFamily="50" charset="-128"/>
            </a:endParaRPr>
          </a:p>
          <a:p>
            <a:pPr algn="l">
              <a:lnSpc>
                <a:spcPct val="100000"/>
              </a:lnSpc>
              <a:spcBef>
                <a:spcPts val="0"/>
              </a:spcBef>
            </a:pPr>
            <a:r>
              <a:rPr lang="en-US" altLang="ja-JP" sz="1100" i="1" dirty="0">
                <a:solidFill>
                  <a:srgbClr val="0070C0"/>
                </a:solidFill>
                <a:latin typeface="Arial" panose="020B0604020202020204" pitchFamily="34" charset="0"/>
                <a:ea typeface="ＭＳ Ｐゴシック" panose="020B0600070205080204" pitchFamily="50" charset="-128"/>
              </a:rPr>
              <a:t>XX</a:t>
            </a:r>
            <a:r>
              <a:rPr lang="ja-JP" altLang="en-US" sz="1100" i="1" dirty="0">
                <a:solidFill>
                  <a:srgbClr val="0070C0"/>
                </a:solidFill>
                <a:latin typeface="Arial" panose="020B0604020202020204" pitchFamily="34" charset="0"/>
                <a:ea typeface="ＭＳ Ｐゴシック" panose="020B0600070205080204" pitchFamily="50" charset="-128"/>
              </a:rPr>
              <a:t>株式会社にて○○の事業に従事。○○大会では△△を受賞した経験あり。</a:t>
            </a:r>
            <a:endParaRPr lang="en-US" altLang="ja-JP" sz="1100" i="1" dirty="0">
              <a:solidFill>
                <a:srgbClr val="0070C0"/>
              </a:solidFill>
              <a:latin typeface="Arial" panose="020B0604020202020204" pitchFamily="34" charset="0"/>
              <a:ea typeface="ＭＳ Ｐゴシック" panose="020B0600070205080204" pitchFamily="50" charset="-128"/>
            </a:endParaRPr>
          </a:p>
        </p:txBody>
      </p:sp>
      <p:sp>
        <p:nvSpPr>
          <p:cNvPr id="13" name="正方形/長方形 12">
            <a:extLst>
              <a:ext uri="{FF2B5EF4-FFF2-40B4-BE49-F238E27FC236}">
                <a16:creationId xmlns:a16="http://schemas.microsoft.com/office/drawing/2014/main" id="{A5BC8B4A-1021-4C17-9030-D3FD9A5C1335}"/>
              </a:ext>
            </a:extLst>
          </p:cNvPr>
          <p:cNvSpPr/>
          <p:nvPr/>
        </p:nvSpPr>
        <p:spPr bwMode="auto">
          <a:xfrm>
            <a:off x="736294" y="4917825"/>
            <a:ext cx="2426912" cy="119962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i="1" dirty="0">
                <a:solidFill>
                  <a:srgbClr val="0070C0"/>
                </a:solidFill>
                <a:latin typeface="Arial" panose="020B0604020202020204" pitchFamily="34" charset="0"/>
                <a:ea typeface="ＭＳ Ｐゴシック" panose="020B0600070205080204" pitchFamily="50" charset="-128"/>
              </a:rPr>
              <a:t>○○設計担当</a:t>
            </a:r>
            <a:br>
              <a:rPr lang="en-US" altLang="ja-JP" sz="1100" i="1" dirty="0">
                <a:solidFill>
                  <a:srgbClr val="0070C0"/>
                </a:solidFill>
                <a:latin typeface="Arial" panose="020B0604020202020204" pitchFamily="34" charset="0"/>
                <a:ea typeface="ＭＳ Ｐゴシック" panose="020B0600070205080204" pitchFamily="50" charset="-128"/>
              </a:rPr>
            </a:br>
            <a:r>
              <a:rPr lang="en-US" altLang="ja-JP" sz="1100" i="1" dirty="0">
                <a:solidFill>
                  <a:srgbClr val="0070C0"/>
                </a:solidFill>
                <a:latin typeface="Arial" panose="020B0604020202020204" pitchFamily="34" charset="0"/>
                <a:ea typeface="ＭＳ Ｐゴシック" panose="020B0600070205080204" pitchFamily="50" charset="-128"/>
              </a:rPr>
              <a:t>XXXX</a:t>
            </a:r>
            <a:r>
              <a:rPr lang="ja-JP" altLang="en-US" sz="1100" i="1" dirty="0">
                <a:solidFill>
                  <a:srgbClr val="0070C0"/>
                </a:solidFill>
                <a:latin typeface="Arial" panose="020B0604020202020204" pitchFamily="34" charset="0"/>
                <a:ea typeface="ＭＳ Ｐゴシック" panose="020B0600070205080204" pitchFamily="50" charset="-128"/>
              </a:rPr>
              <a:t>　部長</a:t>
            </a:r>
            <a:endParaRPr lang="en-US" altLang="ja-JP" sz="1100" i="1" dirty="0">
              <a:solidFill>
                <a:srgbClr val="0070C0"/>
              </a:solidFill>
              <a:latin typeface="Arial" panose="020B0604020202020204" pitchFamily="34" charset="0"/>
              <a:ea typeface="ＭＳ Ｐゴシック" panose="020B0600070205080204" pitchFamily="50" charset="-128"/>
            </a:endParaRPr>
          </a:p>
          <a:p>
            <a:r>
              <a:rPr lang="ja-JP" altLang="en-US" sz="1100" i="1" dirty="0">
                <a:solidFill>
                  <a:srgbClr val="0070C0"/>
                </a:solidFill>
                <a:latin typeface="Arial" panose="020B0604020202020204" pitchFamily="34" charset="0"/>
                <a:ea typeface="ＭＳ Ｐゴシック" panose="020B0600070205080204" pitchFamily="50" charset="-128"/>
              </a:rPr>
              <a:t>＜経歴・保有スキル＞</a:t>
            </a:r>
            <a:endParaRPr lang="en-US" altLang="ja-JP" sz="1100" i="1" dirty="0">
              <a:solidFill>
                <a:srgbClr val="0070C0"/>
              </a:solidFill>
              <a:latin typeface="Arial" panose="020B0604020202020204" pitchFamily="34" charset="0"/>
              <a:ea typeface="ＭＳ Ｐゴシック" panose="020B0600070205080204" pitchFamily="50" charset="-128"/>
            </a:endParaRPr>
          </a:p>
          <a:p>
            <a:pPr algn="l">
              <a:lnSpc>
                <a:spcPct val="100000"/>
              </a:lnSpc>
              <a:spcBef>
                <a:spcPts val="0"/>
              </a:spcBef>
            </a:pPr>
            <a:r>
              <a:rPr lang="en-US" altLang="ja-JP" sz="1100" i="1" dirty="0">
                <a:solidFill>
                  <a:srgbClr val="0070C0"/>
                </a:solidFill>
                <a:latin typeface="Arial" panose="020B0604020202020204" pitchFamily="34" charset="0"/>
                <a:ea typeface="ＭＳ Ｐゴシック" panose="020B0600070205080204" pitchFamily="50" charset="-128"/>
              </a:rPr>
              <a:t>XX</a:t>
            </a:r>
            <a:r>
              <a:rPr lang="ja-JP" altLang="en-US" sz="1100" i="1" dirty="0">
                <a:solidFill>
                  <a:srgbClr val="0070C0"/>
                </a:solidFill>
                <a:latin typeface="Arial" panose="020B0604020202020204" pitchFamily="34" charset="0"/>
                <a:ea typeface="ＭＳ Ｐゴシック" panose="020B0600070205080204" pitchFamily="50" charset="-128"/>
              </a:rPr>
              <a:t>株式会社にて○○の事業に従事。○○大会では△△を受賞した経験あり。</a:t>
            </a:r>
            <a:endParaRPr lang="en-US" altLang="ja-JP" sz="1100" i="1" dirty="0">
              <a:solidFill>
                <a:srgbClr val="0070C0"/>
              </a:solidFill>
              <a:latin typeface="Arial" panose="020B0604020202020204" pitchFamily="34" charset="0"/>
              <a:ea typeface="ＭＳ Ｐゴシック" panose="020B0600070205080204" pitchFamily="50" charset="-128"/>
            </a:endParaRPr>
          </a:p>
        </p:txBody>
      </p:sp>
      <p:cxnSp>
        <p:nvCxnSpPr>
          <p:cNvPr id="14" name="カギ線コネクタ 38">
            <a:extLst>
              <a:ext uri="{FF2B5EF4-FFF2-40B4-BE49-F238E27FC236}">
                <a16:creationId xmlns:a16="http://schemas.microsoft.com/office/drawing/2014/main" id="{4E03232A-EE8B-4068-B828-3EE32EFF3796}"/>
              </a:ext>
            </a:extLst>
          </p:cNvPr>
          <p:cNvCxnSpPr>
            <a:cxnSpLocks/>
            <a:stCxn id="11" idx="2"/>
            <a:endCxn id="13" idx="0"/>
          </p:cNvCxnSpPr>
          <p:nvPr/>
        </p:nvCxnSpPr>
        <p:spPr bwMode="auto">
          <a:xfrm rot="5400000">
            <a:off x="2561537" y="3639817"/>
            <a:ext cx="666221" cy="1889794"/>
          </a:xfrm>
          <a:prstGeom prst="bentConnector3">
            <a:avLst/>
          </a:prstGeom>
          <a:solidFill>
            <a:schemeClr val="accent1"/>
          </a:solidFill>
          <a:ln w="12700" cap="flat" cmpd="sng" algn="ctr">
            <a:solidFill>
              <a:schemeClr val="tx1">
                <a:lumMod val="50000"/>
                <a:lumOff val="50000"/>
              </a:schemeClr>
            </a:solidFill>
            <a:prstDash val="solid"/>
            <a:round/>
            <a:headEnd type="none" w="med" len="med"/>
            <a:tailEnd type="none" w="med" len="med"/>
          </a:ln>
          <a:effectLst/>
        </p:spPr>
      </p:cxnSp>
      <p:sp>
        <p:nvSpPr>
          <p:cNvPr id="15" name="正方形/長方形 14">
            <a:extLst>
              <a:ext uri="{FF2B5EF4-FFF2-40B4-BE49-F238E27FC236}">
                <a16:creationId xmlns:a16="http://schemas.microsoft.com/office/drawing/2014/main" id="{E762E6B8-6DA1-4116-98D3-D61140241135}"/>
              </a:ext>
            </a:extLst>
          </p:cNvPr>
          <p:cNvSpPr/>
          <p:nvPr/>
        </p:nvSpPr>
        <p:spPr bwMode="auto">
          <a:xfrm>
            <a:off x="6736444" y="3156230"/>
            <a:ext cx="2426912" cy="1095374"/>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en-US" altLang="ja-JP" sz="1100" b="0" i="1"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rPr>
              <a:t>PM</a:t>
            </a:r>
            <a:br>
              <a:rPr lang="en-US" altLang="ja-JP" sz="1100" i="1" dirty="0">
                <a:solidFill>
                  <a:srgbClr val="0070C0"/>
                </a:solidFill>
                <a:latin typeface="Arial" panose="020B0604020202020204" pitchFamily="34" charset="0"/>
                <a:ea typeface="ＭＳ Ｐゴシック" panose="020B0600070205080204" pitchFamily="50" charset="-128"/>
              </a:rPr>
            </a:br>
            <a:r>
              <a:rPr lang="en-US" altLang="ja-JP" sz="1100" i="1" dirty="0">
                <a:solidFill>
                  <a:srgbClr val="0070C0"/>
                </a:solidFill>
                <a:latin typeface="Arial" panose="020B0604020202020204" pitchFamily="34" charset="0"/>
                <a:ea typeface="ＭＳ Ｐゴシック" panose="020B0600070205080204" pitchFamily="50" charset="-128"/>
              </a:rPr>
              <a:t>XXXX</a:t>
            </a:r>
            <a:r>
              <a:rPr lang="ja-JP" altLang="en-US" sz="1100" i="1" dirty="0">
                <a:solidFill>
                  <a:srgbClr val="0070C0"/>
                </a:solidFill>
                <a:latin typeface="Arial" panose="020B0604020202020204" pitchFamily="34" charset="0"/>
                <a:ea typeface="ＭＳ Ｐゴシック" panose="020B0600070205080204" pitchFamily="50" charset="-128"/>
              </a:rPr>
              <a:t>　本部長</a:t>
            </a:r>
            <a:endParaRPr lang="en-US" altLang="ja-JP" sz="1100" i="1" dirty="0">
              <a:solidFill>
                <a:srgbClr val="0070C0"/>
              </a:solidFill>
              <a:latin typeface="Arial" panose="020B0604020202020204" pitchFamily="34" charset="0"/>
              <a:ea typeface="ＭＳ Ｐゴシック" panose="020B0600070205080204" pitchFamily="50" charset="-128"/>
            </a:endParaRPr>
          </a:p>
          <a:p>
            <a:r>
              <a:rPr lang="ja-JP" altLang="en-US" sz="1100" i="1" dirty="0">
                <a:solidFill>
                  <a:srgbClr val="0070C0"/>
                </a:solidFill>
                <a:latin typeface="Arial" panose="020B0604020202020204" pitchFamily="34" charset="0"/>
                <a:ea typeface="ＭＳ Ｐゴシック" panose="020B0600070205080204" pitchFamily="50" charset="-128"/>
              </a:rPr>
              <a:t>＜経歴・保有スキル＞</a:t>
            </a:r>
            <a:endParaRPr lang="en-US" altLang="ja-JP" sz="1100" i="1" dirty="0">
              <a:solidFill>
                <a:srgbClr val="0070C0"/>
              </a:solidFill>
              <a:latin typeface="Arial" panose="020B0604020202020204" pitchFamily="34" charset="0"/>
              <a:ea typeface="ＭＳ Ｐゴシック" panose="020B0600070205080204" pitchFamily="50" charset="-128"/>
            </a:endParaRPr>
          </a:p>
          <a:p>
            <a:pPr algn="l">
              <a:lnSpc>
                <a:spcPct val="100000"/>
              </a:lnSpc>
              <a:spcBef>
                <a:spcPts val="0"/>
              </a:spcBef>
            </a:pPr>
            <a:r>
              <a:rPr lang="en-US" altLang="ja-JP" sz="1100" i="1" dirty="0">
                <a:solidFill>
                  <a:srgbClr val="0070C0"/>
                </a:solidFill>
                <a:latin typeface="Arial" panose="020B0604020202020204" pitchFamily="34" charset="0"/>
                <a:ea typeface="ＭＳ Ｐゴシック" panose="020B0600070205080204" pitchFamily="50" charset="-128"/>
              </a:rPr>
              <a:t>XX</a:t>
            </a:r>
            <a:r>
              <a:rPr lang="ja-JP" altLang="en-US" sz="1100" i="1" dirty="0">
                <a:solidFill>
                  <a:srgbClr val="0070C0"/>
                </a:solidFill>
                <a:latin typeface="Arial" panose="020B0604020202020204" pitchFamily="34" charset="0"/>
                <a:ea typeface="ＭＳ Ｐゴシック" panose="020B0600070205080204" pitchFamily="50" charset="-128"/>
              </a:rPr>
              <a:t>株式会社にて○○の事業に携わる。専門領域は○○。</a:t>
            </a:r>
            <a:endParaRPr lang="en-US" altLang="ja-JP" sz="1100" i="1" dirty="0">
              <a:solidFill>
                <a:srgbClr val="0070C0"/>
              </a:solidFill>
              <a:latin typeface="Arial" panose="020B0604020202020204" pitchFamily="34" charset="0"/>
              <a:ea typeface="ＭＳ Ｐゴシック" panose="020B0600070205080204" pitchFamily="50" charset="-128"/>
            </a:endParaRPr>
          </a:p>
        </p:txBody>
      </p:sp>
      <p:cxnSp>
        <p:nvCxnSpPr>
          <p:cNvPr id="16" name="直線コネクタ 15">
            <a:extLst>
              <a:ext uri="{FF2B5EF4-FFF2-40B4-BE49-F238E27FC236}">
                <a16:creationId xmlns:a16="http://schemas.microsoft.com/office/drawing/2014/main" id="{A02127A8-4A5F-4C38-B5EB-42169AF36C30}"/>
              </a:ext>
            </a:extLst>
          </p:cNvPr>
          <p:cNvCxnSpPr>
            <a:cxnSpLocks/>
          </p:cNvCxnSpPr>
          <p:nvPr/>
        </p:nvCxnSpPr>
        <p:spPr bwMode="auto">
          <a:xfrm>
            <a:off x="7956250" y="4251604"/>
            <a:ext cx="0" cy="666221"/>
          </a:xfrm>
          <a:prstGeom prst="line">
            <a:avLst/>
          </a:prstGeom>
          <a:solidFill>
            <a:schemeClr val="accent1"/>
          </a:solidFill>
          <a:ln w="12700" cap="flat" cmpd="sng" algn="ctr">
            <a:solidFill>
              <a:schemeClr val="tx1">
                <a:lumMod val="50000"/>
                <a:lumOff val="50000"/>
              </a:schemeClr>
            </a:solidFill>
            <a:prstDash val="solid"/>
            <a:round/>
            <a:headEnd type="none" w="med" len="med"/>
            <a:tailEnd type="none" w="med" len="med"/>
          </a:ln>
          <a:effectLst/>
        </p:spPr>
      </p:cxnSp>
      <p:sp>
        <p:nvSpPr>
          <p:cNvPr id="17" name="正方形/長方形 16">
            <a:extLst>
              <a:ext uri="{FF2B5EF4-FFF2-40B4-BE49-F238E27FC236}">
                <a16:creationId xmlns:a16="http://schemas.microsoft.com/office/drawing/2014/main" id="{12842775-5F68-4DA9-B56D-223842709F08}"/>
              </a:ext>
            </a:extLst>
          </p:cNvPr>
          <p:cNvSpPr/>
          <p:nvPr/>
        </p:nvSpPr>
        <p:spPr bwMode="auto">
          <a:xfrm>
            <a:off x="6742794" y="4917825"/>
            <a:ext cx="2426912" cy="119962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100" b="0" i="1"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rPr>
              <a:t>△△設計担当</a:t>
            </a:r>
            <a:br>
              <a:rPr lang="en-US" altLang="ja-JP" sz="1100" i="1" dirty="0">
                <a:solidFill>
                  <a:srgbClr val="0070C0"/>
                </a:solidFill>
                <a:latin typeface="Arial" panose="020B0604020202020204" pitchFamily="34" charset="0"/>
                <a:ea typeface="ＭＳ Ｐゴシック" panose="020B0600070205080204" pitchFamily="50" charset="-128"/>
              </a:rPr>
            </a:br>
            <a:r>
              <a:rPr lang="en-US" altLang="ja-JP" sz="1100" i="1" dirty="0">
                <a:solidFill>
                  <a:srgbClr val="0070C0"/>
                </a:solidFill>
                <a:latin typeface="Arial" panose="020B0604020202020204" pitchFamily="34" charset="0"/>
                <a:ea typeface="ＭＳ Ｐゴシック" panose="020B0600070205080204" pitchFamily="50" charset="-128"/>
              </a:rPr>
              <a:t>XXXX</a:t>
            </a:r>
            <a:r>
              <a:rPr lang="ja-JP" altLang="en-US" sz="1100" i="1" dirty="0">
                <a:solidFill>
                  <a:srgbClr val="0070C0"/>
                </a:solidFill>
                <a:latin typeface="Arial" panose="020B0604020202020204" pitchFamily="34" charset="0"/>
                <a:ea typeface="ＭＳ Ｐゴシック" panose="020B0600070205080204" pitchFamily="50" charset="-128"/>
              </a:rPr>
              <a:t>　部長</a:t>
            </a:r>
            <a:endParaRPr lang="en-US" altLang="ja-JP" sz="1100" i="1" dirty="0">
              <a:solidFill>
                <a:srgbClr val="0070C0"/>
              </a:solidFill>
              <a:latin typeface="Arial" panose="020B0604020202020204" pitchFamily="34" charset="0"/>
              <a:ea typeface="ＭＳ Ｐゴシック" panose="020B0600070205080204" pitchFamily="50" charset="-128"/>
            </a:endParaRPr>
          </a:p>
          <a:p>
            <a:r>
              <a:rPr lang="ja-JP" altLang="en-US" sz="1100" i="1" dirty="0">
                <a:solidFill>
                  <a:srgbClr val="0070C0"/>
                </a:solidFill>
                <a:latin typeface="Arial" panose="020B0604020202020204" pitchFamily="34" charset="0"/>
                <a:ea typeface="ＭＳ Ｐゴシック" panose="020B0600070205080204" pitchFamily="50" charset="-128"/>
              </a:rPr>
              <a:t>＜経歴・保有スキル＞</a:t>
            </a:r>
            <a:endParaRPr lang="en-US" altLang="ja-JP" sz="1100" i="1" dirty="0">
              <a:solidFill>
                <a:srgbClr val="0070C0"/>
              </a:solidFill>
              <a:latin typeface="Arial" panose="020B0604020202020204" pitchFamily="34" charset="0"/>
              <a:ea typeface="ＭＳ Ｐゴシック" panose="020B0600070205080204" pitchFamily="50" charset="-128"/>
            </a:endParaRPr>
          </a:p>
          <a:p>
            <a:pPr algn="l">
              <a:lnSpc>
                <a:spcPct val="100000"/>
              </a:lnSpc>
              <a:spcBef>
                <a:spcPts val="0"/>
              </a:spcBef>
            </a:pPr>
            <a:r>
              <a:rPr lang="en-US" altLang="ja-JP" sz="1100" i="1" dirty="0">
                <a:solidFill>
                  <a:srgbClr val="0070C0"/>
                </a:solidFill>
                <a:latin typeface="Arial" panose="020B0604020202020204" pitchFamily="34" charset="0"/>
                <a:ea typeface="ＭＳ Ｐゴシック" panose="020B0600070205080204" pitchFamily="50" charset="-128"/>
              </a:rPr>
              <a:t>XX</a:t>
            </a:r>
            <a:r>
              <a:rPr lang="ja-JP" altLang="en-US" sz="1100" i="1" dirty="0">
                <a:solidFill>
                  <a:srgbClr val="0070C0"/>
                </a:solidFill>
                <a:latin typeface="Arial" panose="020B0604020202020204" pitchFamily="34" charset="0"/>
                <a:ea typeface="ＭＳ Ｐゴシック" panose="020B0600070205080204" pitchFamily="50" charset="-128"/>
              </a:rPr>
              <a:t>株式会社にて○○の事業に携わる。専門領域は○○。</a:t>
            </a:r>
            <a:endParaRPr lang="en-US" altLang="ja-JP" sz="1100" i="1" dirty="0">
              <a:solidFill>
                <a:srgbClr val="0070C0"/>
              </a:solidFill>
              <a:latin typeface="Arial" panose="020B0604020202020204" pitchFamily="34" charset="0"/>
              <a:ea typeface="ＭＳ Ｐゴシック" panose="020B0600070205080204" pitchFamily="50" charset="-128"/>
            </a:endParaRPr>
          </a:p>
        </p:txBody>
      </p:sp>
      <p:sp>
        <p:nvSpPr>
          <p:cNvPr id="18" name="フローチャート: 結合子 17">
            <a:extLst>
              <a:ext uri="{FF2B5EF4-FFF2-40B4-BE49-F238E27FC236}">
                <a16:creationId xmlns:a16="http://schemas.microsoft.com/office/drawing/2014/main" id="{851C9A57-E0D2-4C1D-B603-FFA977E7D062}"/>
              </a:ext>
            </a:extLst>
          </p:cNvPr>
          <p:cNvSpPr/>
          <p:nvPr/>
        </p:nvSpPr>
        <p:spPr bwMode="auto">
          <a:xfrm>
            <a:off x="2227208" y="2752082"/>
            <a:ext cx="776964" cy="776964"/>
          </a:xfrm>
          <a:prstGeom prst="flowChartConnector">
            <a:avLst/>
          </a:prstGeom>
          <a:solidFill>
            <a:srgbClr val="1B4B7D"/>
          </a:solidFill>
          <a:ln w="12700" cap="flat" cmpd="sng" algn="ctr">
            <a:solidFill>
              <a:srgbClr val="1B4B7D"/>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rgbClr val="FFFFFF"/>
                </a:solidFill>
                <a:effectLst/>
                <a:latin typeface="Arial" charset="0"/>
                <a:ea typeface="ＭＳ Ｐゴシック" charset="-128"/>
              </a:rPr>
              <a:t>当社</a:t>
            </a:r>
          </a:p>
        </p:txBody>
      </p:sp>
      <p:sp>
        <p:nvSpPr>
          <p:cNvPr id="19" name="フローチャート: 結合子 18">
            <a:extLst>
              <a:ext uri="{FF2B5EF4-FFF2-40B4-BE49-F238E27FC236}">
                <a16:creationId xmlns:a16="http://schemas.microsoft.com/office/drawing/2014/main" id="{5D8A0934-D709-4A73-861F-799179FB0114}"/>
              </a:ext>
            </a:extLst>
          </p:cNvPr>
          <p:cNvSpPr/>
          <p:nvPr/>
        </p:nvSpPr>
        <p:spPr bwMode="auto">
          <a:xfrm>
            <a:off x="6275494" y="2752082"/>
            <a:ext cx="776964" cy="776964"/>
          </a:xfrm>
          <a:prstGeom prst="flowChartConnector">
            <a:avLst/>
          </a:prstGeom>
          <a:solidFill>
            <a:srgbClr val="1B4B7D"/>
          </a:solidFill>
          <a:ln w="12700" cap="flat" cmpd="sng" algn="ctr">
            <a:solidFill>
              <a:srgbClr val="1B4B7D"/>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rgbClr val="FFFFFF"/>
                </a:solidFill>
                <a:effectLst/>
                <a:latin typeface="Arial" charset="0"/>
                <a:ea typeface="ＭＳ Ｐゴシック" charset="-128"/>
              </a:rPr>
              <a:t>連携先</a:t>
            </a:r>
          </a:p>
        </p:txBody>
      </p:sp>
      <p:cxnSp>
        <p:nvCxnSpPr>
          <p:cNvPr id="20" name="カギ線コネクタ 38">
            <a:extLst>
              <a:ext uri="{FF2B5EF4-FFF2-40B4-BE49-F238E27FC236}">
                <a16:creationId xmlns:a16="http://schemas.microsoft.com/office/drawing/2014/main" id="{3E8ABE01-7B69-47AA-B8E5-4700FFEBEA74}"/>
              </a:ext>
            </a:extLst>
          </p:cNvPr>
          <p:cNvCxnSpPr>
            <a:cxnSpLocks/>
            <a:stCxn id="11" idx="2"/>
            <a:endCxn id="12" idx="0"/>
          </p:cNvCxnSpPr>
          <p:nvPr/>
        </p:nvCxnSpPr>
        <p:spPr bwMode="auto">
          <a:xfrm rot="16200000" flipH="1">
            <a:off x="4002976" y="4088172"/>
            <a:ext cx="666221" cy="993084"/>
          </a:xfrm>
          <a:prstGeom prst="bentConnector3">
            <a:avLst>
              <a:gd name="adj1" fmla="val 50000"/>
            </a:avLst>
          </a:prstGeom>
          <a:solidFill>
            <a:schemeClr val="accent1"/>
          </a:solidFill>
          <a:ln w="12700" cap="flat" cmpd="sng" algn="ctr">
            <a:solidFill>
              <a:schemeClr val="tx1">
                <a:lumMod val="50000"/>
                <a:lumOff val="50000"/>
              </a:schemeClr>
            </a:solidFill>
            <a:prstDash val="solid"/>
            <a:round/>
            <a:headEnd type="none" w="med" len="med"/>
            <a:tailEnd type="none" w="med" len="med"/>
          </a:ln>
          <a:effectLst/>
        </p:spPr>
      </p:cxnSp>
      <p:cxnSp>
        <p:nvCxnSpPr>
          <p:cNvPr id="21" name="コネクタ: カギ線 20">
            <a:extLst>
              <a:ext uri="{FF2B5EF4-FFF2-40B4-BE49-F238E27FC236}">
                <a16:creationId xmlns:a16="http://schemas.microsoft.com/office/drawing/2014/main" id="{B07A832B-0932-4FA4-B0E6-DC550C8C5997}"/>
              </a:ext>
            </a:extLst>
          </p:cNvPr>
          <p:cNvCxnSpPr>
            <a:cxnSpLocks/>
          </p:cNvCxnSpPr>
          <p:nvPr/>
        </p:nvCxnSpPr>
        <p:spPr bwMode="auto">
          <a:xfrm rot="5400000" flipH="1" flipV="1">
            <a:off x="5786719" y="1101052"/>
            <a:ext cx="12700" cy="4110356"/>
          </a:xfrm>
          <a:prstGeom prst="bentConnector3">
            <a:avLst>
              <a:gd name="adj1" fmla="val 3501819"/>
            </a:avLst>
          </a:prstGeom>
          <a:solidFill>
            <a:schemeClr val="accent1"/>
          </a:solidFill>
          <a:ln w="12700" cap="flat" cmpd="sng" algn="ctr">
            <a:solidFill>
              <a:schemeClr val="bg2"/>
            </a:solidFill>
            <a:prstDash val="solid"/>
            <a:round/>
            <a:headEnd type="none" w="med" len="med"/>
            <a:tailEnd type="none" w="med" len="med"/>
          </a:ln>
          <a:effectLst/>
        </p:spPr>
      </p:cxnSp>
      <p:sp>
        <p:nvSpPr>
          <p:cNvPr id="24" name="正方形/長方形 23">
            <a:extLst>
              <a:ext uri="{FF2B5EF4-FFF2-40B4-BE49-F238E27FC236}">
                <a16:creationId xmlns:a16="http://schemas.microsoft.com/office/drawing/2014/main" id="{846760C9-A4D9-47A5-8F78-0F3736EB1384}"/>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Tree>
    <p:extLst>
      <p:ext uri="{BB962C8B-B14F-4D97-AF65-F5344CB8AC3E}">
        <p14:creationId xmlns:p14="http://schemas.microsoft.com/office/powerpoint/2010/main" val="1844440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3-4</a:t>
            </a:r>
            <a:r>
              <a:rPr lang="ja-JP" altLang="en-US" dirty="0">
                <a:solidFill>
                  <a:schemeClr val="tx1"/>
                </a:solidFill>
                <a:latin typeface="Arial" panose="020B0604020202020204" pitchFamily="34" charset="0"/>
                <a:ea typeface="ＭＳ Ｐゴシック" panose="020B0600070205080204" pitchFamily="50" charset="-128"/>
              </a:rPr>
              <a:t>：プロジェクトに必要な経費、資金計画</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5180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プロジェクトに必要な対象経費と使途、プロジェクトに必要な資金の確保手段と計画を記載してください。</a:t>
            </a:r>
          </a:p>
          <a:p>
            <a:pPr marL="0" indent="0" eaLnBrk="1" hangingPunct="1">
              <a:spcBef>
                <a:spcPct val="0"/>
              </a:spcBef>
              <a:buClr>
                <a:srgbClr val="5A5A5A"/>
              </a:buClr>
              <a:buSzPct val="100000"/>
              <a:buFont typeface="Wingdings" pitchFamily="2" charset="2"/>
              <a:buNone/>
            </a:pPr>
            <a:endParaRPr lang="en-US" altLang="ja-JP" kern="0" dirty="0">
              <a:solidFill>
                <a:schemeClr val="tx1"/>
              </a:solidFill>
            </a:endParaRPr>
          </a:p>
        </p:txBody>
      </p:sp>
      <p:sp>
        <p:nvSpPr>
          <p:cNvPr id="8" name="正方形/長方形 7">
            <a:extLst>
              <a:ext uri="{FF2B5EF4-FFF2-40B4-BE49-F238E27FC236}">
                <a16:creationId xmlns:a16="http://schemas.microsoft.com/office/drawing/2014/main" id="{DFBF0368-09E4-42ED-AC9E-2EDB88C3322D}"/>
              </a:ext>
            </a:extLst>
          </p:cNvPr>
          <p:cNvSpPr/>
          <p:nvPr/>
        </p:nvSpPr>
        <p:spPr bwMode="auto">
          <a:xfrm>
            <a:off x="415925" y="1734688"/>
            <a:ext cx="9067800" cy="4467981"/>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marL="171450" marR="0" indent="-171450" algn="l" defTabSz="914400" rtl="0" eaLnBrk="1" fontAlgn="base" latinLnBrk="0" hangingPunct="1">
              <a:lnSpc>
                <a:spcPct val="120000"/>
              </a:lnSpc>
              <a:spcBef>
                <a:spcPct val="0"/>
              </a:spcBef>
              <a:spcAft>
                <a:spcPct val="0"/>
              </a:spcAft>
              <a:buClr>
                <a:schemeClr val="bg2"/>
              </a:buClr>
              <a:buSzTx/>
              <a:buFont typeface="Arial" panose="020B0604020202020204" pitchFamily="34" charset="0"/>
              <a:buChar char="•"/>
              <a:tabLst/>
            </a:pPr>
            <a:endParaRPr kumimoji="1" lang="ja-JP" altLang="en-US" sz="1100" b="0" i="0" u="none" strike="noStrike" cap="none" normalizeH="0" baseline="0" dirty="0">
              <a:ln>
                <a:noFill/>
              </a:ln>
              <a:solidFill>
                <a:srgbClr val="000000"/>
              </a:solidFill>
              <a:effectLst/>
              <a:latin typeface="Arial" charset="0"/>
              <a:ea typeface="ＭＳ Ｐゴシック" charset="-128"/>
            </a:endParaRPr>
          </a:p>
        </p:txBody>
      </p:sp>
      <p:graphicFrame>
        <p:nvGraphicFramePr>
          <p:cNvPr id="6" name="表 5">
            <a:extLst>
              <a:ext uri="{FF2B5EF4-FFF2-40B4-BE49-F238E27FC236}">
                <a16:creationId xmlns:a16="http://schemas.microsoft.com/office/drawing/2014/main" id="{3E4511D0-8838-4427-AC86-210642AA9446}"/>
              </a:ext>
            </a:extLst>
          </p:cNvPr>
          <p:cNvGraphicFramePr>
            <a:graphicFrameLocks noGrp="1"/>
          </p:cNvGraphicFramePr>
          <p:nvPr>
            <p:extLst>
              <p:ext uri="{D42A27DB-BD31-4B8C-83A1-F6EECF244321}">
                <p14:modId xmlns:p14="http://schemas.microsoft.com/office/powerpoint/2010/main" val="3767517891"/>
              </p:ext>
            </p:extLst>
          </p:nvPr>
        </p:nvGraphicFramePr>
        <p:xfrm>
          <a:off x="455351" y="4135545"/>
          <a:ext cx="4100536" cy="2011680"/>
        </p:xfrm>
        <a:graphic>
          <a:graphicData uri="http://schemas.openxmlformats.org/drawingml/2006/table">
            <a:tbl>
              <a:tblPr firstRow="1" firstCol="1" bandRow="1"/>
              <a:tblGrid>
                <a:gridCol w="235299">
                  <a:extLst>
                    <a:ext uri="{9D8B030D-6E8A-4147-A177-3AD203B41FA5}">
                      <a16:colId xmlns:a16="http://schemas.microsoft.com/office/drawing/2014/main" val="1348369346"/>
                    </a:ext>
                  </a:extLst>
                </a:gridCol>
                <a:gridCol w="1364978">
                  <a:extLst>
                    <a:ext uri="{9D8B030D-6E8A-4147-A177-3AD203B41FA5}">
                      <a16:colId xmlns:a16="http://schemas.microsoft.com/office/drawing/2014/main" val="1553214119"/>
                    </a:ext>
                  </a:extLst>
                </a:gridCol>
                <a:gridCol w="2500259">
                  <a:extLst>
                    <a:ext uri="{9D8B030D-6E8A-4147-A177-3AD203B41FA5}">
                      <a16:colId xmlns:a16="http://schemas.microsoft.com/office/drawing/2014/main" val="267808582"/>
                    </a:ext>
                  </a:extLst>
                </a:gridCol>
              </a:tblGrid>
              <a:tr h="0">
                <a:tc gridSpan="2">
                  <a:txBody>
                    <a:bodyPr/>
                    <a:lstStyle/>
                    <a:p>
                      <a:pPr algn="ctr"/>
                      <a:r>
                        <a:rPr lang="ja-JP" altLang="en-US"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選択（複数回答可）</a:t>
                      </a:r>
                      <a:endPar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b">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hMerge="1">
                  <a:txBody>
                    <a:bodyPr/>
                    <a:lstStyle/>
                    <a:p>
                      <a:pPr algn="ctr"/>
                      <a:endParaRPr lang="ja-JP" sz="1100" kern="100" dirty="0">
                        <a:effectLst/>
                        <a:latin typeface="+mn-ea"/>
                        <a:ea typeface="+mn-ea"/>
                        <a:cs typeface="Times New Roman" panose="02020603050405020304" pitchFamily="18" charset="0"/>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ja-JP" altLang="en-US"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相談先名称や種別（金融機関等）</a:t>
                      </a:r>
                      <a:endPar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b">
                    <a:lnL w="3175" cap="flat" cmpd="sng" algn="ctr">
                      <a:solidFill>
                        <a:srgbClr val="5A5A5A"/>
                      </a:solidFill>
                      <a:prstDash val="solid"/>
                      <a:round/>
                      <a:headEnd type="none" w="med" len="med"/>
                      <a:tailEnd type="none" w="med" len="med"/>
                    </a:lnL>
                    <a:lnR w="12700" cap="flat" cmpd="sng" algn="ctr">
                      <a:solidFill>
                        <a:srgbClr val="838383"/>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2311383891"/>
                  </a:ext>
                </a:extLst>
              </a:tr>
              <a:tr h="0">
                <a:tc>
                  <a:txBody>
                    <a:bodyPr/>
                    <a:lstStyle/>
                    <a:p>
                      <a:pPr algn="ct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l"/>
                      <a:r>
                        <a:rPr lang="ja-JP" altLang="en-US" sz="1200" kern="100" dirty="0">
                          <a:effectLst/>
                          <a:latin typeface="Arial" panose="020B0604020202020204" pitchFamily="34" charset="0"/>
                          <a:ea typeface="ＭＳ Ｐゴシック" panose="020B0600070205080204" pitchFamily="50" charset="-128"/>
                          <a:cs typeface="Times New Roman" panose="02020603050405020304" pitchFamily="18" charset="0"/>
                        </a:rPr>
                        <a:t>調達先の検討未了</a:t>
                      </a:r>
                      <a:endParaRPr lang="en-US" alt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p>
                      <a:pPr algn="l"/>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just"/>
                      <a:r>
                        <a:rPr lang="en-US"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706322732"/>
                  </a:ext>
                </a:extLst>
              </a:tr>
              <a:tr h="0">
                <a:tc>
                  <a:txBody>
                    <a:bodyPr/>
                    <a:lstStyle/>
                    <a:p>
                      <a:pPr algn="ct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l"/>
                      <a:r>
                        <a:rPr lang="ja-JP" altLang="en-US" sz="1200" kern="100" dirty="0">
                          <a:effectLst/>
                          <a:latin typeface="Arial" panose="020B0604020202020204" pitchFamily="34" charset="0"/>
                          <a:ea typeface="ＭＳ Ｐゴシック" panose="020B0600070205080204" pitchFamily="50" charset="-128"/>
                          <a:cs typeface="Times New Roman" panose="02020603050405020304" pitchFamily="18" charset="0"/>
                        </a:rPr>
                        <a:t>調達先の検討済</a:t>
                      </a:r>
                      <a:endParaRPr lang="en-US" alt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p>
                      <a:pPr algn="l"/>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just"/>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665686281"/>
                  </a:ext>
                </a:extLst>
              </a:tr>
              <a:tr h="0">
                <a:tc>
                  <a:txBody>
                    <a:bodyPr/>
                    <a:lstStyle/>
                    <a:p>
                      <a:pPr algn="ct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l"/>
                      <a:r>
                        <a:rPr lang="ja-JP" altLang="en-US" sz="1200" kern="100" dirty="0">
                          <a:effectLst/>
                          <a:latin typeface="Arial" panose="020B0604020202020204" pitchFamily="34" charset="0"/>
                          <a:ea typeface="ＭＳ Ｐゴシック" panose="020B0600070205080204" pitchFamily="50" charset="-128"/>
                          <a:cs typeface="Times New Roman" panose="02020603050405020304" pitchFamily="18" charset="0"/>
                        </a:rPr>
                        <a:t>金融機関等の</a:t>
                      </a:r>
                      <a:br>
                        <a:rPr lang="en-US" altLang="ja-JP" sz="1200" kern="100" dirty="0">
                          <a:effectLst/>
                          <a:latin typeface="Arial" panose="020B0604020202020204" pitchFamily="34" charset="0"/>
                          <a:ea typeface="ＭＳ Ｐゴシック" panose="020B0600070205080204" pitchFamily="50" charset="-128"/>
                          <a:cs typeface="Times New Roman" panose="02020603050405020304" pitchFamily="18" charset="0"/>
                        </a:rPr>
                      </a:br>
                      <a:r>
                        <a:rPr lang="ja-JP" altLang="en-US" sz="1200" kern="100" dirty="0">
                          <a:effectLst/>
                          <a:latin typeface="Arial" panose="020B0604020202020204" pitchFamily="34" charset="0"/>
                          <a:ea typeface="ＭＳ Ｐゴシック" panose="020B0600070205080204" pitchFamily="50" charset="-128"/>
                          <a:cs typeface="Times New Roman" panose="02020603050405020304" pitchFamily="18" charset="0"/>
                        </a:rPr>
                        <a:t>専門家への相談済</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just"/>
                      <a:r>
                        <a:rPr lang="en-US"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482581357"/>
                  </a:ext>
                </a:extLst>
              </a:tr>
              <a:tr h="0">
                <a:tc>
                  <a:txBody>
                    <a:bodyPr/>
                    <a:lstStyle/>
                    <a:p>
                      <a:pPr algn="ct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l"/>
                      <a:r>
                        <a:rPr lang="ja-JP" altLang="en-US" sz="1200" kern="100" dirty="0">
                          <a:effectLst/>
                          <a:latin typeface="Arial" panose="020B0604020202020204" pitchFamily="34" charset="0"/>
                          <a:ea typeface="ＭＳ Ｐゴシック" panose="020B0600070205080204" pitchFamily="50" charset="-128"/>
                          <a:cs typeface="Times New Roman" panose="02020603050405020304" pitchFamily="18" charset="0"/>
                        </a:rPr>
                        <a:t>金融機関から</a:t>
                      </a:r>
                      <a:br>
                        <a:rPr lang="en-US" altLang="ja-JP" sz="1200" kern="100" dirty="0">
                          <a:effectLst/>
                          <a:latin typeface="Arial" panose="020B0604020202020204" pitchFamily="34" charset="0"/>
                          <a:ea typeface="ＭＳ Ｐゴシック" panose="020B0600070205080204" pitchFamily="50" charset="-128"/>
                          <a:cs typeface="Times New Roman" panose="02020603050405020304" pitchFamily="18" charset="0"/>
                        </a:rPr>
                      </a:br>
                      <a:r>
                        <a:rPr lang="ja-JP" altLang="en-US" sz="1200" kern="100" dirty="0">
                          <a:effectLst/>
                          <a:latin typeface="Arial" panose="020B0604020202020204" pitchFamily="34" charset="0"/>
                          <a:ea typeface="ＭＳ Ｐゴシック" panose="020B0600070205080204" pitchFamily="50" charset="-128"/>
                          <a:cs typeface="Times New Roman" panose="02020603050405020304" pitchFamily="18" charset="0"/>
                        </a:rPr>
                        <a:t>借入内諾済</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just"/>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576322175"/>
                  </a:ext>
                </a:extLst>
              </a:tr>
              <a:tr h="0">
                <a:tc>
                  <a:txBody>
                    <a:bodyPr/>
                    <a:lstStyle/>
                    <a:p>
                      <a:pPr algn="ctr"/>
                      <a:endParaRPr lang="ja-JP" sz="1200" b="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l"/>
                      <a:r>
                        <a:rPr lang="zh-TW" altLang="en-US" sz="1200" b="0" kern="100" dirty="0">
                          <a:effectLst/>
                          <a:latin typeface="Arial" panose="020B0604020202020204" pitchFamily="34" charset="0"/>
                          <a:ea typeface="ＭＳ Ｐゴシック" panose="020B0600070205080204" pitchFamily="50" charset="-128"/>
                          <a:cs typeface="Times New Roman" panose="02020603050405020304" pitchFamily="18" charset="0"/>
                        </a:rPr>
                        <a:t>補助金以外</a:t>
                      </a:r>
                      <a:br>
                        <a:rPr lang="en-US" altLang="zh-TW" sz="1200" b="0" kern="100" dirty="0">
                          <a:effectLst/>
                          <a:latin typeface="Arial" panose="020B0604020202020204" pitchFamily="34" charset="0"/>
                          <a:ea typeface="ＭＳ Ｐゴシック" panose="020B0600070205080204" pitchFamily="50" charset="-128"/>
                          <a:cs typeface="Times New Roman" panose="02020603050405020304" pitchFamily="18" charset="0"/>
                        </a:rPr>
                      </a:br>
                      <a:r>
                        <a:rPr lang="zh-TW" altLang="en-US" sz="1200" b="0" kern="100" dirty="0">
                          <a:effectLst/>
                          <a:latin typeface="Arial" panose="020B0604020202020204" pitchFamily="34" charset="0"/>
                          <a:ea typeface="ＭＳ Ｐゴシック" panose="020B0600070205080204" pitchFamily="50" charset="-128"/>
                          <a:cs typeface="Times New Roman" panose="02020603050405020304" pitchFamily="18" charset="0"/>
                        </a:rPr>
                        <a:t>全額自己資金対応</a:t>
                      </a:r>
                      <a:endParaRPr lang="ja-JP" sz="1200" b="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just"/>
                      <a:r>
                        <a:rPr lang="en-US"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209851073"/>
                  </a:ext>
                </a:extLst>
              </a:tr>
            </a:tbl>
          </a:graphicData>
        </a:graphic>
      </p:graphicFrame>
      <p:graphicFrame>
        <p:nvGraphicFramePr>
          <p:cNvPr id="10" name="表 9">
            <a:extLst>
              <a:ext uri="{FF2B5EF4-FFF2-40B4-BE49-F238E27FC236}">
                <a16:creationId xmlns:a16="http://schemas.microsoft.com/office/drawing/2014/main" id="{9B597F98-F13D-46BA-9F9F-B144D92C2FF9}"/>
              </a:ext>
            </a:extLst>
          </p:cNvPr>
          <p:cNvGraphicFramePr>
            <a:graphicFrameLocks noGrp="1"/>
          </p:cNvGraphicFramePr>
          <p:nvPr>
            <p:extLst>
              <p:ext uri="{D42A27DB-BD31-4B8C-83A1-F6EECF244321}">
                <p14:modId xmlns:p14="http://schemas.microsoft.com/office/powerpoint/2010/main" val="3518231348"/>
              </p:ext>
            </p:extLst>
          </p:nvPr>
        </p:nvGraphicFramePr>
        <p:xfrm>
          <a:off x="4694464" y="2229362"/>
          <a:ext cx="4764533" cy="1097280"/>
        </p:xfrm>
        <a:graphic>
          <a:graphicData uri="http://schemas.openxmlformats.org/drawingml/2006/table">
            <a:tbl>
              <a:tblPr firstRow="1" firstCol="1" bandRow="1"/>
              <a:tblGrid>
                <a:gridCol w="1091061">
                  <a:extLst>
                    <a:ext uri="{9D8B030D-6E8A-4147-A177-3AD203B41FA5}">
                      <a16:colId xmlns:a16="http://schemas.microsoft.com/office/drawing/2014/main" val="1348369346"/>
                    </a:ext>
                  </a:extLst>
                </a:gridCol>
                <a:gridCol w="1350417">
                  <a:extLst>
                    <a:ext uri="{9D8B030D-6E8A-4147-A177-3AD203B41FA5}">
                      <a16:colId xmlns:a16="http://schemas.microsoft.com/office/drawing/2014/main" val="1553214119"/>
                    </a:ext>
                  </a:extLst>
                </a:gridCol>
                <a:gridCol w="2323055">
                  <a:extLst>
                    <a:ext uri="{9D8B030D-6E8A-4147-A177-3AD203B41FA5}">
                      <a16:colId xmlns:a16="http://schemas.microsoft.com/office/drawing/2014/main" val="267808582"/>
                    </a:ext>
                  </a:extLst>
                </a:gridCol>
              </a:tblGrid>
              <a:tr h="0">
                <a:tc>
                  <a:txBody>
                    <a:bodyPr/>
                    <a:lstStyle/>
                    <a:p>
                      <a:pPr algn="ctr"/>
                      <a:r>
                        <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区　分</a:t>
                      </a:r>
                    </a:p>
                  </a:txBody>
                  <a:tcPr marL="36000" marR="36000" marT="0" marB="0" anchor="b">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予算額</a:t>
                      </a:r>
                    </a:p>
                  </a:txBody>
                  <a:tcPr marL="36000" marR="36000" marT="0" marB="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調達先（金額の内訳）</a:t>
                      </a:r>
                    </a:p>
                  </a:txBody>
                  <a:tcPr marL="36000" marR="36000" marT="0" marB="0" anchor="b">
                    <a:lnL w="3175" cap="flat" cmpd="sng" algn="ctr">
                      <a:solidFill>
                        <a:srgbClr val="5A5A5A"/>
                      </a:solidFill>
                      <a:prstDash val="solid"/>
                      <a:round/>
                      <a:headEnd type="none" w="med" len="med"/>
                      <a:tailEnd type="none" w="med" len="med"/>
                    </a:lnL>
                    <a:lnR w="12700" cap="flat" cmpd="sng" algn="ctr">
                      <a:solidFill>
                        <a:srgbClr val="838383"/>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2311383891"/>
                  </a:ext>
                </a:extLst>
              </a:tr>
              <a:tr h="0">
                <a:tc>
                  <a:txBody>
                    <a:bodyPr/>
                    <a:lstStyle/>
                    <a:p>
                      <a:pPr algn="ctr"/>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自己資金</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just"/>
                      <a:r>
                        <a:rPr lang="en-US"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706322732"/>
                  </a:ext>
                </a:extLst>
              </a:tr>
              <a:tr h="0">
                <a:tc>
                  <a:txBody>
                    <a:bodyPr/>
                    <a:lstStyle/>
                    <a:p>
                      <a:pPr algn="ctr"/>
                      <a:r>
                        <a:rPr lang="ja-JP"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借　入</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just"/>
                      <a:r>
                        <a:rPr lang="en-US"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665686281"/>
                  </a:ext>
                </a:extLst>
              </a:tr>
              <a:tr h="0">
                <a:tc>
                  <a:txBody>
                    <a:bodyPr/>
                    <a:lstStyle/>
                    <a:p>
                      <a:pPr algn="ctr"/>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その他</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just"/>
                      <a:r>
                        <a:rPr lang="en-US"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482581357"/>
                  </a:ext>
                </a:extLst>
              </a:tr>
              <a:tr h="0">
                <a:tc>
                  <a:txBody>
                    <a:bodyPr/>
                    <a:lstStyle/>
                    <a:p>
                      <a:pPr algn="ctr"/>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補助金申請額</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just"/>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576322175"/>
                  </a:ext>
                </a:extLst>
              </a:tr>
              <a:tr h="0">
                <a:tc>
                  <a:txBody>
                    <a:bodyPr/>
                    <a:lstStyle/>
                    <a:p>
                      <a:pPr algn="ctr"/>
                      <a:r>
                        <a:rPr lang="ja-JP" sz="1200" b="1"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合　計</a:t>
                      </a:r>
                      <a:endParaRPr lang="ja-JP" sz="1200" b="1"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just"/>
                      <a:r>
                        <a:rPr lang="en-US"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209851073"/>
                  </a:ext>
                </a:extLst>
              </a:tr>
            </a:tbl>
          </a:graphicData>
        </a:graphic>
      </p:graphicFrame>
      <p:graphicFrame>
        <p:nvGraphicFramePr>
          <p:cNvPr id="11" name="表 10">
            <a:extLst>
              <a:ext uri="{FF2B5EF4-FFF2-40B4-BE49-F238E27FC236}">
                <a16:creationId xmlns:a16="http://schemas.microsoft.com/office/drawing/2014/main" id="{AA6855DD-AE9B-4938-A1FD-A63977D749CE}"/>
              </a:ext>
            </a:extLst>
          </p:cNvPr>
          <p:cNvGraphicFramePr>
            <a:graphicFrameLocks noGrp="1"/>
          </p:cNvGraphicFramePr>
          <p:nvPr>
            <p:extLst>
              <p:ext uri="{D42A27DB-BD31-4B8C-83A1-F6EECF244321}">
                <p14:modId xmlns:p14="http://schemas.microsoft.com/office/powerpoint/2010/main" val="2901814499"/>
              </p:ext>
            </p:extLst>
          </p:nvPr>
        </p:nvGraphicFramePr>
        <p:xfrm>
          <a:off x="4695033" y="3777165"/>
          <a:ext cx="4755616" cy="2370060"/>
        </p:xfrm>
        <a:graphic>
          <a:graphicData uri="http://schemas.openxmlformats.org/drawingml/2006/table">
            <a:tbl>
              <a:tblPr firstRow="1" firstCol="1" bandRow="1"/>
              <a:tblGrid>
                <a:gridCol w="238178">
                  <a:extLst>
                    <a:ext uri="{9D8B030D-6E8A-4147-A177-3AD203B41FA5}">
                      <a16:colId xmlns:a16="http://schemas.microsoft.com/office/drawing/2014/main" val="4191014491"/>
                    </a:ext>
                  </a:extLst>
                </a:gridCol>
                <a:gridCol w="1141305">
                  <a:extLst>
                    <a:ext uri="{9D8B030D-6E8A-4147-A177-3AD203B41FA5}">
                      <a16:colId xmlns:a16="http://schemas.microsoft.com/office/drawing/2014/main" val="4138452893"/>
                    </a:ext>
                  </a:extLst>
                </a:gridCol>
                <a:gridCol w="1172205">
                  <a:extLst>
                    <a:ext uri="{9D8B030D-6E8A-4147-A177-3AD203B41FA5}">
                      <a16:colId xmlns:a16="http://schemas.microsoft.com/office/drawing/2014/main" val="3948310193"/>
                    </a:ext>
                  </a:extLst>
                </a:gridCol>
                <a:gridCol w="1095668">
                  <a:extLst>
                    <a:ext uri="{9D8B030D-6E8A-4147-A177-3AD203B41FA5}">
                      <a16:colId xmlns:a16="http://schemas.microsoft.com/office/drawing/2014/main" val="3384095174"/>
                    </a:ext>
                  </a:extLst>
                </a:gridCol>
                <a:gridCol w="1108260">
                  <a:extLst>
                    <a:ext uri="{9D8B030D-6E8A-4147-A177-3AD203B41FA5}">
                      <a16:colId xmlns:a16="http://schemas.microsoft.com/office/drawing/2014/main" val="3275261991"/>
                    </a:ext>
                  </a:extLst>
                </a:gridCol>
              </a:tblGrid>
              <a:tr h="197505">
                <a:tc>
                  <a:txBody>
                    <a:bodyPr/>
                    <a:lstStyle/>
                    <a:p>
                      <a:pPr algn="ctr"/>
                      <a:r>
                        <a:rPr lang="en-US"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b">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経費区分</a:t>
                      </a:r>
                    </a:p>
                  </a:txBody>
                  <a:tcPr marL="36000" marR="36000" marT="0" marB="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経費全体額</a:t>
                      </a:r>
                    </a:p>
                  </a:txBody>
                  <a:tcPr marL="36000" marR="36000" marT="0" marB="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補助対象経費</a:t>
                      </a:r>
                    </a:p>
                  </a:txBody>
                  <a:tcPr marL="36000" marR="36000" marT="0" marB="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補助金申請額</a:t>
                      </a:r>
                    </a:p>
                  </a:txBody>
                  <a:tcPr marL="36000" marR="36000" marT="0" marB="0" anchor="b">
                    <a:lnL w="3175" cap="flat" cmpd="sng" algn="ctr">
                      <a:solidFill>
                        <a:srgbClr val="5A5A5A"/>
                      </a:solidFill>
                      <a:prstDash val="solid"/>
                      <a:round/>
                      <a:headEnd type="none" w="med" len="med"/>
                      <a:tailEnd type="none" w="med" len="med"/>
                    </a:lnL>
                    <a:lnR w="12700" cap="flat" cmpd="sng" algn="ctr">
                      <a:solidFill>
                        <a:srgbClr val="838383"/>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3748979327"/>
                  </a:ext>
                </a:extLst>
              </a:tr>
              <a:tr h="197505">
                <a:tc rowSpan="9">
                  <a:txBody>
                    <a:bodyPr/>
                    <a:lstStyle/>
                    <a:p>
                      <a:pPr marL="266700" indent="-266700" algn="just"/>
                      <a:r>
                        <a:rPr lang="en-US"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p>
                      <a:pPr marL="266700" indent="-266700" algn="just"/>
                      <a:r>
                        <a:rPr lang="en-US"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p>
                      <a:pPr marL="266700" indent="-266700" algn="just"/>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１</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p>
                      <a:pPr marL="266700" indent="-266700" algn="ctr"/>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直</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p>
                      <a:pPr marL="266700" indent="-266700" algn="ctr"/>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接</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p>
                      <a:pPr marL="266700" indent="-266700" algn="ctr"/>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経</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p>
                      <a:pPr marL="266700" indent="-266700" algn="ctr"/>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費</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270" algn="l"/>
                      <a:r>
                        <a:rPr lang="ja-JP"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①</a:t>
                      </a:r>
                      <a:r>
                        <a:rPr lang="ja-JP" altLang="en-US"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物品購入</a:t>
                      </a:r>
                      <a:r>
                        <a:rPr lang="ja-JP"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費</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90955814"/>
                  </a:ext>
                </a:extLst>
              </a:tr>
              <a:tr h="197505">
                <a:tc vMerge="1">
                  <a:txBody>
                    <a:bodyPr/>
                    <a:lstStyle/>
                    <a:p>
                      <a:endParaRPr kumimoji="1" lang="ja-JP" altLang="en-US"/>
                    </a:p>
                  </a:txBody>
                  <a:tcPr/>
                </a:tc>
                <a:tc>
                  <a:txBody>
                    <a:bodyPr/>
                    <a:lstStyle/>
                    <a:p>
                      <a:pPr algn="l"/>
                      <a:r>
                        <a:rPr lang="ja-JP"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②機械設備費</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367890926"/>
                  </a:ext>
                </a:extLst>
              </a:tr>
              <a:tr h="197505">
                <a:tc vMerge="1">
                  <a:txBody>
                    <a:bodyPr/>
                    <a:lstStyle/>
                    <a:p>
                      <a:endParaRPr kumimoji="1" lang="ja-JP" altLang="en-US"/>
                    </a:p>
                  </a:txBody>
                  <a:tcPr/>
                </a:tc>
                <a:tc>
                  <a:txBody>
                    <a:bodyPr/>
                    <a:lstStyle/>
                    <a:p>
                      <a:pPr algn="l"/>
                      <a:r>
                        <a:rPr lang="ja-JP"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③</a:t>
                      </a:r>
                      <a:r>
                        <a:rPr lang="ja-JP" altLang="en-US"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旅</a:t>
                      </a:r>
                      <a:r>
                        <a:rPr lang="ja-JP"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費</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452308818"/>
                  </a:ext>
                </a:extLst>
              </a:tr>
              <a:tr h="197505">
                <a:tc vMerge="1">
                  <a:txBody>
                    <a:bodyPr/>
                    <a:lstStyle/>
                    <a:p>
                      <a:endParaRPr kumimoji="1" lang="ja-JP" altLang="en-US"/>
                    </a:p>
                  </a:txBody>
                  <a:tcPr/>
                </a:tc>
                <a:tc>
                  <a:txBody>
                    <a:bodyPr/>
                    <a:lstStyle/>
                    <a:p>
                      <a:pPr algn="l"/>
                      <a:r>
                        <a:rPr lang="ja-JP"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④人件費</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034410272"/>
                  </a:ext>
                </a:extLst>
              </a:tr>
              <a:tr h="197505">
                <a:tc vMerge="1">
                  <a:txBody>
                    <a:bodyPr/>
                    <a:lstStyle/>
                    <a:p>
                      <a:endParaRPr kumimoji="1" lang="ja-JP" altLang="en-US"/>
                    </a:p>
                  </a:txBody>
                  <a:tcPr/>
                </a:tc>
                <a:tc>
                  <a:txBody>
                    <a:bodyPr/>
                    <a:lstStyle/>
                    <a:p>
                      <a:pPr algn="l"/>
                      <a:r>
                        <a:rPr lang="ja-JP"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⑤材料費等</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180054751"/>
                  </a:ext>
                </a:extLst>
              </a:tr>
              <a:tr h="197505">
                <a:tc vMerge="1">
                  <a:txBody>
                    <a:bodyPr/>
                    <a:lstStyle/>
                    <a:p>
                      <a:endParaRPr kumimoji="1" lang="ja-JP" altLang="en-US"/>
                    </a:p>
                  </a:txBody>
                  <a:tcPr/>
                </a:tc>
                <a:tc>
                  <a:txBody>
                    <a:bodyPr/>
                    <a:lstStyle/>
                    <a:p>
                      <a:pPr algn="l"/>
                      <a:r>
                        <a:rPr lang="ja-JP"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⑥外注費</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648916220"/>
                  </a:ext>
                </a:extLst>
              </a:tr>
              <a:tr h="197505">
                <a:tc vMerge="1">
                  <a:txBody>
                    <a:bodyPr/>
                    <a:lstStyle/>
                    <a:p>
                      <a:endParaRPr kumimoji="1" lang="ja-JP" altLang="en-US"/>
                    </a:p>
                  </a:txBody>
                  <a:tcPr/>
                </a:tc>
                <a:tc>
                  <a:txBody>
                    <a:bodyPr/>
                    <a:lstStyle/>
                    <a:p>
                      <a:pPr algn="l"/>
                      <a:r>
                        <a:rPr lang="ja-JP"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⑦委託費</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291157969"/>
                  </a:ext>
                </a:extLst>
              </a:tr>
              <a:tr h="197505">
                <a:tc vMerge="1">
                  <a:txBody>
                    <a:bodyPr/>
                    <a:lstStyle/>
                    <a:p>
                      <a:endParaRPr kumimoji="1" lang="ja-JP" altLang="en-US"/>
                    </a:p>
                  </a:txBody>
                  <a:tcPr/>
                </a:tc>
                <a:tc>
                  <a:txBody>
                    <a:bodyPr/>
                    <a:lstStyle/>
                    <a:p>
                      <a:pPr algn="l"/>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⑧その他諸経費</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46542990"/>
                  </a:ext>
                </a:extLst>
              </a:tr>
              <a:tr h="197505">
                <a:tc vMerge="1">
                  <a:txBody>
                    <a:bodyPr/>
                    <a:lstStyle/>
                    <a:p>
                      <a:endParaRPr kumimoji="1" lang="ja-JP" altLang="en-US"/>
                    </a:p>
                  </a:txBody>
                  <a:tcPr/>
                </a:tc>
                <a:tc>
                  <a:txBody>
                    <a:bodyPr/>
                    <a:lstStyle/>
                    <a:p>
                      <a:pPr algn="ctr"/>
                      <a:r>
                        <a:rPr lang="ja-JP" sz="1200" b="1"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小　計</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4093615522"/>
                  </a:ext>
                </a:extLst>
              </a:tr>
              <a:tr h="197505">
                <a:tc gridSpan="2">
                  <a:txBody>
                    <a:bodyPr/>
                    <a:lstStyle/>
                    <a:p>
                      <a:pPr algn="l"/>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２ 間 接 経 費</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hMerge="1">
                  <a:txBody>
                    <a:bodyPr/>
                    <a:lstStyle/>
                    <a:p>
                      <a:endParaRPr kumimoji="1" lang="ja-JP"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307496604"/>
                  </a:ext>
                </a:extLst>
              </a:tr>
              <a:tr h="197505">
                <a:tc gridSpan="2">
                  <a:txBody>
                    <a:bodyPr/>
                    <a:lstStyle/>
                    <a:p>
                      <a:pPr algn="ctr"/>
                      <a:r>
                        <a:rPr lang="ja-JP" sz="1200" b="1"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合　計</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hMerge="1">
                  <a:txBody>
                    <a:bodyPr/>
                    <a:lstStyle/>
                    <a:p>
                      <a:endParaRPr kumimoji="1" lang="ja-JP"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141860309"/>
                  </a:ext>
                </a:extLst>
              </a:tr>
            </a:tbl>
          </a:graphicData>
        </a:graphic>
      </p:graphicFrame>
      <p:sp>
        <p:nvSpPr>
          <p:cNvPr id="12" name="テキスト ボックス 11">
            <a:extLst>
              <a:ext uri="{FF2B5EF4-FFF2-40B4-BE49-F238E27FC236}">
                <a16:creationId xmlns:a16="http://schemas.microsoft.com/office/drawing/2014/main" id="{105C58C5-1975-405A-8DE9-E9946D198D76}"/>
              </a:ext>
            </a:extLst>
          </p:cNvPr>
          <p:cNvSpPr txBox="1"/>
          <p:nvPr/>
        </p:nvSpPr>
        <p:spPr>
          <a:xfrm>
            <a:off x="4694464" y="1964011"/>
            <a:ext cx="4818258" cy="272310"/>
          </a:xfrm>
          <a:prstGeom prst="rect">
            <a:avLst/>
          </a:prstGeom>
          <a:noFill/>
        </p:spPr>
        <p:txBody>
          <a:bodyPr wrap="square" lIns="0" tIns="36000" rIns="36000" bIns="36000" rtlCol="0">
            <a:spAutoFit/>
          </a:bodyPr>
          <a:lstStyle/>
          <a:p>
            <a:r>
              <a:rPr kumimoji="1" lang="ja-JP" altLang="en-US" sz="1200" dirty="0"/>
              <a:t>（収入の部）　　　　　　　　　　　　　　　　　　　　　　　　　　　　　　　　　</a:t>
            </a:r>
            <a:r>
              <a:rPr kumimoji="1" lang="en-US" altLang="ja-JP" sz="1200" dirty="0"/>
              <a:t>[</a:t>
            </a:r>
            <a:r>
              <a:rPr kumimoji="1" lang="ja-JP" altLang="en-US" sz="1200" dirty="0"/>
              <a:t>単位：円</a:t>
            </a:r>
            <a:r>
              <a:rPr kumimoji="1" lang="en-US" altLang="ja-JP" sz="1200" dirty="0"/>
              <a:t>]</a:t>
            </a:r>
            <a:endParaRPr kumimoji="1" lang="ja-JP" altLang="en-US" sz="1200" dirty="0"/>
          </a:p>
        </p:txBody>
      </p:sp>
      <p:sp>
        <p:nvSpPr>
          <p:cNvPr id="13" name="テキスト ボックス 12">
            <a:extLst>
              <a:ext uri="{FF2B5EF4-FFF2-40B4-BE49-F238E27FC236}">
                <a16:creationId xmlns:a16="http://schemas.microsoft.com/office/drawing/2014/main" id="{BC6CB917-0A16-4BC2-A6DD-D510E689D5F2}"/>
              </a:ext>
            </a:extLst>
          </p:cNvPr>
          <p:cNvSpPr txBox="1"/>
          <p:nvPr/>
        </p:nvSpPr>
        <p:spPr>
          <a:xfrm>
            <a:off x="4694464" y="3476358"/>
            <a:ext cx="4818258" cy="272310"/>
          </a:xfrm>
          <a:prstGeom prst="rect">
            <a:avLst/>
          </a:prstGeom>
          <a:noFill/>
        </p:spPr>
        <p:txBody>
          <a:bodyPr wrap="square" lIns="0" tIns="36000" rIns="36000" bIns="36000" rtlCol="0">
            <a:spAutoFit/>
          </a:bodyPr>
          <a:lstStyle/>
          <a:p>
            <a:r>
              <a:rPr kumimoji="1" lang="ja-JP" altLang="en-US" sz="1200" dirty="0"/>
              <a:t>（支出の部）　　　　　　　　　　　　　　　　　　　　　　　　　　　　　　　　　</a:t>
            </a:r>
            <a:r>
              <a:rPr kumimoji="1" lang="en-US" altLang="ja-JP" sz="1200" dirty="0"/>
              <a:t>[</a:t>
            </a:r>
            <a:r>
              <a:rPr kumimoji="1" lang="ja-JP" altLang="en-US" sz="1200" dirty="0"/>
              <a:t>単位：円</a:t>
            </a:r>
            <a:r>
              <a:rPr kumimoji="1" lang="en-US" altLang="ja-JP" sz="1200" dirty="0"/>
              <a:t>]</a:t>
            </a:r>
            <a:endParaRPr kumimoji="1" lang="ja-JP" altLang="en-US" sz="1200" dirty="0"/>
          </a:p>
        </p:txBody>
      </p:sp>
      <p:sp>
        <p:nvSpPr>
          <p:cNvPr id="14" name="テキスト ボックス 13">
            <a:extLst>
              <a:ext uri="{FF2B5EF4-FFF2-40B4-BE49-F238E27FC236}">
                <a16:creationId xmlns:a16="http://schemas.microsoft.com/office/drawing/2014/main" id="{C5ABD3BA-280C-4A32-8FA7-08CC192222F4}"/>
              </a:ext>
            </a:extLst>
          </p:cNvPr>
          <p:cNvSpPr txBox="1"/>
          <p:nvPr/>
        </p:nvSpPr>
        <p:spPr>
          <a:xfrm>
            <a:off x="4694463" y="1734688"/>
            <a:ext cx="4756157" cy="272310"/>
          </a:xfrm>
          <a:prstGeom prst="rect">
            <a:avLst/>
          </a:prstGeom>
          <a:noFill/>
        </p:spPr>
        <p:txBody>
          <a:bodyPr wrap="square" lIns="0" tIns="36000" rIns="36000" bIns="36000" rtlCol="0">
            <a:spAutoFit/>
          </a:bodyPr>
          <a:lstStyle/>
          <a:p>
            <a:pPr algn="ctr"/>
            <a:r>
              <a:rPr kumimoji="1" lang="ja-JP" altLang="en-US" sz="1200" dirty="0"/>
              <a:t>＜収支明細書＞</a:t>
            </a:r>
          </a:p>
        </p:txBody>
      </p:sp>
      <p:sp>
        <p:nvSpPr>
          <p:cNvPr id="16" name="テキスト ボックス 15">
            <a:extLst>
              <a:ext uri="{FF2B5EF4-FFF2-40B4-BE49-F238E27FC236}">
                <a16:creationId xmlns:a16="http://schemas.microsoft.com/office/drawing/2014/main" id="{6BAE57C5-3DE0-4239-9E64-C7DA76F45299}"/>
              </a:ext>
            </a:extLst>
          </p:cNvPr>
          <p:cNvSpPr txBox="1"/>
          <p:nvPr/>
        </p:nvSpPr>
        <p:spPr>
          <a:xfrm>
            <a:off x="592345" y="1814984"/>
            <a:ext cx="3737648" cy="2073251"/>
          </a:xfrm>
          <a:prstGeom prst="rect">
            <a:avLst/>
          </a:prstGeom>
          <a:noFill/>
          <a:ln w="3175">
            <a:noFill/>
            <a:prstDash val="sysDash"/>
          </a:ln>
          <a:effectLst/>
        </p:spPr>
        <p:txBody>
          <a:bodyPr wrap="square" lIns="36000" tIns="36000" rIns="36000" bIns="36000" rtlCol="0" anchor="t">
            <a:spAutoFit/>
          </a:bodyPr>
          <a:lstStyle/>
          <a:p>
            <a:pPr algn="l" eaLnBrk="1">
              <a:lnSpc>
                <a:spcPts val="1400"/>
              </a:lnSpc>
              <a:spcBef>
                <a:spcPts val="420"/>
              </a:spcBef>
            </a:pPr>
            <a:r>
              <a:rPr lang="en-US" altLang="ja-JP" sz="1200" b="1" i="1" dirty="0">
                <a:solidFill>
                  <a:srgbClr val="0070C0"/>
                </a:solidFill>
                <a:latin typeface="+mn-ea"/>
                <a:ea typeface="+mn-ea"/>
              </a:rPr>
              <a:t>【</a:t>
            </a:r>
            <a:r>
              <a:rPr lang="ja-JP" altLang="en-US" sz="1200" b="1" i="1" dirty="0">
                <a:solidFill>
                  <a:srgbClr val="0070C0"/>
                </a:solidFill>
                <a:latin typeface="+mn-ea"/>
                <a:ea typeface="+mn-ea"/>
              </a:rPr>
              <a:t>記入上の注意</a:t>
            </a:r>
            <a:r>
              <a:rPr lang="en-US" altLang="ja-JP" sz="1200" b="1" i="1" dirty="0">
                <a:solidFill>
                  <a:srgbClr val="0070C0"/>
                </a:solidFill>
                <a:latin typeface="+mn-ea"/>
                <a:ea typeface="+mn-ea"/>
              </a:rPr>
              <a:t>】</a:t>
            </a:r>
          </a:p>
          <a:p>
            <a:pPr marL="285750" indent="-285750" algn="l" eaLnBrk="1">
              <a:lnSpc>
                <a:spcPts val="1400"/>
              </a:lnSpc>
              <a:spcBef>
                <a:spcPts val="420"/>
              </a:spcBef>
              <a:buFont typeface="Arial" panose="020B0604020202020204" pitchFamily="34" charset="0"/>
              <a:buChar char="•"/>
            </a:pPr>
            <a:r>
              <a:rPr lang="ja-JP" altLang="en-US" sz="1200" i="1" dirty="0">
                <a:solidFill>
                  <a:srgbClr val="0070C0"/>
                </a:solidFill>
                <a:latin typeface="+mn-ea"/>
                <a:ea typeface="+mn-ea"/>
              </a:rPr>
              <a:t>事業者の財務基盤、事業実績、当期決算見込み等について、具体的かつ詳細に記載してください</a:t>
            </a:r>
            <a:endParaRPr lang="en-US" altLang="ja-JP" sz="1200" i="1" dirty="0">
              <a:solidFill>
                <a:srgbClr val="0070C0"/>
              </a:solidFill>
              <a:latin typeface="+mn-ea"/>
              <a:ea typeface="+mn-ea"/>
            </a:endParaRPr>
          </a:p>
          <a:p>
            <a:pPr marL="285750" indent="-285750" algn="l" eaLnBrk="1">
              <a:lnSpc>
                <a:spcPts val="1400"/>
              </a:lnSpc>
              <a:spcBef>
                <a:spcPts val="420"/>
              </a:spcBef>
              <a:buFont typeface="Arial" panose="020B0604020202020204" pitchFamily="34" charset="0"/>
              <a:buChar char="•"/>
            </a:pPr>
            <a:r>
              <a:rPr lang="ja-JP" altLang="en-US" sz="1200" i="1" dirty="0">
                <a:solidFill>
                  <a:srgbClr val="0070C0"/>
                </a:solidFill>
                <a:latin typeface="+mn-ea"/>
                <a:ea typeface="+mn-ea"/>
              </a:rPr>
              <a:t>本事業の実施に必要な資金を調整済みであることについて、具体的かつ詳細に記載してください</a:t>
            </a:r>
            <a:endParaRPr lang="en-US" altLang="ja-JP" sz="1200" i="1" dirty="0">
              <a:solidFill>
                <a:srgbClr val="0070C0"/>
              </a:solidFill>
              <a:latin typeface="+mn-ea"/>
              <a:ea typeface="+mn-ea"/>
            </a:endParaRPr>
          </a:p>
          <a:p>
            <a:pPr marL="285750" indent="-285750" algn="l" eaLnBrk="1">
              <a:lnSpc>
                <a:spcPts val="1400"/>
              </a:lnSpc>
              <a:spcBef>
                <a:spcPts val="420"/>
              </a:spcBef>
              <a:buFont typeface="Arial" panose="020B0604020202020204" pitchFamily="34" charset="0"/>
              <a:buChar char="•"/>
            </a:pPr>
            <a:r>
              <a:rPr lang="ja-JP" altLang="en-US" sz="1200" i="1" dirty="0">
                <a:solidFill>
                  <a:srgbClr val="0070C0"/>
                </a:solidFill>
                <a:latin typeface="+mn-ea"/>
                <a:ea typeface="+mn-ea"/>
              </a:rPr>
              <a:t>金融機関等から借入や出資をうける等を予定している場合には、そのスケジュールや確度等について、下表に記載してください</a:t>
            </a:r>
            <a:endParaRPr lang="en-US" altLang="ja-JP" sz="1200" i="1" dirty="0">
              <a:solidFill>
                <a:srgbClr val="0070C0"/>
              </a:solidFill>
              <a:latin typeface="+mn-ea"/>
              <a:ea typeface="+mn-ea"/>
            </a:endParaRPr>
          </a:p>
          <a:p>
            <a:pPr marL="285750" indent="-285750" algn="l" eaLnBrk="1">
              <a:lnSpc>
                <a:spcPts val="1400"/>
              </a:lnSpc>
              <a:spcBef>
                <a:spcPts val="420"/>
              </a:spcBef>
              <a:buFont typeface="Arial" panose="020B0604020202020204" pitchFamily="34" charset="0"/>
              <a:buChar char="•"/>
            </a:pPr>
            <a:r>
              <a:rPr lang="ja-JP" altLang="en-US" sz="1200" i="1" u="sng" dirty="0">
                <a:solidFill>
                  <a:srgbClr val="0070C0"/>
                </a:solidFill>
                <a:latin typeface="+mn-ea"/>
              </a:rPr>
              <a:t>委託費を必要経費として計上している場合は実施内容及び必要性について記載</a:t>
            </a:r>
            <a:r>
              <a:rPr lang="ja-JP" altLang="en-US" sz="1200" i="1" dirty="0">
                <a:solidFill>
                  <a:srgbClr val="0070C0"/>
                </a:solidFill>
                <a:latin typeface="+mn-ea"/>
              </a:rPr>
              <a:t>してください</a:t>
            </a:r>
            <a:endParaRPr lang="en-US" altLang="ja-JP" sz="1200" i="1" dirty="0">
              <a:solidFill>
                <a:srgbClr val="0070C0"/>
              </a:solidFill>
              <a:latin typeface="+mn-ea"/>
            </a:endParaRPr>
          </a:p>
        </p:txBody>
      </p:sp>
      <p:sp>
        <p:nvSpPr>
          <p:cNvPr id="15" name="正方形/長方形 14">
            <a:extLst>
              <a:ext uri="{FF2B5EF4-FFF2-40B4-BE49-F238E27FC236}">
                <a16:creationId xmlns:a16="http://schemas.microsoft.com/office/drawing/2014/main" id="{640B237B-454A-4459-A4E7-5CB3DE3251BA}"/>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Tree>
    <p:extLst>
      <p:ext uri="{BB962C8B-B14F-4D97-AF65-F5344CB8AC3E}">
        <p14:creationId xmlns:p14="http://schemas.microsoft.com/office/powerpoint/2010/main" val="729007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4-1</a:t>
            </a:r>
            <a:r>
              <a:rPr lang="ja-JP" altLang="en-US" dirty="0">
                <a:solidFill>
                  <a:schemeClr val="tx1"/>
                </a:solidFill>
                <a:latin typeface="Arial" panose="020B0604020202020204" pitchFamily="34" charset="0"/>
                <a:ea typeface="ＭＳ Ｐゴシック" panose="020B0600070205080204" pitchFamily="50" charset="-128"/>
              </a:rPr>
              <a:t>：プロジェクト成果の社会実装に向けた絵姿</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100841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プロジェクト終了後にプロジェクト成果を社会実装していく絵姿（社会実装に向けて解決すべき課題及び課題解決に向けて事業期間中及び事業終了後にとるべきアクション、及びプロジェクト終了後のプロジェクトの成果の社会実装に向けたスケジュールの見通し）を記載してください。</a:t>
            </a:r>
          </a:p>
        </p:txBody>
      </p:sp>
      <p:sp>
        <p:nvSpPr>
          <p:cNvPr id="5" name="正方形/長方形 4">
            <a:extLst>
              <a:ext uri="{FF2B5EF4-FFF2-40B4-BE49-F238E27FC236}">
                <a16:creationId xmlns:a16="http://schemas.microsoft.com/office/drawing/2014/main" id="{C9C1DF6C-071F-46C2-9339-1458E696E1FD}"/>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4"/>
              <a:tabLst/>
            </a:pPr>
            <a:r>
              <a:rPr lang="ja-JP" altLang="en-US" sz="1400" dirty="0">
                <a:solidFill>
                  <a:srgbClr val="FFFFFF"/>
                </a:solidFill>
              </a:rPr>
              <a:t>プロジェクト成果、及び</a:t>
            </a:r>
            <a:br>
              <a:rPr lang="en-US" altLang="ja-JP" sz="1400" dirty="0">
                <a:solidFill>
                  <a:srgbClr val="FFFFFF"/>
                </a:solidFill>
              </a:rPr>
            </a:br>
            <a:r>
              <a:rPr lang="ja-JP" altLang="en-US" sz="1400" dirty="0">
                <a:solidFill>
                  <a:srgbClr val="FFFFFF"/>
                </a:solidFill>
              </a:rPr>
              <a:t>波及効果（アウトカム）</a:t>
            </a:r>
            <a:endParaRPr lang="en-US" altLang="ja-JP" sz="1400" dirty="0">
              <a:solidFill>
                <a:srgbClr val="FFFFFF"/>
              </a:solidFill>
            </a:endParaRPr>
          </a:p>
        </p:txBody>
      </p:sp>
    </p:spTree>
    <p:extLst>
      <p:ext uri="{BB962C8B-B14F-4D97-AF65-F5344CB8AC3E}">
        <p14:creationId xmlns:p14="http://schemas.microsoft.com/office/powerpoint/2010/main" val="40136668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4-2</a:t>
            </a:r>
            <a:r>
              <a:rPr lang="ja-JP" altLang="en-US" dirty="0">
                <a:solidFill>
                  <a:schemeClr val="tx1"/>
                </a:solidFill>
                <a:latin typeface="Arial" panose="020B0604020202020204" pitchFamily="34" charset="0"/>
                <a:ea typeface="ＭＳ Ｐゴシック" panose="020B0600070205080204" pitchFamily="50" charset="-128"/>
              </a:rPr>
              <a:t>：プロジェクト成果（自社ビジネスへの効果）の詳細</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101034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補助事業者としてのプロジェクト成果の詳細（プロジェクト終了後に得られる自社への成果（収益貢献）のインパクトの見通し及びその考え方</a:t>
            </a:r>
            <a:r>
              <a:rPr lang="en-US" altLang="ja-JP" kern="0" baseline="30000" dirty="0">
                <a:solidFill>
                  <a:schemeClr val="tx1"/>
                </a:solidFill>
              </a:rPr>
              <a:t>1</a:t>
            </a:r>
            <a:r>
              <a:rPr lang="ja-JP" altLang="en-US" kern="0" dirty="0">
                <a:solidFill>
                  <a:schemeClr val="tx1"/>
                </a:solidFill>
              </a:rPr>
              <a:t>）を記</a:t>
            </a:r>
            <a:r>
              <a:rPr lang="ja-JP" altLang="en-US" sz="1400" kern="0" dirty="0">
                <a:solidFill>
                  <a:schemeClr val="tx1"/>
                </a:solidFill>
              </a:rPr>
              <a:t>載してください。</a:t>
            </a:r>
            <a:endParaRPr lang="ja-JP" altLang="en-US" kern="0" dirty="0">
              <a:solidFill>
                <a:schemeClr val="tx1"/>
              </a:solidFill>
            </a:endParaRPr>
          </a:p>
          <a:p>
            <a:pPr marL="0" indent="0" eaLnBrk="1" hangingPunct="1">
              <a:spcBef>
                <a:spcPct val="0"/>
              </a:spcBef>
              <a:buClr>
                <a:srgbClr val="5A5A5A"/>
              </a:buClr>
              <a:buSzPct val="100000"/>
              <a:buFont typeface="Wingdings" pitchFamily="2" charset="2"/>
              <a:buNone/>
            </a:pPr>
            <a:endParaRPr lang="en-US" altLang="ja-JP" kern="0" dirty="0">
              <a:solidFill>
                <a:schemeClr val="tx1"/>
              </a:solidFill>
            </a:endParaRPr>
          </a:p>
        </p:txBody>
      </p:sp>
      <p:sp>
        <p:nvSpPr>
          <p:cNvPr id="2" name="テキスト ボックス 1">
            <a:extLst>
              <a:ext uri="{FF2B5EF4-FFF2-40B4-BE49-F238E27FC236}">
                <a16:creationId xmlns:a16="http://schemas.microsoft.com/office/drawing/2014/main" id="{7B534E37-9761-45F9-9532-381F440062DB}"/>
              </a:ext>
            </a:extLst>
          </p:cNvPr>
          <p:cNvSpPr txBox="1"/>
          <p:nvPr/>
        </p:nvSpPr>
        <p:spPr>
          <a:xfrm>
            <a:off x="8438245" y="1788071"/>
            <a:ext cx="1045479" cy="521618"/>
          </a:xfrm>
          <a:prstGeom prst="rect">
            <a:avLst/>
          </a:prstGeom>
          <a:noFill/>
        </p:spPr>
        <p:txBody>
          <a:bodyPr wrap="none" rtlCol="0">
            <a:spAutoFit/>
          </a:bodyPr>
          <a:lstStyle/>
          <a:p>
            <a:r>
              <a:rPr kumimoji="1" lang="ja-JP" altLang="en-US" sz="1000" dirty="0"/>
              <a:t>　</a:t>
            </a:r>
            <a:r>
              <a:rPr kumimoji="1" lang="en-US" altLang="ja-JP" sz="1000" dirty="0"/>
              <a:t>[</a:t>
            </a:r>
            <a:r>
              <a:rPr kumimoji="1" lang="ja-JP" altLang="en-US" sz="1000" dirty="0"/>
              <a:t>単位：百万円</a:t>
            </a:r>
            <a:r>
              <a:rPr kumimoji="1" lang="en-US" altLang="ja-JP" sz="1000" dirty="0"/>
              <a:t>]</a:t>
            </a:r>
            <a:endParaRPr kumimoji="1" lang="ja-JP" altLang="en-US" sz="1000" dirty="0"/>
          </a:p>
          <a:p>
            <a:endParaRPr kumimoji="1" lang="ja-JP" altLang="en-US" dirty="0"/>
          </a:p>
        </p:txBody>
      </p:sp>
      <p:sp>
        <p:nvSpPr>
          <p:cNvPr id="7" name="正方形/長方形 6">
            <a:extLst>
              <a:ext uri="{FF2B5EF4-FFF2-40B4-BE49-F238E27FC236}">
                <a16:creationId xmlns:a16="http://schemas.microsoft.com/office/drawing/2014/main" id="{51BF8892-27A1-442A-A73A-2E7CF4AC4EFC}"/>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4"/>
              <a:tabLst/>
            </a:pPr>
            <a:r>
              <a:rPr lang="ja-JP" altLang="en-US" sz="1400" dirty="0">
                <a:solidFill>
                  <a:srgbClr val="FFFFFF"/>
                </a:solidFill>
              </a:rPr>
              <a:t>プロジェクト成果、及び</a:t>
            </a:r>
            <a:br>
              <a:rPr lang="en-US" altLang="ja-JP" sz="1400" dirty="0">
                <a:solidFill>
                  <a:srgbClr val="FFFFFF"/>
                </a:solidFill>
              </a:rPr>
            </a:br>
            <a:r>
              <a:rPr lang="ja-JP" altLang="en-US" sz="1400" dirty="0">
                <a:solidFill>
                  <a:srgbClr val="FFFFFF"/>
                </a:solidFill>
              </a:rPr>
              <a:t>波及効果（アウトカム）</a:t>
            </a:r>
            <a:endParaRPr lang="en-US" altLang="ja-JP" sz="1400" dirty="0">
              <a:solidFill>
                <a:srgbClr val="FFFFFF"/>
              </a:solidFill>
            </a:endParaRPr>
          </a:p>
        </p:txBody>
      </p:sp>
      <p:sp>
        <p:nvSpPr>
          <p:cNvPr id="8" name="FootNote1">
            <a:extLst>
              <a:ext uri="{FF2B5EF4-FFF2-40B4-BE49-F238E27FC236}">
                <a16:creationId xmlns:a16="http://schemas.microsoft.com/office/drawing/2014/main" id="{98B06C71-2981-4B30-AB8B-AB37A4CBBD62}"/>
              </a:ext>
            </a:extLst>
          </p:cNvPr>
          <p:cNvSpPr txBox="1">
            <a:spLocks noChangeArrowheads="1"/>
          </p:cNvSpPr>
          <p:nvPr/>
        </p:nvSpPr>
        <p:spPr bwMode="auto">
          <a:xfrm>
            <a:off x="250105" y="6624683"/>
            <a:ext cx="8951952" cy="149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defPPr>
              <a:defRPr lang="en-US"/>
            </a:defPPr>
            <a:lvl1pPr marL="357188" indent="-357188" defTabSz="987425">
              <a:tabLst>
                <a:tab pos="295275" algn="r"/>
              </a:tabLst>
              <a:defRPr kumimoji="1" sz="800">
                <a:solidFill>
                  <a:srgbClr val="000000"/>
                </a:solidFill>
                <a:latin typeface="Arial"/>
                <a:ea typeface="ＭＳ Ｐゴシック"/>
              </a:defRPr>
            </a:lvl1pPr>
            <a:lvl2pPr marL="717550" defTabSz="987425" eaLnBrk="0" hangingPunct="0">
              <a:tabLst>
                <a:tab pos="295275" algn="r"/>
              </a:tabLst>
              <a:defRPr kumimoji="1" sz="2400">
                <a:latin typeface="Times New Roman" pitchFamily="18" charset="0"/>
                <a:ea typeface="ＭＳ Ｐゴシック" charset="-128"/>
              </a:defRPr>
            </a:lvl2pPr>
            <a:lvl3pPr defTabSz="987425" eaLnBrk="0" hangingPunct="0">
              <a:tabLst>
                <a:tab pos="295275" algn="r"/>
              </a:tabLst>
              <a:defRPr kumimoji="1" sz="2400">
                <a:latin typeface="Times New Roman" pitchFamily="18" charset="0"/>
                <a:ea typeface="ＭＳ Ｐゴシック" charset="-128"/>
              </a:defRPr>
            </a:lvl3pPr>
            <a:lvl4pPr marL="1370013" defTabSz="987425" eaLnBrk="0" hangingPunct="0">
              <a:tabLst>
                <a:tab pos="295275" algn="r"/>
              </a:tabLst>
              <a:defRPr kumimoji="1" sz="2400">
                <a:latin typeface="Times New Roman" pitchFamily="18" charset="0"/>
                <a:ea typeface="ＭＳ Ｐゴシック" charset="-128"/>
              </a:defRPr>
            </a:lvl4pPr>
            <a:lvl5pPr defTabSz="987425" eaLnBrk="0" hangingPunct="0">
              <a:tabLst>
                <a:tab pos="295275" algn="r"/>
              </a:tabLst>
              <a:defRPr kumimoji="1" sz="2400">
                <a:latin typeface="Times New Roman" pitchFamily="18" charset="0"/>
                <a:ea typeface="ＭＳ Ｐゴシック" charset="-128"/>
              </a:defRPr>
            </a:lvl5pPr>
            <a:lvl6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6pPr>
            <a:lvl7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7pPr>
            <a:lvl8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8pPr>
            <a:lvl9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9pPr>
          </a:lstStyle>
          <a:p>
            <a:pPr algn="l"/>
            <a:r>
              <a:rPr lang="ja-JP" altLang="en-US" sz="900" dirty="0"/>
              <a:t>（注）	</a:t>
            </a:r>
            <a:r>
              <a:rPr lang="en-US" altLang="ja-JP" sz="900" dirty="0"/>
              <a:t>1.</a:t>
            </a:r>
            <a:r>
              <a:rPr lang="ja-JP" altLang="en-US" sz="900" dirty="0"/>
              <a:t>採択金額の●倍以上の売上増加額を、事業終了後</a:t>
            </a:r>
            <a:r>
              <a:rPr lang="en-US" altLang="ja-JP" sz="900" dirty="0"/>
              <a:t>5</a:t>
            </a:r>
            <a:r>
              <a:rPr lang="ja-JP" altLang="en-US" sz="900" dirty="0"/>
              <a:t>年以内に計上</a:t>
            </a:r>
          </a:p>
        </p:txBody>
      </p:sp>
      <p:graphicFrame>
        <p:nvGraphicFramePr>
          <p:cNvPr id="11" name="表 5">
            <a:extLst>
              <a:ext uri="{FF2B5EF4-FFF2-40B4-BE49-F238E27FC236}">
                <a16:creationId xmlns:a16="http://schemas.microsoft.com/office/drawing/2014/main" id="{877FE7DA-6253-4F17-B323-D350542EC2A0}"/>
              </a:ext>
            </a:extLst>
          </p:cNvPr>
          <p:cNvGraphicFramePr>
            <a:graphicFrameLocks noGrp="1"/>
          </p:cNvGraphicFramePr>
          <p:nvPr>
            <p:extLst>
              <p:ext uri="{D42A27DB-BD31-4B8C-83A1-F6EECF244321}">
                <p14:modId xmlns:p14="http://schemas.microsoft.com/office/powerpoint/2010/main" val="3013358238"/>
              </p:ext>
            </p:extLst>
          </p:nvPr>
        </p:nvGraphicFramePr>
        <p:xfrm>
          <a:off x="428451" y="2032768"/>
          <a:ext cx="9055272" cy="2532988"/>
        </p:xfrm>
        <a:graphic>
          <a:graphicData uri="http://schemas.openxmlformats.org/drawingml/2006/table">
            <a:tbl>
              <a:tblPr firstRow="1" bandRow="1">
                <a:tableStyleId>{5C22544A-7EE6-4342-B048-85BDC9FD1C3A}</a:tableStyleId>
              </a:tblPr>
              <a:tblGrid>
                <a:gridCol w="1295616">
                  <a:extLst>
                    <a:ext uri="{9D8B030D-6E8A-4147-A177-3AD203B41FA5}">
                      <a16:colId xmlns:a16="http://schemas.microsoft.com/office/drawing/2014/main" val="3428763244"/>
                    </a:ext>
                  </a:extLst>
                </a:gridCol>
                <a:gridCol w="1272706">
                  <a:extLst>
                    <a:ext uri="{9D8B030D-6E8A-4147-A177-3AD203B41FA5}">
                      <a16:colId xmlns:a16="http://schemas.microsoft.com/office/drawing/2014/main" val="1817939334"/>
                    </a:ext>
                  </a:extLst>
                </a:gridCol>
                <a:gridCol w="1297390">
                  <a:extLst>
                    <a:ext uri="{9D8B030D-6E8A-4147-A177-3AD203B41FA5}">
                      <a16:colId xmlns:a16="http://schemas.microsoft.com/office/drawing/2014/main" val="3965697307"/>
                    </a:ext>
                  </a:extLst>
                </a:gridCol>
                <a:gridCol w="1297390">
                  <a:extLst>
                    <a:ext uri="{9D8B030D-6E8A-4147-A177-3AD203B41FA5}">
                      <a16:colId xmlns:a16="http://schemas.microsoft.com/office/drawing/2014/main" val="4094096247"/>
                    </a:ext>
                  </a:extLst>
                </a:gridCol>
                <a:gridCol w="1297390">
                  <a:extLst>
                    <a:ext uri="{9D8B030D-6E8A-4147-A177-3AD203B41FA5}">
                      <a16:colId xmlns:a16="http://schemas.microsoft.com/office/drawing/2014/main" val="2810599656"/>
                    </a:ext>
                  </a:extLst>
                </a:gridCol>
                <a:gridCol w="1297390">
                  <a:extLst>
                    <a:ext uri="{9D8B030D-6E8A-4147-A177-3AD203B41FA5}">
                      <a16:colId xmlns:a16="http://schemas.microsoft.com/office/drawing/2014/main" val="3937835942"/>
                    </a:ext>
                  </a:extLst>
                </a:gridCol>
                <a:gridCol w="1297390">
                  <a:extLst>
                    <a:ext uri="{9D8B030D-6E8A-4147-A177-3AD203B41FA5}">
                      <a16:colId xmlns:a16="http://schemas.microsoft.com/office/drawing/2014/main" val="346738070"/>
                    </a:ext>
                  </a:extLst>
                </a:gridCol>
              </a:tblGrid>
              <a:tr h="185686">
                <a:tc>
                  <a:txBody>
                    <a:bodyPr/>
                    <a:lstStyle/>
                    <a:p>
                      <a:pPr marL="0" indent="0" algn="ctr" rtl="0" eaLnBrk="0" fontAlgn="base" hangingPunct="0">
                        <a:spcBef>
                          <a:spcPct val="0"/>
                        </a:spcBef>
                        <a:spcAft>
                          <a:spcPct val="0"/>
                        </a:spcAft>
                        <a:buFontTx/>
                        <a:buNone/>
                      </a:pPr>
                      <a:endParaRPr kumimoji="1" lang="ja-JP" altLang="en-US"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基準年度</a:t>
                      </a:r>
                      <a:endParaRPr kumimoji="1" lang="en-US" altLang="ja-JP"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en-US" altLang="ja-JP" sz="1200" b="1" kern="1200" dirty="0">
                          <a:solidFill>
                            <a:srgbClr val="FFFFFF"/>
                          </a:solidFill>
                          <a:latin typeface="Arial" panose="020B0604020202020204" pitchFamily="34" charset="0"/>
                          <a:ea typeface="ＭＳ Ｐゴシック" panose="020B0600070205080204" pitchFamily="50" charset="-128"/>
                          <a:cs typeface="+mn-cs"/>
                        </a:rPr>
                        <a:t>1</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ja-JP"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en-US" altLang="zh-TW" sz="1200" b="1" kern="1200" dirty="0">
                          <a:solidFill>
                            <a:srgbClr val="FFFFFF"/>
                          </a:solidFill>
                          <a:latin typeface="Arial" panose="020B0604020202020204" pitchFamily="34" charset="0"/>
                          <a:ea typeface="ＭＳ Ｐゴシック" panose="020B0600070205080204" pitchFamily="50" charset="-128"/>
                          <a:cs typeface="+mn-cs"/>
                        </a:rPr>
                        <a:t>2</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en-US" altLang="zh-TW" sz="1200" b="1" kern="1200" dirty="0">
                          <a:solidFill>
                            <a:srgbClr val="FFFFFF"/>
                          </a:solidFill>
                          <a:latin typeface="Arial" panose="020B0604020202020204" pitchFamily="34" charset="0"/>
                          <a:ea typeface="ＭＳ Ｐゴシック" panose="020B0600070205080204" pitchFamily="50" charset="-128"/>
                          <a:cs typeface="+mn-cs"/>
                        </a:rPr>
                        <a:t>3</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en-US" altLang="zh-TW" sz="1200" b="1" kern="1200" dirty="0">
                          <a:solidFill>
                            <a:srgbClr val="FFFFFF"/>
                          </a:solidFill>
                          <a:latin typeface="Arial" panose="020B0604020202020204" pitchFamily="34" charset="0"/>
                          <a:ea typeface="ＭＳ Ｐゴシック" panose="020B0600070205080204" pitchFamily="50" charset="-128"/>
                          <a:cs typeface="+mn-cs"/>
                        </a:rPr>
                        <a:t>4</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en-US" altLang="zh-TW" sz="1200" b="1" kern="1200" dirty="0">
                          <a:solidFill>
                            <a:srgbClr val="FFFFFF"/>
                          </a:solidFill>
                          <a:latin typeface="Arial" panose="020B0604020202020204" pitchFamily="34" charset="0"/>
                          <a:ea typeface="ＭＳ Ｐゴシック" panose="020B0600070205080204" pitchFamily="50" charset="-128"/>
                          <a:cs typeface="+mn-cs"/>
                        </a:rPr>
                        <a:t>5</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3175" cap="flat" cmpd="sng" algn="ctr">
                      <a:solidFill>
                        <a:srgbClr val="5A5A5A"/>
                      </a:solidFill>
                      <a:prstDash val="solid"/>
                      <a:round/>
                      <a:headEnd type="none" w="med" len="med"/>
                      <a:tailEnd type="none" w="med" len="med"/>
                    </a:lnL>
                    <a:lnR w="12700" cap="flat" cmpd="sng" algn="ctr">
                      <a:solidFill>
                        <a:srgbClr val="838383"/>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30292228"/>
                  </a:ext>
                </a:extLst>
              </a:tr>
              <a:tr h="163946">
                <a:tc>
                  <a:txBody>
                    <a:bodyPr/>
                    <a:lstStyle/>
                    <a:p>
                      <a:pPr marL="0" indent="0" algn="l" rtl="0" eaLnBrk="0" fontAlgn="base" hangingPunct="0">
                        <a:spcBef>
                          <a:spcPct val="0"/>
                        </a:spcBef>
                        <a:spcAft>
                          <a:spcPct val="0"/>
                        </a:spcAft>
                        <a:buFontTx/>
                        <a:buNone/>
                      </a:pP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a) </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採択金額</a:t>
                      </a:r>
                      <a:endParaRPr kumimoji="1" lang="ja-JP" altLang="en-US" sz="1200" b="0" kern="1200" baseline="300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631330499"/>
                  </a:ext>
                </a:extLst>
              </a:tr>
              <a:tr h="243217">
                <a:tc>
                  <a:txBody>
                    <a:bodyPr/>
                    <a:lstStyle/>
                    <a:p>
                      <a:pPr marL="0" indent="0" algn="l" rtl="0" eaLnBrk="0" fontAlgn="base" hangingPunct="0">
                        <a:spcBef>
                          <a:spcPct val="0"/>
                        </a:spcBef>
                        <a:spcAft>
                          <a:spcPct val="0"/>
                        </a:spcAft>
                        <a:buFontTx/>
                        <a:buNone/>
                      </a:pP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b)</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採択金額</a:t>
                      </a: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●倍</a:t>
                      </a:r>
                      <a:b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b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（目標値）</a:t>
                      </a: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gridSpan="5">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hMerge="1">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hMerge="1">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hMerge="1">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hMerge="1">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615255793"/>
                  </a:ext>
                </a:extLst>
              </a:tr>
              <a:tr h="243217">
                <a:tc>
                  <a:txBody>
                    <a:bodyPr/>
                    <a:lstStyle/>
                    <a:p>
                      <a:pPr marL="0" indent="0" algn="l" rtl="0" eaLnBrk="0" fontAlgn="base" hangingPunct="0">
                        <a:spcBef>
                          <a:spcPct val="0"/>
                        </a:spcBef>
                        <a:spcAft>
                          <a:spcPct val="0"/>
                        </a:spcAft>
                        <a:buFontTx/>
                        <a:buNone/>
                      </a:pP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c) </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売上増加額</a:t>
                      </a:r>
                      <a:b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b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（単価</a:t>
                      </a: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数量）</a:t>
                      </a: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780116872"/>
                  </a:ext>
                </a:extLst>
              </a:tr>
              <a:tr h="243217">
                <a:tc>
                  <a:txBody>
                    <a:bodyPr/>
                    <a:lstStyle/>
                    <a:p>
                      <a:pPr marL="0" indent="0" algn="l" rtl="0" eaLnBrk="0" fontAlgn="base" hangingPunct="0">
                        <a:spcBef>
                          <a:spcPct val="0"/>
                        </a:spcBef>
                        <a:spcAft>
                          <a:spcPct val="0"/>
                        </a:spcAft>
                        <a:buFontTx/>
                        <a:buNone/>
                      </a:pP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d) </a:t>
                      </a: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達成率（</a:t>
                      </a: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c/b</a:t>
                      </a: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a:t>
                      </a: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ctr"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endParaRPr kumimoji="1" lang="ja-JP" altLang="en-US" sz="1200" b="1"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r" rtl="0" eaLnBrk="0" fontAlgn="base" hangingPunct="0">
                        <a:spcBef>
                          <a:spcPct val="0"/>
                        </a:spcBef>
                        <a:spcAft>
                          <a:spcPct val="0"/>
                        </a:spcAft>
                        <a:buFontTx/>
                        <a:buNone/>
                      </a:pPr>
                      <a:r>
                        <a:rPr kumimoji="1" lang="en-US" altLang="ja-JP" sz="1200" b="1" kern="1200" dirty="0">
                          <a:solidFill>
                            <a:srgbClr val="000000"/>
                          </a:solidFill>
                          <a:latin typeface="Arial" panose="020B0604020202020204" pitchFamily="34" charset="0"/>
                          <a:ea typeface="ＭＳ Ｐゴシック" panose="020B0600070205080204" pitchFamily="50" charset="-128"/>
                          <a:cs typeface="+mn-cs"/>
                        </a:rPr>
                        <a:t>%</a:t>
                      </a:r>
                      <a:endParaRPr kumimoji="1" lang="ja-JP" altLang="en-US" sz="1200" b="1"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r" rtl="0" eaLnBrk="0" fontAlgn="base" hangingPunct="0">
                        <a:spcBef>
                          <a:spcPct val="0"/>
                        </a:spcBef>
                        <a:spcAft>
                          <a:spcPct val="0"/>
                        </a:spcAft>
                        <a:buFontTx/>
                        <a:buNone/>
                      </a:pPr>
                      <a:r>
                        <a:rPr kumimoji="1" lang="en-US" altLang="ja-JP" sz="1200" b="1" kern="1200" dirty="0">
                          <a:solidFill>
                            <a:srgbClr val="000000"/>
                          </a:solidFill>
                          <a:latin typeface="Arial" panose="020B0604020202020204" pitchFamily="34" charset="0"/>
                          <a:ea typeface="ＭＳ Ｐゴシック" panose="020B0600070205080204" pitchFamily="50" charset="-128"/>
                          <a:cs typeface="+mn-cs"/>
                        </a:rPr>
                        <a:t>%</a:t>
                      </a:r>
                      <a:endParaRPr kumimoji="1" lang="ja-JP" altLang="en-US" sz="1200" b="1"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r" rtl="0" eaLnBrk="0" fontAlgn="base" hangingPunct="0">
                        <a:spcBef>
                          <a:spcPct val="0"/>
                        </a:spcBef>
                        <a:spcAft>
                          <a:spcPct val="0"/>
                        </a:spcAft>
                        <a:buFontTx/>
                        <a:buNone/>
                      </a:pPr>
                      <a:r>
                        <a:rPr kumimoji="1" lang="en-US" altLang="ja-JP" sz="1200" b="1" kern="1200" dirty="0">
                          <a:solidFill>
                            <a:srgbClr val="000000"/>
                          </a:solidFill>
                          <a:latin typeface="Arial" panose="020B0604020202020204" pitchFamily="34" charset="0"/>
                          <a:ea typeface="ＭＳ Ｐゴシック" panose="020B0600070205080204" pitchFamily="50" charset="-128"/>
                          <a:cs typeface="+mn-cs"/>
                        </a:rPr>
                        <a:t>%</a:t>
                      </a:r>
                      <a:endParaRPr kumimoji="1" lang="ja-JP" altLang="en-US" sz="1200" b="1"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r" rtl="0" eaLnBrk="0" fontAlgn="base" hangingPunct="0">
                        <a:spcBef>
                          <a:spcPct val="0"/>
                        </a:spcBef>
                        <a:spcAft>
                          <a:spcPct val="0"/>
                        </a:spcAft>
                        <a:buFontTx/>
                        <a:buNone/>
                      </a:pPr>
                      <a:r>
                        <a:rPr kumimoji="1" lang="en-US" altLang="ja-JP" sz="1200" b="1" kern="1200" dirty="0">
                          <a:solidFill>
                            <a:srgbClr val="000000"/>
                          </a:solidFill>
                          <a:latin typeface="Arial" panose="020B0604020202020204" pitchFamily="34" charset="0"/>
                          <a:ea typeface="ＭＳ Ｐゴシック" panose="020B0600070205080204" pitchFamily="50" charset="-128"/>
                          <a:cs typeface="+mn-cs"/>
                        </a:rPr>
                        <a:t>%</a:t>
                      </a:r>
                      <a:endParaRPr kumimoji="1" lang="ja-JP" altLang="en-US" sz="1200" b="1"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r" rtl="0" eaLnBrk="0" fontAlgn="base" hangingPunct="0">
                        <a:spcBef>
                          <a:spcPct val="0"/>
                        </a:spcBef>
                        <a:spcAft>
                          <a:spcPct val="0"/>
                        </a:spcAft>
                        <a:buFontTx/>
                        <a:buNone/>
                      </a:pPr>
                      <a:r>
                        <a:rPr kumimoji="1" lang="en-US" altLang="ja-JP" sz="1200" b="1" kern="1200" dirty="0">
                          <a:solidFill>
                            <a:srgbClr val="000000"/>
                          </a:solidFill>
                          <a:latin typeface="Arial" panose="020B0604020202020204" pitchFamily="34" charset="0"/>
                          <a:ea typeface="ＭＳ Ｐゴシック" panose="020B0600070205080204" pitchFamily="50" charset="-128"/>
                          <a:cs typeface="+mn-cs"/>
                        </a:rPr>
                        <a:t>%</a:t>
                      </a:r>
                      <a:endParaRPr kumimoji="1" lang="ja-JP" altLang="en-US" sz="1200" b="1"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extLst>
                  <a:ext uri="{0D108BD9-81ED-4DB2-BD59-A6C34878D82A}">
                    <a16:rowId xmlns:a16="http://schemas.microsoft.com/office/drawing/2014/main" val="3358976354"/>
                  </a:ext>
                </a:extLst>
              </a:tr>
              <a:tr h="446414">
                <a:tc>
                  <a:txBody>
                    <a:bodyPr/>
                    <a:lstStyle/>
                    <a:p>
                      <a:pPr marL="0" indent="0" algn="l"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販売チャネル</a:t>
                      </a: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 typeface="+mj-lt"/>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lvl="0" indent="-228600" algn="l" defTabSz="914400" rtl="0" eaLnBrk="0" fontAlgn="base" latinLnBrk="0" hangingPunct="0">
                        <a:spcBef>
                          <a:spcPct val="0"/>
                        </a:spcBef>
                        <a:spcAft>
                          <a:spcPct val="0"/>
                        </a:spcAft>
                        <a:buClr>
                          <a:srgbClr val="0070C0"/>
                        </a:buClr>
                        <a:buSzPct val="100000"/>
                        <a:buFont typeface="+mj-lt"/>
                        <a:buAutoNum type="arabicPeriod"/>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indent="-228600" algn="r" rtl="0" eaLnBrk="0" fontAlgn="base" hangingPunct="0">
                        <a:spcBef>
                          <a:spcPct val="0"/>
                        </a:spcBef>
                        <a:spcAft>
                          <a:spcPct val="0"/>
                        </a:spcAft>
                        <a:buFont typeface="+mj-lt"/>
                        <a:buAutoNum type="arabicPeriod"/>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indent="-228600" algn="r" rtl="0" eaLnBrk="0" fontAlgn="base" hangingPunct="0">
                        <a:spcBef>
                          <a:spcPct val="0"/>
                        </a:spcBef>
                        <a:spcAft>
                          <a:spcPct val="0"/>
                        </a:spcAft>
                        <a:buFont typeface="+mj-lt"/>
                        <a:buAutoNum type="arabicPeriod"/>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indent="-228600" algn="r" rtl="0" eaLnBrk="0" fontAlgn="base" hangingPunct="0">
                        <a:spcBef>
                          <a:spcPct val="0"/>
                        </a:spcBef>
                        <a:spcAft>
                          <a:spcPct val="0"/>
                        </a:spcAft>
                        <a:buFont typeface="+mj-lt"/>
                        <a:buAutoNum type="arabicPeriod"/>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indent="-228600" algn="r" rtl="0" eaLnBrk="0" fontAlgn="base" hangingPunct="0">
                        <a:spcBef>
                          <a:spcPct val="0"/>
                        </a:spcBef>
                        <a:spcAft>
                          <a:spcPct val="0"/>
                        </a:spcAft>
                        <a:buFont typeface="+mj-lt"/>
                        <a:buAutoNum type="arabicPeriod"/>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448801141"/>
                  </a:ext>
                </a:extLst>
              </a:tr>
              <a:tr h="446414">
                <a:tc>
                  <a:txBody>
                    <a:bodyPr/>
                    <a:lstStyle/>
                    <a:p>
                      <a:pPr marL="0" indent="0" algn="l" rtl="0" eaLnBrk="0" fontAlgn="base" hangingPunct="0">
                        <a:spcBef>
                          <a:spcPct val="0"/>
                        </a:spcBef>
                        <a:spcAft>
                          <a:spcPct val="0"/>
                        </a:spcAft>
                        <a:buFontTx/>
                        <a:buNone/>
                      </a:pP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購買に至る根拠</a:t>
                      </a: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mj-lt"/>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marR="0" lvl="0" indent="-228600" algn="r" defTabSz="914400" rtl="0" eaLnBrk="0" fontAlgn="base" latinLnBrk="0" hangingPunct="0">
                        <a:lnSpc>
                          <a:spcPct val="100000"/>
                        </a:lnSpc>
                        <a:spcBef>
                          <a:spcPct val="0"/>
                        </a:spcBef>
                        <a:spcAft>
                          <a:spcPct val="0"/>
                        </a:spcAft>
                        <a:buClrTx/>
                        <a:buSzTx/>
                        <a:buFont typeface="+mj-lt"/>
                        <a:buAutoNum type="arabicPeriod"/>
                        <a:tabLst/>
                        <a:defRPr/>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marR="0" lvl="0" indent="-228600" algn="r" defTabSz="914400" rtl="0" eaLnBrk="0" fontAlgn="base" latinLnBrk="0" hangingPunct="0">
                        <a:lnSpc>
                          <a:spcPct val="100000"/>
                        </a:lnSpc>
                        <a:spcBef>
                          <a:spcPct val="0"/>
                        </a:spcBef>
                        <a:spcAft>
                          <a:spcPct val="0"/>
                        </a:spcAft>
                        <a:buClrTx/>
                        <a:buSzTx/>
                        <a:buFont typeface="+mj-lt"/>
                        <a:buAutoNum type="arabicPeriod"/>
                        <a:tabLst/>
                        <a:defRPr/>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marR="0" lvl="0" indent="-228600" algn="r" defTabSz="914400" rtl="0" eaLnBrk="0" fontAlgn="base" latinLnBrk="0" hangingPunct="0">
                        <a:lnSpc>
                          <a:spcPct val="100000"/>
                        </a:lnSpc>
                        <a:spcBef>
                          <a:spcPct val="0"/>
                        </a:spcBef>
                        <a:spcAft>
                          <a:spcPct val="0"/>
                        </a:spcAft>
                        <a:buClrTx/>
                        <a:buSzTx/>
                        <a:buFont typeface="+mj-lt"/>
                        <a:buAutoNum type="arabicPeriod"/>
                        <a:tabLst/>
                        <a:defRPr/>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marR="0" lvl="0" indent="-228600" algn="r" defTabSz="914400" rtl="0" eaLnBrk="0" fontAlgn="base" latinLnBrk="0" hangingPunct="0">
                        <a:lnSpc>
                          <a:spcPct val="100000"/>
                        </a:lnSpc>
                        <a:spcBef>
                          <a:spcPct val="0"/>
                        </a:spcBef>
                        <a:spcAft>
                          <a:spcPct val="0"/>
                        </a:spcAft>
                        <a:buClrTx/>
                        <a:buSzTx/>
                        <a:buFont typeface="+mj-lt"/>
                        <a:buAutoNum type="arabicPeriod"/>
                        <a:tabLst/>
                        <a:defRPr/>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marR="0" lvl="0" indent="-228600" algn="r" defTabSz="914400" rtl="0" eaLnBrk="0" fontAlgn="base" latinLnBrk="0" hangingPunct="0">
                        <a:lnSpc>
                          <a:spcPct val="100000"/>
                        </a:lnSpc>
                        <a:spcBef>
                          <a:spcPct val="0"/>
                        </a:spcBef>
                        <a:spcAft>
                          <a:spcPct val="0"/>
                        </a:spcAft>
                        <a:buClrTx/>
                        <a:buSzTx/>
                        <a:buFont typeface="+mj-lt"/>
                        <a:buAutoNum type="arabicPeriod"/>
                        <a:tabLst/>
                        <a:defRPr/>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869257495"/>
                  </a:ext>
                </a:extLst>
              </a:tr>
            </a:tbl>
          </a:graphicData>
        </a:graphic>
      </p:graphicFrame>
    </p:spTree>
    <p:extLst>
      <p:ext uri="{BB962C8B-B14F-4D97-AF65-F5344CB8AC3E}">
        <p14:creationId xmlns:p14="http://schemas.microsoft.com/office/powerpoint/2010/main" val="1557708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4-3</a:t>
            </a:r>
            <a:r>
              <a:rPr lang="ja-JP" altLang="en-US" dirty="0">
                <a:solidFill>
                  <a:schemeClr val="tx1"/>
                </a:solidFill>
                <a:latin typeface="Arial" panose="020B0604020202020204" pitchFamily="34" charset="0"/>
                <a:ea typeface="ＭＳ Ｐゴシック" panose="020B0600070205080204" pitchFamily="50" charset="-128"/>
              </a:rPr>
              <a:t>：波及効果（プロジェクト成果による市場の創出）の詳細（</a:t>
            </a:r>
            <a:r>
              <a:rPr lang="en-US" altLang="ja-JP" dirty="0">
                <a:solidFill>
                  <a:schemeClr val="tx1"/>
                </a:solidFill>
                <a:latin typeface="Arial" panose="020B0604020202020204" pitchFamily="34" charset="0"/>
                <a:ea typeface="ＭＳ Ｐゴシック" panose="020B0600070205080204" pitchFamily="50" charset="-128"/>
              </a:rPr>
              <a:t>2/2</a:t>
            </a:r>
            <a:r>
              <a:rPr lang="ja-JP" altLang="en-US" dirty="0">
                <a:solidFill>
                  <a:schemeClr val="tx1"/>
                </a:solidFill>
                <a:latin typeface="Arial" panose="020B0604020202020204" pitchFamily="34" charset="0"/>
                <a:ea typeface="ＭＳ Ｐゴシック" panose="020B0600070205080204" pitchFamily="50" charset="-128"/>
              </a:rPr>
              <a:t>）</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プロジェクト全体としての波及効果の詳細（プロジェクト成果の社会実装による市場創出のインパクトの見通しやその考え方</a:t>
            </a:r>
            <a:r>
              <a:rPr lang="en-US" altLang="ja-JP" kern="0" baseline="30000" dirty="0">
                <a:solidFill>
                  <a:schemeClr val="tx1"/>
                </a:solidFill>
              </a:rPr>
              <a:t>1</a:t>
            </a:r>
            <a:r>
              <a:rPr lang="ja-JP" altLang="en-US" kern="0" dirty="0">
                <a:solidFill>
                  <a:schemeClr val="tx1"/>
                </a:solidFill>
              </a:rPr>
              <a:t>）を記載してください</a:t>
            </a:r>
            <a:endParaRPr lang="en-US" altLang="ja-JP" kern="0" dirty="0">
              <a:solidFill>
                <a:schemeClr val="tx1"/>
              </a:solidFill>
            </a:endParaRPr>
          </a:p>
        </p:txBody>
      </p:sp>
      <p:sp>
        <p:nvSpPr>
          <p:cNvPr id="2" name="テキスト ボックス 1">
            <a:extLst>
              <a:ext uri="{FF2B5EF4-FFF2-40B4-BE49-F238E27FC236}">
                <a16:creationId xmlns:a16="http://schemas.microsoft.com/office/drawing/2014/main" id="{7B534E37-9761-45F9-9532-381F440062DB}"/>
              </a:ext>
            </a:extLst>
          </p:cNvPr>
          <p:cNvSpPr txBox="1"/>
          <p:nvPr/>
        </p:nvSpPr>
        <p:spPr>
          <a:xfrm>
            <a:off x="8438245" y="1788427"/>
            <a:ext cx="1045479" cy="521618"/>
          </a:xfrm>
          <a:prstGeom prst="rect">
            <a:avLst/>
          </a:prstGeom>
          <a:noFill/>
        </p:spPr>
        <p:txBody>
          <a:bodyPr wrap="none" rtlCol="0">
            <a:spAutoFit/>
          </a:bodyPr>
          <a:lstStyle/>
          <a:p>
            <a:r>
              <a:rPr kumimoji="1" lang="ja-JP" altLang="en-US" sz="1000" dirty="0"/>
              <a:t>　</a:t>
            </a:r>
            <a:r>
              <a:rPr kumimoji="1" lang="en-US" altLang="ja-JP" sz="1000" dirty="0"/>
              <a:t>[</a:t>
            </a:r>
            <a:r>
              <a:rPr kumimoji="1" lang="ja-JP" altLang="en-US" sz="1000" dirty="0"/>
              <a:t>単位：百万円</a:t>
            </a:r>
            <a:r>
              <a:rPr kumimoji="1" lang="en-US" altLang="ja-JP" sz="1000" dirty="0"/>
              <a:t>]</a:t>
            </a:r>
            <a:endParaRPr kumimoji="1" lang="ja-JP" altLang="en-US" sz="1000" dirty="0"/>
          </a:p>
          <a:p>
            <a:endParaRPr kumimoji="1" lang="ja-JP" altLang="en-US" dirty="0"/>
          </a:p>
        </p:txBody>
      </p:sp>
      <p:sp>
        <p:nvSpPr>
          <p:cNvPr id="7" name="正方形/長方形 6">
            <a:extLst>
              <a:ext uri="{FF2B5EF4-FFF2-40B4-BE49-F238E27FC236}">
                <a16:creationId xmlns:a16="http://schemas.microsoft.com/office/drawing/2014/main" id="{51BF8892-27A1-442A-A73A-2E7CF4AC4EFC}"/>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4"/>
              <a:tabLst/>
            </a:pPr>
            <a:r>
              <a:rPr lang="ja-JP" altLang="en-US" sz="1400" dirty="0">
                <a:solidFill>
                  <a:srgbClr val="FFFFFF"/>
                </a:solidFill>
              </a:rPr>
              <a:t>プロジェクト成果、及び</a:t>
            </a:r>
            <a:br>
              <a:rPr lang="en-US" altLang="ja-JP" sz="1400" dirty="0">
                <a:solidFill>
                  <a:srgbClr val="FFFFFF"/>
                </a:solidFill>
              </a:rPr>
            </a:br>
            <a:r>
              <a:rPr lang="ja-JP" altLang="en-US" sz="1400" dirty="0">
                <a:solidFill>
                  <a:srgbClr val="FFFFFF"/>
                </a:solidFill>
              </a:rPr>
              <a:t>波及効果（アウトカム）</a:t>
            </a:r>
            <a:endParaRPr lang="en-US" altLang="ja-JP" sz="1400" dirty="0">
              <a:solidFill>
                <a:srgbClr val="FFFFFF"/>
              </a:solidFill>
            </a:endParaRPr>
          </a:p>
        </p:txBody>
      </p:sp>
      <p:graphicFrame>
        <p:nvGraphicFramePr>
          <p:cNvPr id="11" name="表 5">
            <a:extLst>
              <a:ext uri="{FF2B5EF4-FFF2-40B4-BE49-F238E27FC236}">
                <a16:creationId xmlns:a16="http://schemas.microsoft.com/office/drawing/2014/main" id="{E3692FF6-D484-4DCC-AB3A-927D50F815EE}"/>
              </a:ext>
            </a:extLst>
          </p:cNvPr>
          <p:cNvGraphicFramePr>
            <a:graphicFrameLocks noGrp="1"/>
          </p:cNvGraphicFramePr>
          <p:nvPr>
            <p:extLst>
              <p:ext uri="{D42A27DB-BD31-4B8C-83A1-F6EECF244321}">
                <p14:modId xmlns:p14="http://schemas.microsoft.com/office/powerpoint/2010/main" val="3599920463"/>
              </p:ext>
            </p:extLst>
          </p:nvPr>
        </p:nvGraphicFramePr>
        <p:xfrm>
          <a:off x="428451" y="2035064"/>
          <a:ext cx="9055274" cy="3338705"/>
        </p:xfrm>
        <a:graphic>
          <a:graphicData uri="http://schemas.openxmlformats.org/drawingml/2006/table">
            <a:tbl>
              <a:tblPr firstRow="1" bandRow="1">
                <a:tableStyleId>{5C22544A-7EE6-4342-B048-85BDC9FD1C3A}</a:tableStyleId>
              </a:tblPr>
              <a:tblGrid>
                <a:gridCol w="295449">
                  <a:extLst>
                    <a:ext uri="{9D8B030D-6E8A-4147-A177-3AD203B41FA5}">
                      <a16:colId xmlns:a16="http://schemas.microsoft.com/office/drawing/2014/main" val="456203385"/>
                    </a:ext>
                  </a:extLst>
                </a:gridCol>
                <a:gridCol w="1308100">
                  <a:extLst>
                    <a:ext uri="{9D8B030D-6E8A-4147-A177-3AD203B41FA5}">
                      <a16:colId xmlns:a16="http://schemas.microsoft.com/office/drawing/2014/main" val="3428763244"/>
                    </a:ext>
                  </a:extLst>
                </a:gridCol>
                <a:gridCol w="1470025">
                  <a:extLst>
                    <a:ext uri="{9D8B030D-6E8A-4147-A177-3AD203B41FA5}">
                      <a16:colId xmlns:a16="http://schemas.microsoft.com/office/drawing/2014/main" val="1817939334"/>
                    </a:ext>
                  </a:extLst>
                </a:gridCol>
                <a:gridCol w="1495425">
                  <a:extLst>
                    <a:ext uri="{9D8B030D-6E8A-4147-A177-3AD203B41FA5}">
                      <a16:colId xmlns:a16="http://schemas.microsoft.com/office/drawing/2014/main" val="4094096247"/>
                    </a:ext>
                  </a:extLst>
                </a:gridCol>
                <a:gridCol w="1495425">
                  <a:extLst>
                    <a:ext uri="{9D8B030D-6E8A-4147-A177-3AD203B41FA5}">
                      <a16:colId xmlns:a16="http://schemas.microsoft.com/office/drawing/2014/main" val="2810599656"/>
                    </a:ext>
                  </a:extLst>
                </a:gridCol>
                <a:gridCol w="1495425">
                  <a:extLst>
                    <a:ext uri="{9D8B030D-6E8A-4147-A177-3AD203B41FA5}">
                      <a16:colId xmlns:a16="http://schemas.microsoft.com/office/drawing/2014/main" val="3937835942"/>
                    </a:ext>
                  </a:extLst>
                </a:gridCol>
                <a:gridCol w="1495425">
                  <a:extLst>
                    <a:ext uri="{9D8B030D-6E8A-4147-A177-3AD203B41FA5}">
                      <a16:colId xmlns:a16="http://schemas.microsoft.com/office/drawing/2014/main" val="346738070"/>
                    </a:ext>
                  </a:extLst>
                </a:gridCol>
              </a:tblGrid>
              <a:tr h="185686">
                <a:tc>
                  <a:txBody>
                    <a:bodyPr/>
                    <a:lstStyle/>
                    <a:p>
                      <a:pPr marL="0" indent="0" algn="ctr" rtl="0" eaLnBrk="0" fontAlgn="base" hangingPunct="0">
                        <a:spcBef>
                          <a:spcPct val="0"/>
                        </a:spcBef>
                        <a:spcAft>
                          <a:spcPct val="0"/>
                        </a:spcAft>
                        <a:buFontTx/>
                        <a:buNone/>
                      </a:pPr>
                      <a:endParaRPr kumimoji="1" lang="ja-JP" altLang="en-US"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indent="0" algn="ctr" rtl="0" eaLnBrk="0" fontAlgn="base" hangingPunct="0">
                        <a:spcBef>
                          <a:spcPct val="0"/>
                        </a:spcBef>
                        <a:spcAft>
                          <a:spcPct val="0"/>
                        </a:spcAft>
                        <a:buFontTx/>
                        <a:buNone/>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実施項目</a:t>
                      </a: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事業化後●年目</a:t>
                      </a:r>
                      <a:endParaRPr kumimoji="1" lang="en-US" altLang="ja-JP"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12700" cap="flat" cmpd="sng" algn="ctr">
                      <a:solidFill>
                        <a:srgbClr val="838383"/>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30292228"/>
                  </a:ext>
                </a:extLst>
              </a:tr>
              <a:tr h="163946">
                <a:tc rowSpan="5">
                  <a:txBody>
                    <a:bodyPr/>
                    <a:lstStyle/>
                    <a:p>
                      <a:pPr marL="0" indent="0" algn="ctr" rtl="0" eaLnBrk="0" fontAlgn="base" hangingPunct="0">
                        <a:spcBef>
                          <a:spcPct val="0"/>
                        </a:spcBef>
                        <a:spcAft>
                          <a:spcPct val="0"/>
                        </a:spcAft>
                        <a:buFontTx/>
                        <a:buNone/>
                      </a:pPr>
                      <a:r>
                        <a:rPr kumimoji="1" lang="ja-JP" altLang="en-US" sz="1200" b="0" kern="1200" dirty="0">
                          <a:solidFill>
                            <a:schemeClr val="tx1"/>
                          </a:solidFill>
                          <a:latin typeface="ＭＳ Ｐゴシック" panose="020B0600070205080204" pitchFamily="50" charset="-128"/>
                          <a:ea typeface="ＭＳ Ｐゴシック" panose="020B0600070205080204" pitchFamily="50" charset="-128"/>
                          <a:cs typeface="+mn-cs"/>
                        </a:rPr>
                        <a:t>投資金額</a:t>
                      </a:r>
                      <a:endParaRPr kumimoji="1" lang="ja-JP" altLang="en-US" sz="1200" b="0" kern="1200" baseline="30000" dirty="0">
                        <a:solidFill>
                          <a:schemeClr val="tx1"/>
                        </a:solidFill>
                        <a:latin typeface="ＭＳ Ｐゴシック" panose="020B0600070205080204" pitchFamily="50" charset="-128"/>
                        <a:ea typeface="ＭＳ Ｐゴシック" panose="020B0600070205080204" pitchFamily="50" charset="-128"/>
                        <a:cs typeface="+mn-cs"/>
                      </a:endParaRPr>
                    </a:p>
                  </a:txBody>
                  <a:tcPr marL="36000" marR="36000" marT="36000" marB="36000" vert="eaVert"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l" rtl="0" eaLnBrk="0" fontAlgn="base" hangingPunct="0">
                        <a:spcBef>
                          <a:spcPct val="0"/>
                        </a:spcBef>
                        <a:spcAft>
                          <a:spcPct val="0"/>
                        </a:spcAft>
                        <a:buFontTx/>
                        <a:buNone/>
                      </a:pPr>
                      <a:endParaRPr kumimoji="1" lang="ja-JP" altLang="en-US" sz="1200" b="0" kern="1200" baseline="300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631330499"/>
                  </a:ext>
                </a:extLst>
              </a:tr>
              <a:tr h="243217">
                <a:tc vMerge="1">
                  <a:txBody>
                    <a:bodyPr/>
                    <a:lstStyle/>
                    <a:p>
                      <a:pPr marL="0" indent="0" algn="l" rtl="0" eaLnBrk="0" fontAlgn="base" hangingPunct="0">
                        <a:spcBef>
                          <a:spcPct val="0"/>
                        </a:spcBef>
                        <a:spcAft>
                          <a:spcPct val="0"/>
                        </a:spcAft>
                        <a:buFontTx/>
                        <a:buNone/>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l" rtl="0" eaLnBrk="0" fontAlgn="base" hangingPunct="0">
                        <a:spcBef>
                          <a:spcPct val="0"/>
                        </a:spcBef>
                        <a:spcAft>
                          <a:spcPct val="0"/>
                        </a:spcAft>
                        <a:buFontTx/>
                        <a:buNone/>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43662161"/>
                  </a:ext>
                </a:extLst>
              </a:tr>
              <a:tr h="243217">
                <a:tc vMerge="1">
                  <a:txBody>
                    <a:bodyPr/>
                    <a:lstStyle/>
                    <a:p>
                      <a:pPr marL="0" indent="0" algn="l"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l"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358976354"/>
                  </a:ext>
                </a:extLst>
              </a:tr>
              <a:tr h="167200">
                <a:tc vMerge="1">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596354597"/>
                  </a:ext>
                </a:extLst>
              </a:tr>
              <a:tr h="121480">
                <a:tc vMerge="1">
                  <a:txBody>
                    <a:bodyPr/>
                    <a:lstStyle/>
                    <a:p>
                      <a:pPr marL="0" indent="0" algn="l" rtl="0" eaLnBrk="0" fontAlgn="base" hangingPunct="0">
                        <a:spcBef>
                          <a:spcPct val="0"/>
                        </a:spcBef>
                        <a:spcAft>
                          <a:spcPct val="0"/>
                        </a:spcAft>
                        <a:buFontTx/>
                        <a:buNone/>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l"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投資金額総額</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 typeface="+mj-lt"/>
                        <a:buNone/>
                      </a:pP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74181949"/>
                  </a:ext>
                </a:extLst>
              </a:tr>
              <a:tr h="446414">
                <a:tc rowSpan="4">
                  <a:txBody>
                    <a:bodyPr/>
                    <a:lstStyle/>
                    <a:p>
                      <a:pPr marL="0" indent="0" algn="l" rtl="0" eaLnBrk="0" fontAlgn="base" hangingPunct="0">
                        <a:spcBef>
                          <a:spcPct val="0"/>
                        </a:spcBef>
                        <a:spcAft>
                          <a:spcPct val="0"/>
                        </a:spcAft>
                        <a:buFontTx/>
                        <a:buNone/>
                      </a:pPr>
                      <a:r>
                        <a:rPr kumimoji="1" lang="ja-JP" altLang="en-US" sz="1200" b="0" kern="1200" dirty="0">
                          <a:solidFill>
                            <a:schemeClr val="tx1"/>
                          </a:solidFill>
                          <a:latin typeface="ＭＳ Ｐゴシック" panose="020B0600070205080204" pitchFamily="50" charset="-128"/>
                          <a:ea typeface="ＭＳ Ｐゴシック" panose="020B0600070205080204" pitchFamily="50" charset="-128"/>
                          <a:cs typeface="+mn-cs"/>
                        </a:rPr>
                        <a:t>事業化後の目標</a:t>
                      </a:r>
                    </a:p>
                  </a:txBody>
                  <a:tcPr marL="36000" marR="36000" marT="36000" marB="36000" vert="wordArtVertRtl" anchor="b">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l" rtl="0" eaLnBrk="0" fontAlgn="base" hangingPunct="0">
                        <a:spcBef>
                          <a:spcPct val="0"/>
                        </a:spcBef>
                        <a:spcAft>
                          <a:spcPct val="0"/>
                        </a:spcAft>
                        <a:buFontTx/>
                        <a:buNone/>
                      </a:pP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a) </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世界市場規模</a:t>
                      </a:r>
                      <a:b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b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    </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（推計）</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637846712"/>
                  </a:ext>
                </a:extLst>
              </a:tr>
              <a:tr h="446414">
                <a:tc vMerge="1">
                  <a:txBody>
                    <a:bodyPr/>
                    <a:lstStyle/>
                    <a:p>
                      <a:pPr marL="0" indent="0" algn="l" rtl="0" eaLnBrk="0" fontAlgn="base" hangingPunct="0">
                        <a:spcBef>
                          <a:spcPct val="0"/>
                        </a:spcBef>
                        <a:spcAft>
                          <a:spcPct val="0"/>
                        </a:spcAft>
                        <a:buFontTx/>
                        <a:buNone/>
                      </a:pPr>
                      <a:r>
                        <a:rPr kumimoji="1" lang="ja-JP" altLang="en-US" sz="1200" b="0" kern="1200" dirty="0">
                          <a:solidFill>
                            <a:schemeClr val="tx1"/>
                          </a:solidFill>
                          <a:latin typeface="ＭＳ Ｐゴシック" panose="020B0600070205080204" pitchFamily="50" charset="-128"/>
                          <a:ea typeface="ＭＳ Ｐゴシック" panose="020B0600070205080204" pitchFamily="50" charset="-128"/>
                          <a:cs typeface="+mn-cs"/>
                        </a:rPr>
                        <a:t>事業化後の目標</a:t>
                      </a:r>
                    </a:p>
                  </a:txBody>
                  <a:tcPr marL="36000" marR="36000" marT="36000" marB="36000" vert="wordArtVertRtl" anchor="b">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l" rtl="0" eaLnBrk="0" fontAlgn="base" hangingPunct="0">
                        <a:spcBef>
                          <a:spcPct val="0"/>
                        </a:spcBef>
                        <a:spcAft>
                          <a:spcPct val="0"/>
                        </a:spcAft>
                        <a:buFontTx/>
                        <a:buNone/>
                      </a:pP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b) </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売上高</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448801141"/>
                  </a:ext>
                </a:extLst>
              </a:tr>
              <a:tr h="470183">
                <a:tc vMerge="1">
                  <a:txBody>
                    <a:bodyPr/>
                    <a:lstStyle/>
                    <a:p>
                      <a:pPr marL="0" indent="0" algn="l"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c) </a:t>
                      </a: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市場シェア（</a:t>
                      </a: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b/a</a:t>
                      </a: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r" rtl="0" eaLnBrk="0" fontAlgn="base" hangingPunct="0">
                        <a:spcBef>
                          <a:spcPct val="0"/>
                        </a:spcBef>
                        <a:spcAft>
                          <a:spcPct val="0"/>
                        </a:spcAft>
                        <a:buFont typeface="+mj-lt"/>
                        <a:buNone/>
                      </a:pP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endPar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extLst>
                  <a:ext uri="{0D108BD9-81ED-4DB2-BD59-A6C34878D82A}">
                    <a16:rowId xmlns:a16="http://schemas.microsoft.com/office/drawing/2014/main" val="3508424857"/>
                  </a:ext>
                </a:extLst>
              </a:tr>
              <a:tr h="446414">
                <a:tc vMerge="1">
                  <a:txBody>
                    <a:bodyPr/>
                    <a:lstStyle/>
                    <a:p>
                      <a:pPr marL="0" indent="0" algn="l"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l" rtl="0" eaLnBrk="0" fontAlgn="base" hangingPunct="0">
                        <a:spcBef>
                          <a:spcPct val="0"/>
                        </a:spcBef>
                        <a:spcAft>
                          <a:spcPct val="0"/>
                        </a:spcAft>
                        <a:buFontTx/>
                        <a:buNone/>
                      </a:pP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新規雇用者数（人）</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869257495"/>
                  </a:ext>
                </a:extLst>
              </a:tr>
            </a:tbl>
          </a:graphicData>
        </a:graphic>
      </p:graphicFrame>
      <p:sp>
        <p:nvSpPr>
          <p:cNvPr id="10" name="FootNote1">
            <a:extLst>
              <a:ext uri="{FF2B5EF4-FFF2-40B4-BE49-F238E27FC236}">
                <a16:creationId xmlns:a16="http://schemas.microsoft.com/office/drawing/2014/main" id="{F517B29D-E6E1-4136-95CB-5688B6F1757C}"/>
              </a:ext>
            </a:extLst>
          </p:cNvPr>
          <p:cNvSpPr txBox="1">
            <a:spLocks noChangeArrowheads="1"/>
          </p:cNvSpPr>
          <p:nvPr/>
        </p:nvSpPr>
        <p:spPr bwMode="auto">
          <a:xfrm>
            <a:off x="250105" y="6624683"/>
            <a:ext cx="8951952" cy="149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defPPr>
              <a:defRPr lang="en-US"/>
            </a:defPPr>
            <a:lvl1pPr marL="357188" indent="-357188" defTabSz="987425">
              <a:tabLst>
                <a:tab pos="295275" algn="r"/>
              </a:tabLst>
              <a:defRPr kumimoji="1" sz="800">
                <a:solidFill>
                  <a:srgbClr val="000000"/>
                </a:solidFill>
                <a:latin typeface="Arial"/>
                <a:ea typeface="ＭＳ Ｐゴシック"/>
              </a:defRPr>
            </a:lvl1pPr>
            <a:lvl2pPr marL="717550" defTabSz="987425" eaLnBrk="0" hangingPunct="0">
              <a:tabLst>
                <a:tab pos="295275" algn="r"/>
              </a:tabLst>
              <a:defRPr kumimoji="1" sz="2400">
                <a:latin typeface="Times New Roman" pitchFamily="18" charset="0"/>
                <a:ea typeface="ＭＳ Ｐゴシック" charset="-128"/>
              </a:defRPr>
            </a:lvl2pPr>
            <a:lvl3pPr defTabSz="987425" eaLnBrk="0" hangingPunct="0">
              <a:tabLst>
                <a:tab pos="295275" algn="r"/>
              </a:tabLst>
              <a:defRPr kumimoji="1" sz="2400">
                <a:latin typeface="Times New Roman" pitchFamily="18" charset="0"/>
                <a:ea typeface="ＭＳ Ｐゴシック" charset="-128"/>
              </a:defRPr>
            </a:lvl3pPr>
            <a:lvl4pPr marL="1370013" defTabSz="987425" eaLnBrk="0" hangingPunct="0">
              <a:tabLst>
                <a:tab pos="295275" algn="r"/>
              </a:tabLst>
              <a:defRPr kumimoji="1" sz="2400">
                <a:latin typeface="Times New Roman" pitchFamily="18" charset="0"/>
                <a:ea typeface="ＭＳ Ｐゴシック" charset="-128"/>
              </a:defRPr>
            </a:lvl4pPr>
            <a:lvl5pPr defTabSz="987425" eaLnBrk="0" hangingPunct="0">
              <a:tabLst>
                <a:tab pos="295275" algn="r"/>
              </a:tabLst>
              <a:defRPr kumimoji="1" sz="2400">
                <a:latin typeface="Times New Roman" pitchFamily="18" charset="0"/>
                <a:ea typeface="ＭＳ Ｐゴシック" charset="-128"/>
              </a:defRPr>
            </a:lvl5pPr>
            <a:lvl6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6pPr>
            <a:lvl7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7pPr>
            <a:lvl8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8pPr>
            <a:lvl9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9pPr>
          </a:lstStyle>
          <a:p>
            <a:pPr algn="l"/>
            <a:r>
              <a:rPr lang="ja-JP" altLang="en-US" sz="900" dirty="0"/>
              <a:t>（注）	</a:t>
            </a:r>
            <a:r>
              <a:rPr lang="en-US" altLang="ja-JP" sz="900" dirty="0"/>
              <a:t>1.</a:t>
            </a:r>
            <a:r>
              <a:rPr lang="ja-JP" altLang="en-US" sz="900" dirty="0"/>
              <a:t>●●年時点で推計される市場規模、同市場内で自社が獲得するシェア</a:t>
            </a:r>
          </a:p>
        </p:txBody>
      </p:sp>
    </p:spTree>
    <p:extLst>
      <p:ext uri="{BB962C8B-B14F-4D97-AF65-F5344CB8AC3E}">
        <p14:creationId xmlns:p14="http://schemas.microsoft.com/office/powerpoint/2010/main" val="4545178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5-1</a:t>
            </a:r>
            <a:r>
              <a:rPr lang="ja-JP" altLang="en-US" dirty="0">
                <a:solidFill>
                  <a:schemeClr val="tx1"/>
                </a:solidFill>
                <a:latin typeface="Arial" panose="020B0604020202020204" pitchFamily="34" charset="0"/>
                <a:ea typeface="ＭＳ Ｐゴシック" panose="020B0600070205080204" pitchFamily="50" charset="-128"/>
              </a:rPr>
              <a:t>：コンソーシアムの構成員情報・連携体制</a:t>
            </a:r>
            <a:endParaRPr lang="en-US" altLang="ja-JP" dirty="0">
              <a:solidFill>
                <a:srgbClr val="FF0000"/>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49135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r>
              <a:rPr lang="ja-JP" altLang="en-US" b="1" dirty="0">
                <a:solidFill>
                  <a:srgbClr val="FF0000"/>
                </a:solidFill>
                <a:latin typeface="Arial" panose="020B0604020202020204" pitchFamily="34" charset="0"/>
                <a:ea typeface="ＭＳ Ｐゴシック" panose="020B0600070205080204" pitchFamily="50" charset="-128"/>
              </a:rPr>
              <a:t>（コンソーシアムによる申請の場合</a:t>
            </a:r>
            <a:r>
              <a:rPr lang="ja-JP" altLang="en-US" b="1" kern="0" dirty="0">
                <a:solidFill>
                  <a:srgbClr val="FF0000"/>
                </a:solidFill>
              </a:rPr>
              <a:t>、記載必須</a:t>
            </a:r>
            <a:r>
              <a:rPr lang="ja-JP" altLang="en-US" dirty="0">
                <a:solidFill>
                  <a:srgbClr val="FF0000"/>
                </a:solidFill>
                <a:latin typeface="Arial" panose="020B0604020202020204" pitchFamily="34" charset="0"/>
                <a:ea typeface="ＭＳ Ｐゴシック" panose="020B0600070205080204" pitchFamily="50" charset="-128"/>
              </a:rPr>
              <a:t>）</a:t>
            </a:r>
            <a:endParaRPr lang="en-US" altLang="ja-JP" b="1"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連携先の概要（連携先名、担当部署、担当者名、連絡先）、コンソーシアム構成員との調整状況を記載してください。</a:t>
            </a:r>
            <a:endParaRPr lang="en-US" altLang="ja-JP" kern="0" dirty="0">
              <a:solidFill>
                <a:schemeClr val="tx1"/>
              </a:solidFill>
            </a:endParaRPr>
          </a:p>
        </p:txBody>
      </p:sp>
      <p:sp>
        <p:nvSpPr>
          <p:cNvPr id="5" name="正方形/長方形 4">
            <a:extLst>
              <a:ext uri="{FF2B5EF4-FFF2-40B4-BE49-F238E27FC236}">
                <a16:creationId xmlns:a16="http://schemas.microsoft.com/office/drawing/2014/main" id="{F966F3DC-3B76-4143-A216-C1D1DB8B1E62}"/>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5"/>
              <a:tabLst/>
            </a:pPr>
            <a:r>
              <a:rPr lang="ja-JP" altLang="en-US" sz="1400" dirty="0">
                <a:solidFill>
                  <a:srgbClr val="FFFFFF"/>
                </a:solidFill>
              </a:rPr>
              <a:t>コンソーシアム概要</a:t>
            </a:r>
            <a:endParaRPr lang="en-US" altLang="ja-JP" sz="1400" dirty="0">
              <a:solidFill>
                <a:srgbClr val="FFFFFF"/>
              </a:solidFill>
            </a:endParaRPr>
          </a:p>
        </p:txBody>
      </p:sp>
    </p:spTree>
    <p:extLst>
      <p:ext uri="{BB962C8B-B14F-4D97-AF65-F5344CB8AC3E}">
        <p14:creationId xmlns:p14="http://schemas.microsoft.com/office/powerpoint/2010/main" val="17728808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5-2</a:t>
            </a:r>
            <a:r>
              <a:rPr lang="ja-JP" altLang="en-US" dirty="0">
                <a:solidFill>
                  <a:schemeClr val="tx1"/>
                </a:solidFill>
                <a:latin typeface="Arial" panose="020B0604020202020204" pitchFamily="34" charset="0"/>
                <a:ea typeface="ＭＳ Ｐゴシック" panose="020B0600070205080204" pitchFamily="50" charset="-128"/>
              </a:rPr>
              <a:t>：スタートアップに対する支援・関与事項</a:t>
            </a:r>
            <a:endParaRPr lang="en-US" altLang="ja-JP" dirty="0">
              <a:solidFill>
                <a:srgbClr val="FF0000"/>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49135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r>
              <a:rPr lang="ja-JP" altLang="en-US" b="1" dirty="0">
                <a:solidFill>
                  <a:srgbClr val="FF0000"/>
                </a:solidFill>
                <a:latin typeface="Arial" panose="020B0604020202020204" pitchFamily="34" charset="0"/>
                <a:ea typeface="ＭＳ Ｐゴシック" panose="020B0600070205080204" pitchFamily="50" charset="-128"/>
              </a:rPr>
              <a:t>（コンソーシアムによる申請の場合</a:t>
            </a:r>
            <a:r>
              <a:rPr lang="ja-JP" altLang="en-US" b="1" kern="0" dirty="0">
                <a:solidFill>
                  <a:srgbClr val="FF0000"/>
                </a:solidFill>
              </a:rPr>
              <a:t>、記載必須</a:t>
            </a:r>
            <a:r>
              <a:rPr lang="ja-JP" altLang="en-US" dirty="0">
                <a:solidFill>
                  <a:srgbClr val="FF0000"/>
                </a:solidFill>
                <a:latin typeface="Arial" panose="020B0604020202020204" pitchFamily="34" charset="0"/>
                <a:ea typeface="ＭＳ Ｐゴシック" panose="020B0600070205080204" pitchFamily="50" charset="-128"/>
              </a:rPr>
              <a:t>）</a:t>
            </a:r>
            <a:endParaRPr lang="en-US" altLang="ja-JP" b="1"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コンソーシアム構成員がスタートアップに対して提供する支援の内容を記載してください。</a:t>
            </a:r>
            <a:endParaRPr lang="en-US" altLang="ja-JP" kern="0" dirty="0">
              <a:solidFill>
                <a:schemeClr val="tx1"/>
              </a:solidFill>
            </a:endParaRPr>
          </a:p>
        </p:txBody>
      </p:sp>
      <p:sp>
        <p:nvSpPr>
          <p:cNvPr id="5" name="正方形/長方形 4">
            <a:extLst>
              <a:ext uri="{FF2B5EF4-FFF2-40B4-BE49-F238E27FC236}">
                <a16:creationId xmlns:a16="http://schemas.microsoft.com/office/drawing/2014/main" id="{BE450A8A-F21A-436E-B5A3-32CD1C1E9DD8}"/>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5"/>
              <a:tabLst/>
            </a:pPr>
            <a:r>
              <a:rPr lang="ja-JP" altLang="en-US" sz="1400" dirty="0">
                <a:solidFill>
                  <a:srgbClr val="FFFFFF"/>
                </a:solidFill>
              </a:rPr>
              <a:t>コンソーシアム概要</a:t>
            </a:r>
            <a:endParaRPr lang="en-US" altLang="ja-JP" sz="1400" dirty="0">
              <a:solidFill>
                <a:srgbClr val="FFFFFF"/>
              </a:solidFill>
            </a:endParaRPr>
          </a:p>
        </p:txBody>
      </p:sp>
    </p:spTree>
    <p:extLst>
      <p:ext uri="{BB962C8B-B14F-4D97-AF65-F5344CB8AC3E}">
        <p14:creationId xmlns:p14="http://schemas.microsoft.com/office/powerpoint/2010/main" val="39589099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77475"/>
            <a:ext cx="9061450" cy="276999"/>
          </a:xfrm>
        </p:spPr>
        <p:txBody>
          <a:bodyPr wrap="square">
            <a:spAutoFit/>
          </a:bodyPr>
          <a:lstStyle/>
          <a:p>
            <a:pPr eaLnBrk="1" hangingPunct="1"/>
            <a:r>
              <a:rPr lang="en-US" altLang="ja-JP" sz="1800" dirty="0">
                <a:solidFill>
                  <a:schemeClr val="tx1"/>
                </a:solidFill>
                <a:latin typeface="Arial" panose="020B0604020202020204" pitchFamily="34" charset="0"/>
                <a:ea typeface="ＭＳ Ｐゴシック" panose="020B0600070205080204" pitchFamily="50" charset="-128"/>
              </a:rPr>
              <a:t>5-3</a:t>
            </a:r>
            <a:r>
              <a:rPr lang="ja-JP" altLang="en-US" sz="1800" dirty="0">
                <a:solidFill>
                  <a:schemeClr val="tx1"/>
                </a:solidFill>
                <a:latin typeface="Arial" panose="020B0604020202020204" pitchFamily="34" charset="0"/>
                <a:ea typeface="ＭＳ Ｐゴシック" panose="020B0600070205080204" pitchFamily="50" charset="-128"/>
              </a:rPr>
              <a:t>：（プロジェクト実証期間中の）プロジェクトが加速化、プロジェクト成果が最大化される理由</a:t>
            </a:r>
            <a:endParaRPr lang="en-US" altLang="ja-JP" sz="1800" dirty="0">
              <a:solidFill>
                <a:schemeClr val="tx1"/>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307239"/>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r>
              <a:rPr lang="ja-JP" altLang="en-US" b="1" dirty="0">
                <a:solidFill>
                  <a:srgbClr val="FF0000"/>
                </a:solidFill>
                <a:latin typeface="Arial" panose="020B0604020202020204" pitchFamily="34" charset="0"/>
                <a:ea typeface="ＭＳ Ｐゴシック" panose="020B0600070205080204" pitchFamily="50" charset="-128"/>
              </a:rPr>
              <a:t>（コンソーシアムによる申請の場合</a:t>
            </a:r>
            <a:r>
              <a:rPr lang="ja-JP" altLang="en-US" b="1" kern="0" dirty="0">
                <a:solidFill>
                  <a:srgbClr val="FF0000"/>
                </a:solidFill>
              </a:rPr>
              <a:t>、記載必須</a:t>
            </a:r>
            <a:r>
              <a:rPr lang="ja-JP" altLang="en-US" dirty="0">
                <a:solidFill>
                  <a:srgbClr val="FF0000"/>
                </a:solidFill>
                <a:latin typeface="Arial" panose="020B0604020202020204" pitchFamily="34" charset="0"/>
                <a:ea typeface="ＭＳ Ｐゴシック" panose="020B0600070205080204" pitchFamily="50" charset="-128"/>
              </a:rPr>
              <a:t>）</a:t>
            </a:r>
            <a:endParaRPr lang="en-US" altLang="ja-JP" b="1"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a:t>
            </a:r>
            <a:r>
              <a:rPr lang="en-US" altLang="ja-JP" kern="0" dirty="0">
                <a:solidFill>
                  <a:schemeClr val="tx1"/>
                </a:solidFill>
              </a:rPr>
              <a:t>5-2</a:t>
            </a:r>
            <a:r>
              <a:rPr lang="ja-JP" altLang="en-US" kern="0" dirty="0">
                <a:solidFill>
                  <a:schemeClr val="tx1"/>
                </a:solidFill>
              </a:rPr>
              <a:t>：スタートアップに対する支援・関与事項」によって、プロジェクト実証期間中に、プロジェクトが加速化、プロジェクト成果が最大化される理由を記載してください。</a:t>
            </a:r>
            <a:endParaRPr lang="en-US" altLang="ja-JP" kern="0" dirty="0">
              <a:solidFill>
                <a:schemeClr val="tx1"/>
              </a:solidFill>
            </a:endParaRPr>
          </a:p>
        </p:txBody>
      </p:sp>
      <p:sp>
        <p:nvSpPr>
          <p:cNvPr id="5" name="正方形/長方形 4">
            <a:extLst>
              <a:ext uri="{FF2B5EF4-FFF2-40B4-BE49-F238E27FC236}">
                <a16:creationId xmlns:a16="http://schemas.microsoft.com/office/drawing/2014/main" id="{140C642B-1204-4B40-9EBC-967335441AF9}"/>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5"/>
              <a:tabLst/>
            </a:pPr>
            <a:r>
              <a:rPr lang="ja-JP" altLang="en-US" sz="1400" dirty="0">
                <a:solidFill>
                  <a:srgbClr val="FFFFFF"/>
                </a:solidFill>
              </a:rPr>
              <a:t>コンソーシアム概要</a:t>
            </a:r>
            <a:endParaRPr lang="en-US" altLang="ja-JP" sz="1400" dirty="0">
              <a:solidFill>
                <a:srgbClr val="FFFFFF"/>
              </a:solidFill>
            </a:endParaRPr>
          </a:p>
        </p:txBody>
      </p:sp>
    </p:spTree>
    <p:extLst>
      <p:ext uri="{BB962C8B-B14F-4D97-AF65-F5344CB8AC3E}">
        <p14:creationId xmlns:p14="http://schemas.microsoft.com/office/powerpoint/2010/main" val="6225915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538976"/>
            <a:ext cx="9061450" cy="553998"/>
          </a:xfrm>
        </p:spPr>
        <p:txBody>
          <a:bodyPr>
            <a:spAutoFit/>
          </a:bodyPr>
          <a:lstStyle/>
          <a:p>
            <a:pPr eaLnBrk="1" hangingPunct="1"/>
            <a:r>
              <a:rPr lang="en-US" altLang="ja-JP" sz="1800" dirty="0">
                <a:solidFill>
                  <a:schemeClr val="tx1"/>
                </a:solidFill>
                <a:latin typeface="Arial" panose="020B0604020202020204" pitchFamily="34" charset="0"/>
                <a:ea typeface="ＭＳ Ｐゴシック" panose="020B0600070205080204" pitchFamily="50" charset="-128"/>
              </a:rPr>
              <a:t>5-4</a:t>
            </a:r>
            <a:r>
              <a:rPr lang="ja-JP" altLang="en-US" sz="1800" dirty="0">
                <a:solidFill>
                  <a:schemeClr val="tx1"/>
                </a:solidFill>
                <a:latin typeface="Arial" panose="020B0604020202020204" pitchFamily="34" charset="0"/>
                <a:ea typeface="ＭＳ Ｐゴシック" panose="020B0600070205080204" pitchFamily="50" charset="-128"/>
              </a:rPr>
              <a:t>：（プロジェクト終了後の）プロジェクト成果を社会実装することが加速化、社会実装による</a:t>
            </a:r>
            <a:br>
              <a:rPr lang="en-US" altLang="ja-JP" sz="1800" dirty="0">
                <a:solidFill>
                  <a:schemeClr val="tx1"/>
                </a:solidFill>
                <a:latin typeface="Arial" panose="020B0604020202020204" pitchFamily="34" charset="0"/>
                <a:ea typeface="ＭＳ Ｐゴシック" panose="020B0600070205080204" pitchFamily="50" charset="-128"/>
              </a:rPr>
            </a:br>
            <a:r>
              <a:rPr lang="ja-JP" altLang="en-US" sz="1800" dirty="0">
                <a:solidFill>
                  <a:schemeClr val="tx1"/>
                </a:solidFill>
                <a:latin typeface="Arial" panose="020B0604020202020204" pitchFamily="34" charset="0"/>
                <a:ea typeface="ＭＳ Ｐゴシック" panose="020B0600070205080204" pitchFamily="50" charset="-128"/>
              </a:rPr>
              <a:t>市場創出のインパクトが最大化される理由</a:t>
            </a:r>
            <a:endParaRPr lang="en-US" altLang="ja-JP" sz="1800" dirty="0">
              <a:solidFill>
                <a:schemeClr val="tx1"/>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r>
              <a:rPr lang="ja-JP" altLang="en-US" b="1" dirty="0">
                <a:solidFill>
                  <a:srgbClr val="FF0000"/>
                </a:solidFill>
                <a:latin typeface="Arial" panose="020B0604020202020204" pitchFamily="34" charset="0"/>
                <a:ea typeface="ＭＳ Ｐゴシック" panose="020B0600070205080204" pitchFamily="50" charset="-128"/>
              </a:rPr>
              <a:t>（コンソーシアムによる申請の場合</a:t>
            </a:r>
            <a:r>
              <a:rPr lang="ja-JP" altLang="en-US" b="1" kern="0" dirty="0">
                <a:solidFill>
                  <a:srgbClr val="FF0000"/>
                </a:solidFill>
              </a:rPr>
              <a:t>、記載必須</a:t>
            </a:r>
            <a:r>
              <a:rPr lang="ja-JP" altLang="en-US" b="1" dirty="0">
                <a:solidFill>
                  <a:srgbClr val="FF0000"/>
                </a:solidFill>
                <a:latin typeface="Arial" panose="020B0604020202020204" pitchFamily="34" charset="0"/>
                <a:ea typeface="ＭＳ Ｐゴシック" panose="020B0600070205080204" pitchFamily="50" charset="-128"/>
              </a:rPr>
              <a:t>）</a:t>
            </a:r>
            <a:endParaRPr lang="en-US" altLang="ja-JP" b="1" kern="0" dirty="0">
              <a:solidFill>
                <a:srgbClr val="FF0000"/>
              </a:solidFill>
            </a:endParaRP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a:t>
            </a:r>
            <a:r>
              <a:rPr lang="en-US" altLang="ja-JP" kern="0" dirty="0">
                <a:solidFill>
                  <a:schemeClr val="tx1"/>
                </a:solidFill>
              </a:rPr>
              <a:t>5-2</a:t>
            </a:r>
            <a:r>
              <a:rPr lang="ja-JP" altLang="en-US" kern="0" dirty="0">
                <a:solidFill>
                  <a:schemeClr val="tx1"/>
                </a:solidFill>
              </a:rPr>
              <a:t>：スタートアップに対する支援・関与事項」によって、プロジェクト終了後に、プロジェクト成果を社会実装することが加速化、社会実装による市場創出のインパクト</a:t>
            </a:r>
            <a:r>
              <a:rPr lang="en-US" altLang="ja-JP" kern="0" baseline="30000" dirty="0">
                <a:solidFill>
                  <a:schemeClr val="tx1"/>
                </a:solidFill>
              </a:rPr>
              <a:t>1</a:t>
            </a:r>
            <a:r>
              <a:rPr lang="ja-JP" altLang="en-US" kern="0" dirty="0">
                <a:solidFill>
                  <a:schemeClr val="tx1"/>
                </a:solidFill>
              </a:rPr>
              <a:t>が最大化される理由を記載してください。</a:t>
            </a:r>
            <a:endParaRPr lang="en-US" altLang="ja-JP" kern="0" dirty="0">
              <a:solidFill>
                <a:schemeClr val="tx1"/>
              </a:solidFill>
            </a:endParaRPr>
          </a:p>
        </p:txBody>
      </p:sp>
      <p:sp>
        <p:nvSpPr>
          <p:cNvPr id="5" name="正方形/長方形 4">
            <a:extLst>
              <a:ext uri="{FF2B5EF4-FFF2-40B4-BE49-F238E27FC236}">
                <a16:creationId xmlns:a16="http://schemas.microsoft.com/office/drawing/2014/main" id="{6D5B33BC-0D79-46DA-B48D-23CE89FD9CB6}"/>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5"/>
              <a:tabLst/>
            </a:pPr>
            <a:r>
              <a:rPr lang="ja-JP" altLang="en-US" sz="1400" dirty="0">
                <a:solidFill>
                  <a:srgbClr val="FFFFFF"/>
                </a:solidFill>
              </a:rPr>
              <a:t>コンソーシアム概要</a:t>
            </a:r>
            <a:endParaRPr lang="en-US" altLang="ja-JP" sz="1400" dirty="0">
              <a:solidFill>
                <a:srgbClr val="FFFFFF"/>
              </a:solidFill>
            </a:endParaRPr>
          </a:p>
        </p:txBody>
      </p:sp>
      <p:sp>
        <p:nvSpPr>
          <p:cNvPr id="7" name="FootNote1">
            <a:extLst>
              <a:ext uri="{FF2B5EF4-FFF2-40B4-BE49-F238E27FC236}">
                <a16:creationId xmlns:a16="http://schemas.microsoft.com/office/drawing/2014/main" id="{844CC02B-FBC0-4724-A9C2-1B6811A2AEF7}"/>
              </a:ext>
            </a:extLst>
          </p:cNvPr>
          <p:cNvSpPr txBox="1">
            <a:spLocks noChangeArrowheads="1"/>
          </p:cNvSpPr>
          <p:nvPr/>
        </p:nvSpPr>
        <p:spPr bwMode="auto">
          <a:xfrm>
            <a:off x="250105" y="6624683"/>
            <a:ext cx="8951952" cy="149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defPPr>
              <a:defRPr lang="en-US"/>
            </a:defPPr>
            <a:lvl1pPr marL="357188" indent="-357188" defTabSz="987425">
              <a:tabLst>
                <a:tab pos="295275" algn="r"/>
              </a:tabLst>
              <a:defRPr kumimoji="1" sz="800">
                <a:solidFill>
                  <a:srgbClr val="000000"/>
                </a:solidFill>
                <a:latin typeface="Arial"/>
                <a:ea typeface="ＭＳ Ｐゴシック"/>
              </a:defRPr>
            </a:lvl1pPr>
            <a:lvl2pPr marL="717550" defTabSz="987425" eaLnBrk="0" hangingPunct="0">
              <a:tabLst>
                <a:tab pos="295275" algn="r"/>
              </a:tabLst>
              <a:defRPr kumimoji="1" sz="2400">
                <a:latin typeface="Times New Roman" pitchFamily="18" charset="0"/>
                <a:ea typeface="ＭＳ Ｐゴシック" charset="-128"/>
              </a:defRPr>
            </a:lvl2pPr>
            <a:lvl3pPr defTabSz="987425" eaLnBrk="0" hangingPunct="0">
              <a:tabLst>
                <a:tab pos="295275" algn="r"/>
              </a:tabLst>
              <a:defRPr kumimoji="1" sz="2400">
                <a:latin typeface="Times New Roman" pitchFamily="18" charset="0"/>
                <a:ea typeface="ＭＳ Ｐゴシック" charset="-128"/>
              </a:defRPr>
            </a:lvl3pPr>
            <a:lvl4pPr marL="1370013" defTabSz="987425" eaLnBrk="0" hangingPunct="0">
              <a:tabLst>
                <a:tab pos="295275" algn="r"/>
              </a:tabLst>
              <a:defRPr kumimoji="1" sz="2400">
                <a:latin typeface="Times New Roman" pitchFamily="18" charset="0"/>
                <a:ea typeface="ＭＳ Ｐゴシック" charset="-128"/>
              </a:defRPr>
            </a:lvl4pPr>
            <a:lvl5pPr defTabSz="987425" eaLnBrk="0" hangingPunct="0">
              <a:tabLst>
                <a:tab pos="295275" algn="r"/>
              </a:tabLst>
              <a:defRPr kumimoji="1" sz="2400">
                <a:latin typeface="Times New Roman" pitchFamily="18" charset="0"/>
                <a:ea typeface="ＭＳ Ｐゴシック" charset="-128"/>
              </a:defRPr>
            </a:lvl5pPr>
            <a:lvl6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6pPr>
            <a:lvl7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7pPr>
            <a:lvl8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8pPr>
            <a:lvl9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9pPr>
          </a:lstStyle>
          <a:p>
            <a:pPr algn="l"/>
            <a:r>
              <a:rPr lang="ja-JP" altLang="en-US" sz="900" dirty="0"/>
              <a:t>（注）	</a:t>
            </a:r>
            <a:r>
              <a:rPr lang="en-US" altLang="ja-JP" sz="900" dirty="0"/>
              <a:t>1.	</a:t>
            </a:r>
            <a:r>
              <a:rPr lang="ja-JP" altLang="en-US" sz="900" dirty="0"/>
              <a:t>採択金額の●倍以上の売上増加額を、事業終了後</a:t>
            </a:r>
            <a:r>
              <a:rPr lang="en-US" altLang="ja-JP" sz="900" dirty="0"/>
              <a:t>5</a:t>
            </a:r>
            <a:r>
              <a:rPr lang="ja-JP" altLang="en-US" sz="900" dirty="0"/>
              <a:t>年以内に計上した上で、●●年時点で推計される市場規模、同市場内で自社が獲得するシェア</a:t>
            </a:r>
          </a:p>
        </p:txBody>
      </p:sp>
    </p:spTree>
    <p:extLst>
      <p:ext uri="{BB962C8B-B14F-4D97-AF65-F5344CB8AC3E}">
        <p14:creationId xmlns:p14="http://schemas.microsoft.com/office/powerpoint/2010/main" val="2896871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latin typeface="Arial" panose="020B0604020202020204" pitchFamily="34" charset="0"/>
                <a:ea typeface="ＭＳ Ｐゴシック" panose="020B0600070205080204" pitchFamily="50" charset="-128"/>
              </a:rPr>
              <a:t>1</a:t>
            </a:r>
            <a:r>
              <a:rPr lang="ja-JP" altLang="en-US" dirty="0">
                <a:latin typeface="Arial" panose="020B0604020202020204" pitchFamily="34" charset="0"/>
                <a:ea typeface="ＭＳ Ｐゴシック" panose="020B0600070205080204" pitchFamily="50" charset="-128"/>
              </a:rPr>
              <a:t>：</a:t>
            </a:r>
            <a:r>
              <a:rPr lang="ja-JP" altLang="en-US" dirty="0">
                <a:solidFill>
                  <a:schemeClr val="tx1"/>
                </a:solidFill>
                <a:latin typeface="Arial" panose="020B0604020202020204" pitchFamily="34" charset="0"/>
                <a:ea typeface="ＭＳ Ｐゴシック" panose="020B0600070205080204" pitchFamily="50" charset="-128"/>
              </a:rPr>
              <a:t>プロジェクトサマリー</a:t>
            </a:r>
            <a:endParaRPr lang="en-US" altLang="ja-JP" dirty="0">
              <a:latin typeface="Arial" panose="020B0604020202020204" pitchFamily="34" charset="0"/>
              <a:ea typeface="ＭＳ Ｐゴシック" panose="020B0600070205080204" pitchFamily="50" charset="-128"/>
            </a:endParaRPr>
          </a:p>
        </p:txBody>
      </p:sp>
      <p:graphicFrame>
        <p:nvGraphicFramePr>
          <p:cNvPr id="2" name="表 1">
            <a:extLst>
              <a:ext uri="{FF2B5EF4-FFF2-40B4-BE49-F238E27FC236}">
                <a16:creationId xmlns:a16="http://schemas.microsoft.com/office/drawing/2014/main" id="{49C4D4A2-9CF6-4062-9FAF-4181756B5245}"/>
              </a:ext>
            </a:extLst>
          </p:cNvPr>
          <p:cNvGraphicFramePr>
            <a:graphicFrameLocks noGrp="1"/>
          </p:cNvGraphicFramePr>
          <p:nvPr>
            <p:extLst>
              <p:ext uri="{D42A27DB-BD31-4B8C-83A1-F6EECF244321}">
                <p14:modId xmlns:p14="http://schemas.microsoft.com/office/powerpoint/2010/main" val="3560840499"/>
              </p:ext>
            </p:extLst>
          </p:nvPr>
        </p:nvGraphicFramePr>
        <p:xfrm>
          <a:off x="419100" y="1140635"/>
          <a:ext cx="9067800" cy="5516496"/>
        </p:xfrm>
        <a:graphic>
          <a:graphicData uri="http://schemas.openxmlformats.org/drawingml/2006/table">
            <a:tbl>
              <a:tblPr firstRow="1" bandRow="1">
                <a:tableStyleId>{5C22544A-7EE6-4342-B048-85BDC9FD1C3A}</a:tableStyleId>
              </a:tblPr>
              <a:tblGrid>
                <a:gridCol w="3221083">
                  <a:extLst>
                    <a:ext uri="{9D8B030D-6E8A-4147-A177-3AD203B41FA5}">
                      <a16:colId xmlns:a16="http://schemas.microsoft.com/office/drawing/2014/main" val="2942136435"/>
                    </a:ext>
                  </a:extLst>
                </a:gridCol>
                <a:gridCol w="5846717">
                  <a:extLst>
                    <a:ext uri="{9D8B030D-6E8A-4147-A177-3AD203B41FA5}">
                      <a16:colId xmlns:a16="http://schemas.microsoft.com/office/drawing/2014/main" val="3516959153"/>
                    </a:ext>
                  </a:extLst>
                </a:gridCol>
              </a:tblGrid>
              <a:tr h="301198">
                <a:tc>
                  <a:txBody>
                    <a:bodyPr/>
                    <a:lstStyle/>
                    <a:p>
                      <a:pPr algn="ctr"/>
                      <a:r>
                        <a:rPr kumimoji="1" lang="ja-JP" altLang="en-US" sz="12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提案を求める事項</a:t>
                      </a:r>
                    </a:p>
                  </a:txBody>
                  <a:tcPr marL="72000" marR="72000" marT="72000" marB="72000" anchor="b">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2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内容</a:t>
                      </a:r>
                    </a:p>
                  </a:txBody>
                  <a:tcPr marL="72000" marR="72000" marT="72000" marB="72000" anchor="b">
                    <a:lnL w="3175" cap="flat" cmpd="sng" algn="ctr">
                      <a:solidFill>
                        <a:srgbClr val="5A5A5A"/>
                      </a:solidFill>
                      <a:prstDash val="solid"/>
                      <a:round/>
                      <a:headEnd type="none" w="med" len="med"/>
                      <a:tailEnd type="none" w="med" len="med"/>
                    </a:lnL>
                    <a:lnR w="12700" cap="flat" cmpd="sng" algn="ctr">
                      <a:solidFill>
                        <a:srgbClr val="838383"/>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1302460052"/>
                  </a:ext>
                </a:extLst>
              </a:tr>
              <a:tr h="1486488">
                <a:tc>
                  <a:txBody>
                    <a:bodyPr/>
                    <a:lstStyle/>
                    <a:p>
                      <a:pPr marL="165894" lvl="0" indent="-165894" algn="l" defTabSz="914400" rtl="0" eaLnBrk="1" latinLnBrk="0" hangingPunct="1">
                        <a:buClr>
                          <a:srgbClr val="5A5A5A"/>
                        </a:buClr>
                        <a:buSzPct val="100000"/>
                        <a:buFont typeface="Wingdings" panose="05000000000000000000" pitchFamily="2" charset="2"/>
                        <a:buChar char="n"/>
                      </a:pPr>
                      <a:r>
                        <a:rPr lang="ja-JP" altLang="en-US" sz="1200" dirty="0">
                          <a:solidFill>
                            <a:schemeClr val="tx1"/>
                          </a:solidFill>
                          <a:latin typeface="Arial" panose="020B0604020202020204" pitchFamily="34" charset="0"/>
                          <a:ea typeface="ＭＳ Ｐゴシック" panose="020B0600070205080204" pitchFamily="50" charset="-128"/>
                        </a:rPr>
                        <a:t>プロジェクトの背景・目的</a:t>
                      </a:r>
                      <a:endParaRPr lang="en-US" altLang="ja-JP" sz="1200" dirty="0">
                        <a:solidFill>
                          <a:schemeClr val="tx1"/>
                        </a:solidFill>
                        <a:latin typeface="Arial" panose="020B0604020202020204" pitchFamily="34" charset="0"/>
                        <a:ea typeface="ＭＳ Ｐゴシック" panose="020B0600070205080204" pitchFamily="50" charset="-128"/>
                      </a:endParaRPr>
                    </a:p>
                    <a:p>
                      <a:pPr marL="323056" lvl="1" indent="-155707" algn="l" defTabSz="914400" rtl="0" eaLnBrk="1" latinLnBrk="0" hangingPunct="1">
                        <a:buClr>
                          <a:srgbClr val="969696"/>
                        </a:buClr>
                        <a:buSzPct val="70000"/>
                        <a:buFont typeface="Wingdings" panose="05000000000000000000" pitchFamily="2" charset="2"/>
                        <a:buChar char="l"/>
                      </a:pPr>
                      <a:r>
                        <a:rPr lang="ja-JP" altLang="en-US" sz="1000" i="1" kern="0" dirty="0">
                          <a:solidFill>
                            <a:schemeClr val="tx1"/>
                          </a:solidFill>
                        </a:rPr>
                        <a:t>本プロジェクトの実施が必要な理由や経緯（背景）、及びプロジェクトによって得たい成果（目的）のサマリを記載してください</a:t>
                      </a:r>
                      <a:endPar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lvl="0" indent="-180975" algn="l" defTabSz="914400" rtl="0" eaLnBrk="1" latinLnBrk="0" hangingPunct="1">
                        <a:buClr>
                          <a:srgbClr val="5A5A5A"/>
                        </a:buClr>
                        <a:buSzPct val="100000"/>
                        <a:buFont typeface="Wingdings" panose="05000000000000000000" pitchFamily="2" charset="2"/>
                        <a:buChar char="n"/>
                      </a:pPr>
                      <a:endParaRPr kumimoji="1" lang="ja-JP" altLang="en-US" sz="12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3188" cap="flat" cmpd="sng" algn="ctr">
                      <a:solidFill>
                        <a:srgbClr val="5A5A5A"/>
                      </a:solidFill>
                      <a:prstDash val="solid"/>
                      <a:round/>
                      <a:headEnd type="none" w="med" len="med"/>
                      <a:tailEnd type="none" w="med" len="med"/>
                    </a:lnL>
                    <a:lnR w="0" cap="flat" cmpd="sng" algn="ctr">
                      <a:solidFill>
                        <a:schemeClr val="lt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507932170"/>
                  </a:ext>
                </a:extLst>
              </a:tr>
              <a:tr h="1486488">
                <a:tc>
                  <a:txBody>
                    <a:bodyPr/>
                    <a:lstStyle/>
                    <a:p>
                      <a:pPr marL="165894" lvl="0" indent="-165894" algn="l" defTabSz="914400" rtl="0" eaLnBrk="1" latinLnBrk="0" hangingPunct="1">
                        <a:buClr>
                          <a:srgbClr val="5A5A5A"/>
                        </a:buClr>
                        <a:buSzPct val="100000"/>
                        <a:buFont typeface="Wingdings" panose="05000000000000000000" pitchFamily="2" charset="2"/>
                        <a:buChar char="n"/>
                      </a:pPr>
                      <a:r>
                        <a:rPr lang="ja-JP" altLang="en-US" sz="1200" dirty="0">
                          <a:solidFill>
                            <a:schemeClr val="tx1"/>
                          </a:solidFill>
                          <a:latin typeface="Arial" panose="020B0604020202020204" pitchFamily="34" charset="0"/>
                          <a:ea typeface="ＭＳ Ｐゴシック" panose="020B0600070205080204" pitchFamily="50" charset="-128"/>
                        </a:rPr>
                        <a:t>プロジェクトの概要</a:t>
                      </a:r>
                      <a:endParaRPr lang="en-US" altLang="ja-JP" sz="1200" dirty="0">
                        <a:solidFill>
                          <a:schemeClr val="tx1"/>
                        </a:solidFill>
                        <a:latin typeface="Arial" panose="020B0604020202020204" pitchFamily="34" charset="0"/>
                        <a:ea typeface="ＭＳ Ｐゴシック" panose="020B0600070205080204" pitchFamily="50" charset="-128"/>
                      </a:endParaRPr>
                    </a:p>
                    <a:p>
                      <a:pPr marL="323056" lvl="1" indent="-155707" algn="l" defTabSz="914400" rtl="0" eaLnBrk="1" latinLnBrk="0" hangingPunct="1">
                        <a:buClr>
                          <a:srgbClr val="969696"/>
                        </a:buClr>
                        <a:buSzPct val="70000"/>
                        <a:buFont typeface="Wingdings" panose="05000000000000000000" pitchFamily="2" charset="2"/>
                        <a:buChar char="l"/>
                      </a:pPr>
                      <a:r>
                        <a:rPr lang="ja-JP" altLang="en-US" sz="1000" i="1" kern="0" dirty="0">
                          <a:solidFill>
                            <a:schemeClr val="tx1"/>
                          </a:solidFill>
                        </a:rPr>
                        <a:t>プロジェクトの目標、内容のサマリを記載してください</a:t>
                      </a:r>
                      <a:endPar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lvl="0" indent="-180975" algn="l" defTabSz="914400" rtl="0" eaLnBrk="1" latinLnBrk="0" hangingPunct="1">
                        <a:buClr>
                          <a:srgbClr val="5A5A5A"/>
                        </a:buClr>
                        <a:buSzPct val="100000"/>
                        <a:buFont typeface="Wingdings" panose="05000000000000000000" pitchFamily="2" charset="2"/>
                        <a:buChar char="n"/>
                      </a:pPr>
                      <a:endParaRPr kumimoji="1" lang="ja-JP" altLang="en-US" sz="12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3188" cap="flat" cmpd="sng" algn="ctr">
                      <a:solidFill>
                        <a:srgbClr val="5A5A5A"/>
                      </a:solidFill>
                      <a:prstDash val="solid"/>
                      <a:round/>
                      <a:headEnd type="none" w="med" len="med"/>
                      <a:tailEnd type="none" w="med" len="med"/>
                    </a:lnL>
                    <a:lnR w="0" cap="flat" cmpd="sng" algn="ctr">
                      <a:solidFill>
                        <a:schemeClr val="lt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653216485"/>
                  </a:ext>
                </a:extLst>
              </a:tr>
              <a:tr h="1705463">
                <a:tc>
                  <a:txBody>
                    <a:bodyPr/>
                    <a:lstStyle/>
                    <a:p>
                      <a:pPr marL="165894" lvl="0" indent="-165894" algn="l" defTabSz="914400" rtl="0" eaLnBrk="1" latinLnBrk="0" hangingPunct="1">
                        <a:buClr>
                          <a:srgbClr val="5A5A5A"/>
                        </a:buClr>
                        <a:buSzPct val="100000"/>
                        <a:buFont typeface="Wingdings" panose="05000000000000000000" pitchFamily="2" charset="2"/>
                        <a:buChar char="n"/>
                      </a:pPr>
                      <a:r>
                        <a:rPr lang="ja-JP" altLang="en-US" sz="1200" dirty="0">
                          <a:solidFill>
                            <a:schemeClr val="tx1"/>
                          </a:solidFill>
                          <a:latin typeface="Arial" panose="020B0604020202020204" pitchFamily="34" charset="0"/>
                          <a:ea typeface="ＭＳ Ｐゴシック" panose="020B0600070205080204" pitchFamily="50" charset="-128"/>
                        </a:rPr>
                        <a:t>プロジェクト成果（自社ビジネスへの効果）及び波及効果（プロジェクト成果による市場の創出）</a:t>
                      </a:r>
                      <a:endParaRPr lang="en-US" altLang="ja-JP" sz="1200" dirty="0">
                        <a:solidFill>
                          <a:schemeClr val="tx1"/>
                        </a:solidFill>
                        <a:latin typeface="Arial" panose="020B0604020202020204" pitchFamily="34" charset="0"/>
                        <a:ea typeface="ＭＳ Ｐゴシック" panose="020B0600070205080204" pitchFamily="50" charset="-128"/>
                      </a:endParaRPr>
                    </a:p>
                    <a:p>
                      <a:pPr marL="323056" lvl="1" indent="-155707" algn="l" defTabSz="914400" rtl="0" eaLnBrk="1" latinLnBrk="0" hangingPunct="1">
                        <a:buClr>
                          <a:srgbClr val="969696"/>
                        </a:buClr>
                        <a:buSzPct val="70000"/>
                        <a:buFont typeface="Wingdings" panose="05000000000000000000" pitchFamily="2" charset="2"/>
                        <a:buChar char="l"/>
                      </a:pP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プロジェクト成果のサマリ（プロジェクト終了後に得られる自社への成果（収益貢献）のインパクトの見通し及びその考え方</a:t>
                      </a:r>
                      <a:r>
                        <a:rPr kumimoji="1" lang="en-US" altLang="ja-JP" sz="1000" i="1" dirty="0">
                          <a:latin typeface="Arial" panose="020B0604020202020204" pitchFamily="34" charset="0"/>
                          <a:ea typeface="ＭＳ Ｐゴシック" panose="020B0600070205080204" pitchFamily="50" charset="-128"/>
                          <a:sym typeface="Arial" panose="020B0604020202020204" pitchFamily="34" charset="0"/>
                        </a:rPr>
                        <a:t>※</a:t>
                      </a: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a:t>
                      </a:r>
                      <a:r>
                        <a:rPr lang="ja-JP" altLang="en-US" sz="1000" i="1" kern="0" dirty="0">
                          <a:solidFill>
                            <a:schemeClr val="tx1"/>
                          </a:solidFill>
                        </a:rPr>
                        <a:t>を記載してください</a:t>
                      </a:r>
                      <a:br>
                        <a:rPr lang="en-US" altLang="ja-JP" sz="1000" i="1" kern="0" dirty="0">
                          <a:solidFill>
                            <a:schemeClr val="tx1"/>
                          </a:solidFill>
                        </a:rPr>
                      </a:br>
                      <a:r>
                        <a:rPr kumimoji="1" lang="en-US" altLang="ja-JP" sz="1000" i="1" dirty="0">
                          <a:latin typeface="Arial" panose="020B0604020202020204" pitchFamily="34" charset="0"/>
                          <a:ea typeface="ＭＳ Ｐゴシック" panose="020B0600070205080204" pitchFamily="50" charset="-128"/>
                          <a:sym typeface="Arial" panose="020B0604020202020204" pitchFamily="34" charset="0"/>
                        </a:rPr>
                        <a:t>※</a:t>
                      </a: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採択金額の●倍以上の売上増加額を、事業終了後</a:t>
                      </a:r>
                      <a:r>
                        <a:rPr kumimoji="1" lang="en-US" altLang="ja-JP" sz="1000" i="1" dirty="0">
                          <a:latin typeface="Arial" panose="020B0604020202020204" pitchFamily="34" charset="0"/>
                          <a:ea typeface="ＭＳ Ｐゴシック" panose="020B0600070205080204" pitchFamily="50" charset="-128"/>
                          <a:sym typeface="Arial" panose="020B0604020202020204" pitchFamily="34" charset="0"/>
                        </a:rPr>
                        <a:t>5</a:t>
                      </a: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年以内に計上</a:t>
                      </a:r>
                    </a:p>
                    <a:p>
                      <a:pPr marL="323056" lvl="1" indent="-155707" algn="l" defTabSz="914400" rtl="0" eaLnBrk="1" latinLnBrk="0" hangingPunct="1">
                        <a:buClr>
                          <a:srgbClr val="969696"/>
                        </a:buClr>
                        <a:buSzPct val="70000"/>
                        <a:buFont typeface="Wingdings" panose="05000000000000000000" pitchFamily="2" charset="2"/>
                        <a:buChar char="l"/>
                      </a:pP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波及効果のサマリ（プロジェクト成果の社会実装による市場創出のインパクトの見通しやその考え方</a:t>
                      </a:r>
                      <a:r>
                        <a:rPr kumimoji="1" lang="en-US" altLang="ja-JP" sz="1000" i="1" dirty="0">
                          <a:latin typeface="Arial" panose="020B0604020202020204" pitchFamily="34" charset="0"/>
                          <a:ea typeface="ＭＳ Ｐゴシック" panose="020B0600070205080204" pitchFamily="50" charset="-128"/>
                          <a:sym typeface="Arial" panose="020B0604020202020204" pitchFamily="34" charset="0"/>
                        </a:rPr>
                        <a:t>※</a:t>
                      </a: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a:t>
                      </a:r>
                      <a:r>
                        <a:rPr lang="ja-JP" altLang="en-US" sz="1000" i="1" kern="0" dirty="0">
                          <a:solidFill>
                            <a:schemeClr val="tx1"/>
                          </a:solidFill>
                        </a:rPr>
                        <a:t>を記載してください</a:t>
                      </a:r>
                      <a:br>
                        <a:rPr kumimoji="1" lang="en-US" altLang="ja-JP" sz="1000" i="1" dirty="0">
                          <a:latin typeface="Arial" panose="020B0604020202020204" pitchFamily="34" charset="0"/>
                          <a:ea typeface="ＭＳ Ｐゴシック" panose="020B0600070205080204" pitchFamily="50" charset="-128"/>
                          <a:sym typeface="Arial" panose="020B0604020202020204" pitchFamily="34" charset="0"/>
                        </a:rPr>
                      </a:br>
                      <a:r>
                        <a:rPr kumimoji="1" lang="en-US" altLang="ja-JP" sz="1000" i="1" dirty="0">
                          <a:latin typeface="Arial" panose="020B0604020202020204" pitchFamily="34" charset="0"/>
                          <a:ea typeface="ＭＳ Ｐゴシック" panose="020B0600070205080204" pitchFamily="50" charset="-128"/>
                          <a:sym typeface="Arial" panose="020B0604020202020204" pitchFamily="34" charset="0"/>
                        </a:rPr>
                        <a:t>※</a:t>
                      </a: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●●年時点で推計される市場規模、同市場内で自社が獲得するシェア</a:t>
                      </a:r>
                    </a:p>
                  </a:txBody>
                  <a:tcPr marL="72000" marR="72000" marT="72000" marB="72000">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lvl="0" indent="-180975" algn="l" defTabSz="914400" rtl="0" eaLnBrk="1" latinLnBrk="0" hangingPunct="1">
                        <a:buClr>
                          <a:srgbClr val="5A5A5A"/>
                        </a:buClr>
                        <a:buSzPct val="100000"/>
                        <a:buFont typeface="Wingdings" panose="05000000000000000000" pitchFamily="2" charset="2"/>
                        <a:buChar char="n"/>
                      </a:pPr>
                      <a:endParaRPr kumimoji="1" lang="ja-JP" altLang="en-US" sz="12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3188" cap="flat" cmpd="sng" algn="ctr">
                      <a:solidFill>
                        <a:srgbClr val="5A5A5A"/>
                      </a:solidFill>
                      <a:prstDash val="solid"/>
                      <a:round/>
                      <a:headEnd type="none" w="med" len="med"/>
                      <a:tailEnd type="none" w="med" len="med"/>
                    </a:lnL>
                    <a:lnR w="0" cap="flat" cmpd="sng" algn="ctr">
                      <a:solidFill>
                        <a:schemeClr val="lt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238317701"/>
                  </a:ext>
                </a:extLst>
              </a:tr>
            </a:tbl>
          </a:graphicData>
        </a:graphic>
      </p:graphicFrame>
      <p:sp>
        <p:nvSpPr>
          <p:cNvPr id="6" name="正方形/長方形 5">
            <a:extLst>
              <a:ext uri="{FF2B5EF4-FFF2-40B4-BE49-F238E27FC236}">
                <a16:creationId xmlns:a16="http://schemas.microsoft.com/office/drawing/2014/main" id="{D3D471B3-A507-4A8C-82D5-0B3C7B346C98}"/>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28600" marR="0" indent="-228600" defTabSz="914400" rtl="0" eaLnBrk="1" fontAlgn="base" latinLnBrk="0" hangingPunct="1">
              <a:lnSpc>
                <a:spcPct val="120000"/>
              </a:lnSpc>
              <a:spcBef>
                <a:spcPct val="50000"/>
              </a:spcBef>
              <a:spcAft>
                <a:spcPct val="0"/>
              </a:spcAft>
              <a:buClr>
                <a:schemeClr val="bg1"/>
              </a:buClr>
              <a:buSzTx/>
              <a:buFont typeface="+mj-lt"/>
              <a:buAutoNum type="arabicPeriod"/>
              <a:tabLst/>
            </a:pPr>
            <a:r>
              <a:rPr lang="ja-JP" altLang="en-US" sz="1400" dirty="0">
                <a:solidFill>
                  <a:srgbClr val="FFFFFF"/>
                </a:solidFill>
              </a:rPr>
              <a:t>プロジェクトサマリー</a:t>
            </a:r>
            <a:endParaRPr kumimoji="1" lang="ja-JP" altLang="en-US" sz="1400" b="0" i="0" u="none" strike="noStrike" cap="none" normalizeH="0" baseline="0" dirty="0">
              <a:ln>
                <a:noFill/>
              </a:ln>
              <a:solidFill>
                <a:srgbClr val="FFFFFF"/>
              </a:solidFill>
              <a:effectLst/>
              <a:latin typeface="Arial" charset="0"/>
              <a:ea typeface="ＭＳ Ｐゴシック" charset="-128"/>
            </a:endParaRPr>
          </a:p>
        </p:txBody>
      </p:sp>
    </p:spTree>
    <p:extLst>
      <p:ext uri="{BB962C8B-B14F-4D97-AF65-F5344CB8AC3E}">
        <p14:creationId xmlns:p14="http://schemas.microsoft.com/office/powerpoint/2010/main" val="4054104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2-1</a:t>
            </a:r>
            <a:r>
              <a:rPr lang="ja-JP" altLang="en-US" dirty="0">
                <a:solidFill>
                  <a:schemeClr val="tx1"/>
                </a:solidFill>
                <a:latin typeface="Arial" panose="020B0604020202020204" pitchFamily="34" charset="0"/>
                <a:ea typeface="ＭＳ Ｐゴシック" panose="020B0600070205080204" pitchFamily="50" charset="-128"/>
              </a:rPr>
              <a:t>：市場規模・市場の成長性</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本プロジェクトがターゲットとする市場規模（</a:t>
            </a:r>
            <a:r>
              <a:rPr lang="en-US" altLang="ja-JP" kern="0" dirty="0">
                <a:solidFill>
                  <a:schemeClr val="tx1"/>
                </a:solidFill>
              </a:rPr>
              <a:t>TAM/SAM/SOM</a:t>
            </a:r>
            <a:r>
              <a:rPr lang="ja-JP" altLang="en-US" kern="0" dirty="0">
                <a:solidFill>
                  <a:schemeClr val="tx1"/>
                </a:solidFill>
              </a:rPr>
              <a:t>等）の考え方と算出方法を記載してください。</a:t>
            </a:r>
            <a:endParaRPr lang="en-US" altLang="ja-JP"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また、市場のトレンド・推移（成長の見込み含む）の考え方及びその妥当性について記載してください。</a:t>
            </a:r>
          </a:p>
        </p:txBody>
      </p:sp>
      <p:sp>
        <p:nvSpPr>
          <p:cNvPr id="6" name="正方形/長方形 5">
            <a:extLst>
              <a:ext uri="{FF2B5EF4-FFF2-40B4-BE49-F238E27FC236}">
                <a16:creationId xmlns:a16="http://schemas.microsoft.com/office/drawing/2014/main" id="{073CD4C3-1F0A-4E62-9310-9EE96BCFA7E7}"/>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2"/>
              <a:tabLst/>
            </a:pPr>
            <a:r>
              <a:rPr lang="ja-JP" altLang="en-US" sz="1400" dirty="0">
                <a:solidFill>
                  <a:srgbClr val="FFFFFF"/>
                </a:solidFill>
              </a:rPr>
              <a:t>市場性・競争優位性</a:t>
            </a:r>
            <a:endParaRPr lang="en-US" altLang="ja-JP" sz="1400" dirty="0">
              <a:solidFill>
                <a:srgbClr val="FFFFFF"/>
              </a:solidFill>
            </a:endParaRPr>
          </a:p>
        </p:txBody>
      </p:sp>
    </p:spTree>
    <p:extLst>
      <p:ext uri="{BB962C8B-B14F-4D97-AF65-F5344CB8AC3E}">
        <p14:creationId xmlns:p14="http://schemas.microsoft.com/office/powerpoint/2010/main" val="2544495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2-2</a:t>
            </a:r>
            <a:r>
              <a:rPr lang="ja-JP" altLang="en-US" dirty="0">
                <a:solidFill>
                  <a:schemeClr val="tx1"/>
                </a:solidFill>
                <a:latin typeface="Arial" panose="020B0604020202020204" pitchFamily="34" charset="0"/>
                <a:ea typeface="ＭＳ Ｐゴシック" panose="020B0600070205080204" pitchFamily="50" charset="-128"/>
              </a:rPr>
              <a:t>：ターゲット及び、ターゲットのニーズの強さ</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本プロジェクトの具体的なターゲット（業界、職種、規模感、保有アセット等）、販売予定先を示した上で、ターゲットのニーズ及びそれらが生じている根本的課題について記載してください。</a:t>
            </a:r>
          </a:p>
        </p:txBody>
      </p:sp>
      <p:sp>
        <p:nvSpPr>
          <p:cNvPr id="6" name="正方形/長方形 5">
            <a:extLst>
              <a:ext uri="{FF2B5EF4-FFF2-40B4-BE49-F238E27FC236}">
                <a16:creationId xmlns:a16="http://schemas.microsoft.com/office/drawing/2014/main" id="{81F6CA10-7049-40C5-9BD9-D3C9D6261A4C}"/>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2"/>
              <a:tabLst/>
            </a:pPr>
            <a:r>
              <a:rPr lang="ja-JP" altLang="en-US" sz="1400" dirty="0">
                <a:solidFill>
                  <a:srgbClr val="FFFFFF"/>
                </a:solidFill>
              </a:rPr>
              <a:t>市場性・競争優位性</a:t>
            </a:r>
            <a:endParaRPr lang="en-US" altLang="ja-JP" sz="1400" dirty="0">
              <a:solidFill>
                <a:srgbClr val="FFFFFF"/>
              </a:solidFill>
            </a:endParaRPr>
          </a:p>
        </p:txBody>
      </p:sp>
    </p:spTree>
    <p:extLst>
      <p:ext uri="{BB962C8B-B14F-4D97-AF65-F5344CB8AC3E}">
        <p14:creationId xmlns:p14="http://schemas.microsoft.com/office/powerpoint/2010/main" val="3875846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2-3</a:t>
            </a:r>
            <a:r>
              <a:rPr lang="ja-JP" altLang="en-US" dirty="0">
                <a:solidFill>
                  <a:schemeClr val="tx1"/>
                </a:solidFill>
                <a:latin typeface="Arial" panose="020B0604020202020204" pitchFamily="34" charset="0"/>
                <a:ea typeface="ＭＳ Ｐゴシック" panose="020B0600070205080204" pitchFamily="50" charset="-128"/>
              </a:rPr>
              <a:t>：ターゲットのニーズに対する解決手段</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本プロジェクトのターゲットの課題・ニーズに対するプロダクト</a:t>
            </a:r>
            <a:r>
              <a:rPr lang="en-US" altLang="ja-JP" kern="0" dirty="0">
                <a:solidFill>
                  <a:schemeClr val="tx1"/>
                </a:solidFill>
              </a:rPr>
              <a:t>/</a:t>
            </a:r>
            <a:r>
              <a:rPr lang="ja-JP" altLang="en-US" kern="0" dirty="0">
                <a:solidFill>
                  <a:schemeClr val="tx1"/>
                </a:solidFill>
              </a:rPr>
              <a:t>サービス（ソリューション）の内容、及び想定顧客の課題・ニーズに与える提供価値について記載してください。</a:t>
            </a:r>
          </a:p>
        </p:txBody>
      </p:sp>
      <p:sp>
        <p:nvSpPr>
          <p:cNvPr id="6" name="正方形/長方形 5">
            <a:extLst>
              <a:ext uri="{FF2B5EF4-FFF2-40B4-BE49-F238E27FC236}">
                <a16:creationId xmlns:a16="http://schemas.microsoft.com/office/drawing/2014/main" id="{D946F3CF-5073-4E0C-9D45-FA472D1B6A49}"/>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2"/>
              <a:tabLst/>
            </a:pPr>
            <a:r>
              <a:rPr lang="ja-JP" altLang="en-US" sz="1400" dirty="0">
                <a:solidFill>
                  <a:srgbClr val="FFFFFF"/>
                </a:solidFill>
              </a:rPr>
              <a:t>市場性・競争優位性</a:t>
            </a:r>
            <a:endParaRPr lang="en-US" altLang="ja-JP" sz="1400" dirty="0">
              <a:solidFill>
                <a:srgbClr val="FFFFFF"/>
              </a:solidFill>
            </a:endParaRPr>
          </a:p>
        </p:txBody>
      </p:sp>
    </p:spTree>
    <p:extLst>
      <p:ext uri="{BB962C8B-B14F-4D97-AF65-F5344CB8AC3E}">
        <p14:creationId xmlns:p14="http://schemas.microsoft.com/office/powerpoint/2010/main" val="531633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2-4</a:t>
            </a:r>
            <a:r>
              <a:rPr lang="ja-JP" altLang="en-US" dirty="0">
                <a:solidFill>
                  <a:schemeClr val="tx1"/>
                </a:solidFill>
                <a:latin typeface="Arial" panose="020B0604020202020204" pitchFamily="34" charset="0"/>
                <a:ea typeface="ＭＳ Ｐゴシック" panose="020B0600070205080204" pitchFamily="50" charset="-128"/>
              </a:rPr>
              <a:t>：競争優位性</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技術的な模倣障壁（知財戦略等含む）やビジネスモデルの優位性、競合のプロダクト</a:t>
            </a:r>
            <a:r>
              <a:rPr lang="en-US" altLang="ja-JP" kern="0" dirty="0">
                <a:solidFill>
                  <a:schemeClr val="tx1"/>
                </a:solidFill>
              </a:rPr>
              <a:t>/</a:t>
            </a:r>
            <a:r>
              <a:rPr lang="ja-JP" altLang="en-US" kern="0" dirty="0">
                <a:solidFill>
                  <a:schemeClr val="tx1"/>
                </a:solidFill>
              </a:rPr>
              <a:t>サービス（ソリューション）の開発状況と自社の優位性について記載してください。</a:t>
            </a:r>
          </a:p>
        </p:txBody>
      </p:sp>
      <p:sp>
        <p:nvSpPr>
          <p:cNvPr id="10" name="正方形/長方形 9">
            <a:extLst>
              <a:ext uri="{FF2B5EF4-FFF2-40B4-BE49-F238E27FC236}">
                <a16:creationId xmlns:a16="http://schemas.microsoft.com/office/drawing/2014/main" id="{A933C169-B4CD-40A4-BE4B-C7C804FD0C04}"/>
              </a:ext>
            </a:extLst>
          </p:cNvPr>
          <p:cNvSpPr/>
          <p:nvPr/>
        </p:nvSpPr>
        <p:spPr bwMode="auto">
          <a:xfrm>
            <a:off x="5024439" y="1981871"/>
            <a:ext cx="4465638" cy="4212742"/>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algn="l">
              <a:spcBef>
                <a:spcPct val="0"/>
              </a:spcBef>
            </a:pPr>
            <a:r>
              <a:rPr lang="en-US" altLang="ja-JP" sz="1200" dirty="0"/>
              <a:t>【</a:t>
            </a:r>
            <a:r>
              <a:rPr lang="ja-JP" altLang="en-US" sz="1200" dirty="0"/>
              <a:t>ビジネスモデルの優位性</a:t>
            </a:r>
            <a:r>
              <a:rPr lang="en-US" altLang="ja-JP" sz="1200" dirty="0"/>
              <a:t>】</a:t>
            </a:r>
          </a:p>
          <a:p>
            <a:pPr marL="323056" lvl="1" indent="-155707" algn="l">
              <a:spcBef>
                <a:spcPct val="0"/>
              </a:spcBef>
              <a:buClr>
                <a:srgbClr val="969696"/>
              </a:buClr>
              <a:buSzPct val="70000"/>
              <a:buFont typeface="Wingdings" panose="05000000000000000000" pitchFamily="2" charset="2"/>
              <a:buChar char="l"/>
            </a:pPr>
            <a:r>
              <a:rPr kumimoji="1" lang="ja-JP" altLang="en-US" i="1" strike="noStrike" cap="none" normalizeH="0" baseline="0" dirty="0">
                <a:ln>
                  <a:noFill/>
                </a:ln>
                <a:solidFill>
                  <a:schemeClr val="tx1"/>
                </a:solidFill>
                <a:effectLst/>
                <a:latin typeface="Arial" charset="0"/>
                <a:ea typeface="ＭＳ Ｐゴシック" charset="-128"/>
              </a:rPr>
              <a:t>ビジネスモデルに新規性</a:t>
            </a:r>
            <a:r>
              <a:rPr kumimoji="1" lang="en-US" altLang="ja-JP" i="1" strike="noStrike" cap="none" normalizeH="0" baseline="0" dirty="0">
                <a:ln>
                  <a:noFill/>
                </a:ln>
                <a:solidFill>
                  <a:schemeClr val="tx1"/>
                </a:solidFill>
                <a:effectLst/>
                <a:latin typeface="Arial" charset="0"/>
                <a:ea typeface="ＭＳ Ｐゴシック" charset="-128"/>
              </a:rPr>
              <a:t>/</a:t>
            </a:r>
            <a:r>
              <a:rPr kumimoji="1" lang="ja-JP" altLang="en-US" i="1" strike="noStrike" cap="none" normalizeH="0" baseline="0" dirty="0">
                <a:ln>
                  <a:noFill/>
                </a:ln>
                <a:solidFill>
                  <a:schemeClr val="tx1"/>
                </a:solidFill>
                <a:effectLst/>
                <a:latin typeface="Arial" charset="0"/>
                <a:ea typeface="ＭＳ Ｐゴシック" charset="-128"/>
              </a:rPr>
              <a:t>独自性</a:t>
            </a:r>
            <a:r>
              <a:rPr kumimoji="1" lang="en-US" altLang="ja-JP" i="1" strike="noStrike" cap="none" normalizeH="0" baseline="0" dirty="0">
                <a:ln>
                  <a:noFill/>
                </a:ln>
                <a:solidFill>
                  <a:schemeClr val="tx1"/>
                </a:solidFill>
                <a:effectLst/>
                <a:latin typeface="Arial" charset="0"/>
                <a:ea typeface="ＭＳ Ｐゴシック" charset="-128"/>
              </a:rPr>
              <a:t>/</a:t>
            </a:r>
            <a:r>
              <a:rPr kumimoji="1" lang="ja-JP" altLang="en-US" i="1" strike="noStrike" cap="none" normalizeH="0" baseline="0" dirty="0">
                <a:ln>
                  <a:noFill/>
                </a:ln>
                <a:solidFill>
                  <a:schemeClr val="tx1"/>
                </a:solidFill>
                <a:effectLst/>
                <a:latin typeface="Arial" charset="0"/>
                <a:ea typeface="ＭＳ Ｐゴシック" charset="-128"/>
              </a:rPr>
              <a:t>優位性があり、</a:t>
            </a:r>
            <a:r>
              <a:rPr lang="ja-JP" altLang="en-US" i="1" dirty="0">
                <a:solidFill>
                  <a:schemeClr val="tx1"/>
                </a:solidFill>
              </a:rPr>
              <a:t>他社と比較して</a:t>
            </a:r>
            <a:r>
              <a:rPr kumimoji="1" lang="ja-JP" altLang="en-US" i="1" strike="noStrike" cap="none" normalizeH="0" baseline="0" dirty="0">
                <a:ln>
                  <a:noFill/>
                </a:ln>
                <a:solidFill>
                  <a:schemeClr val="tx1"/>
                </a:solidFill>
                <a:effectLst/>
                <a:latin typeface="Arial" charset="0"/>
                <a:ea typeface="ＭＳ Ｐゴシック" charset="-128"/>
              </a:rPr>
              <a:t>競争力確保が期待できるかという観点で記載してください</a:t>
            </a:r>
            <a:endParaRPr kumimoji="1" lang="en-US" altLang="ja-JP" i="1" strike="noStrike" cap="none" normalizeH="0" baseline="0" dirty="0">
              <a:ln>
                <a:noFill/>
              </a:ln>
              <a:solidFill>
                <a:schemeClr val="tx1"/>
              </a:solidFill>
              <a:effectLst/>
              <a:latin typeface="Arial" charset="0"/>
              <a:ea typeface="ＭＳ Ｐゴシック" charset="-128"/>
            </a:endParaRPr>
          </a:p>
          <a:p>
            <a:pPr marL="323056" lvl="1" indent="-155707" algn="l">
              <a:spcBef>
                <a:spcPct val="0"/>
              </a:spcBef>
              <a:buClr>
                <a:srgbClr val="969696"/>
              </a:buClr>
              <a:buSzPct val="70000"/>
              <a:buFont typeface="Wingdings" panose="05000000000000000000" pitchFamily="2" charset="2"/>
              <a:buChar char="l"/>
            </a:pPr>
            <a:r>
              <a:rPr kumimoji="1" lang="ja-JP" altLang="en-US" i="1" strike="noStrike" cap="none" normalizeH="0" baseline="0" dirty="0">
                <a:ln>
                  <a:noFill/>
                </a:ln>
                <a:solidFill>
                  <a:schemeClr val="tx1"/>
                </a:solidFill>
                <a:effectLst/>
                <a:latin typeface="Arial" charset="0"/>
                <a:ea typeface="ＭＳ Ｐゴシック" charset="-128"/>
              </a:rPr>
              <a:t>ターゲットとする市場において、売上の拡大や収益性の確保、シェアを獲得するための戦略が適切に講じられているかという観点で記載してください</a:t>
            </a:r>
            <a:endParaRPr kumimoji="1" lang="ja-JP" altLang="en-US" b="0" i="0" u="none" strike="noStrike" cap="none" normalizeH="0" baseline="0" dirty="0">
              <a:ln>
                <a:noFill/>
              </a:ln>
              <a:solidFill>
                <a:schemeClr val="tx1"/>
              </a:solidFill>
              <a:effectLst/>
              <a:latin typeface="Arial" charset="0"/>
              <a:ea typeface="ＭＳ Ｐゴシック" charset="-128"/>
            </a:endParaRPr>
          </a:p>
        </p:txBody>
      </p:sp>
      <p:sp>
        <p:nvSpPr>
          <p:cNvPr id="11" name="正方形/長方形 10">
            <a:extLst>
              <a:ext uri="{FF2B5EF4-FFF2-40B4-BE49-F238E27FC236}">
                <a16:creationId xmlns:a16="http://schemas.microsoft.com/office/drawing/2014/main" id="{C24803BA-24A2-42B6-8DF1-1EA091016011}"/>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2"/>
              <a:tabLst/>
            </a:pPr>
            <a:r>
              <a:rPr lang="ja-JP" altLang="en-US" sz="1400" dirty="0">
                <a:solidFill>
                  <a:srgbClr val="FFFFFF"/>
                </a:solidFill>
              </a:rPr>
              <a:t>市場性・競争優位性</a:t>
            </a:r>
            <a:endParaRPr lang="en-US" altLang="ja-JP" sz="1400" dirty="0">
              <a:solidFill>
                <a:srgbClr val="FFFFFF"/>
              </a:solidFill>
            </a:endParaRPr>
          </a:p>
        </p:txBody>
      </p:sp>
      <p:sp>
        <p:nvSpPr>
          <p:cNvPr id="8" name="正方形/長方形 7">
            <a:extLst>
              <a:ext uri="{FF2B5EF4-FFF2-40B4-BE49-F238E27FC236}">
                <a16:creationId xmlns:a16="http://schemas.microsoft.com/office/drawing/2014/main" id="{DFBF0368-09E4-42ED-AC9E-2EDB88C3322D}"/>
              </a:ext>
            </a:extLst>
          </p:cNvPr>
          <p:cNvSpPr/>
          <p:nvPr/>
        </p:nvSpPr>
        <p:spPr bwMode="auto">
          <a:xfrm>
            <a:off x="415925" y="1981871"/>
            <a:ext cx="4465638" cy="4212742"/>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algn="l">
              <a:spcBef>
                <a:spcPct val="0"/>
              </a:spcBef>
              <a:buClr>
                <a:srgbClr val="5A5A5A"/>
              </a:buClr>
              <a:buSzPct val="100000"/>
            </a:pPr>
            <a:r>
              <a:rPr lang="en-US" altLang="ja-JP" sz="1200" dirty="0"/>
              <a:t>【</a:t>
            </a:r>
            <a:r>
              <a:rPr lang="ja-JP" altLang="en-US" sz="1200" dirty="0"/>
              <a:t>技術的優位性</a:t>
            </a:r>
            <a:r>
              <a:rPr lang="en-US" altLang="ja-JP" sz="1200" dirty="0"/>
              <a:t>】</a:t>
            </a:r>
          </a:p>
          <a:p>
            <a:pPr marL="352425" lvl="1" indent="-169862" algn="l">
              <a:spcBef>
                <a:spcPct val="0"/>
              </a:spcBef>
              <a:buClr>
                <a:srgbClr val="969696"/>
              </a:buClr>
              <a:buSzPct val="70000"/>
              <a:buFont typeface="Wingdings" panose="05000000000000000000" pitchFamily="2" charset="2"/>
              <a:buChar char="l"/>
            </a:pPr>
            <a:r>
              <a:rPr kumimoji="1" lang="ja-JP" altLang="en-US" i="1" strike="noStrike" cap="none" normalizeH="0" baseline="0" dirty="0">
                <a:ln>
                  <a:noFill/>
                </a:ln>
                <a:solidFill>
                  <a:schemeClr val="tx1"/>
                </a:solidFill>
                <a:effectLst/>
                <a:latin typeface="Arial" charset="0"/>
                <a:ea typeface="ＭＳ Ｐゴシック" charset="-128"/>
              </a:rPr>
              <a:t>保有技術に新規性</a:t>
            </a:r>
            <a:r>
              <a:rPr kumimoji="1" lang="en-US" altLang="ja-JP" i="1" strike="noStrike" cap="none" normalizeH="0" baseline="0" dirty="0">
                <a:ln>
                  <a:noFill/>
                </a:ln>
                <a:solidFill>
                  <a:schemeClr val="tx1"/>
                </a:solidFill>
                <a:effectLst/>
                <a:latin typeface="Arial" charset="0"/>
                <a:ea typeface="ＭＳ Ｐゴシック" charset="-128"/>
              </a:rPr>
              <a:t>/</a:t>
            </a:r>
            <a:r>
              <a:rPr kumimoji="1" lang="ja-JP" altLang="en-US" i="1" strike="noStrike" cap="none" normalizeH="0" baseline="0" dirty="0">
                <a:ln>
                  <a:noFill/>
                </a:ln>
                <a:solidFill>
                  <a:schemeClr val="tx1"/>
                </a:solidFill>
                <a:effectLst/>
                <a:latin typeface="Arial" charset="0"/>
                <a:ea typeface="ＭＳ Ｐゴシック" charset="-128"/>
              </a:rPr>
              <a:t>先進性</a:t>
            </a:r>
            <a:r>
              <a:rPr kumimoji="1" lang="en-US" altLang="ja-JP" i="1" strike="noStrike" cap="none" normalizeH="0" baseline="0" dirty="0">
                <a:ln>
                  <a:noFill/>
                </a:ln>
                <a:solidFill>
                  <a:schemeClr val="tx1"/>
                </a:solidFill>
                <a:effectLst/>
                <a:latin typeface="Arial" charset="0"/>
                <a:ea typeface="ＭＳ Ｐゴシック" charset="-128"/>
              </a:rPr>
              <a:t>/</a:t>
            </a:r>
            <a:r>
              <a:rPr kumimoji="1" lang="ja-JP" altLang="en-US" i="1" strike="noStrike" cap="none" normalizeH="0" baseline="0" dirty="0">
                <a:ln>
                  <a:noFill/>
                </a:ln>
                <a:solidFill>
                  <a:schemeClr val="tx1"/>
                </a:solidFill>
                <a:effectLst/>
                <a:latin typeface="Arial" charset="0"/>
                <a:ea typeface="ＭＳ Ｐゴシック" charset="-128"/>
              </a:rPr>
              <a:t>独自性</a:t>
            </a:r>
            <a:r>
              <a:rPr kumimoji="1" lang="en-US" altLang="ja-JP" i="1" strike="noStrike" cap="none" normalizeH="0" baseline="0" dirty="0">
                <a:ln>
                  <a:noFill/>
                </a:ln>
                <a:solidFill>
                  <a:schemeClr val="tx1"/>
                </a:solidFill>
                <a:effectLst/>
                <a:latin typeface="Arial" charset="0"/>
                <a:ea typeface="ＭＳ Ｐゴシック" charset="-128"/>
              </a:rPr>
              <a:t>/</a:t>
            </a:r>
            <a:r>
              <a:rPr kumimoji="1" lang="ja-JP" altLang="en-US" i="1" strike="noStrike" cap="none" normalizeH="0" baseline="0" dirty="0">
                <a:ln>
                  <a:noFill/>
                </a:ln>
                <a:solidFill>
                  <a:schemeClr val="tx1"/>
                </a:solidFill>
                <a:effectLst/>
                <a:latin typeface="Arial" charset="0"/>
                <a:ea typeface="ＭＳ Ｐゴシック" charset="-128"/>
              </a:rPr>
              <a:t>優位性があり、</a:t>
            </a:r>
            <a:r>
              <a:rPr lang="ja-JP" altLang="en-US" i="1" dirty="0">
                <a:solidFill>
                  <a:schemeClr val="tx1"/>
                </a:solidFill>
              </a:rPr>
              <a:t>他社と比較して</a:t>
            </a:r>
            <a:r>
              <a:rPr kumimoji="1" lang="ja-JP" altLang="en-US" i="1" strike="noStrike" cap="none" normalizeH="0" baseline="0" dirty="0">
                <a:ln>
                  <a:noFill/>
                </a:ln>
                <a:solidFill>
                  <a:schemeClr val="tx1"/>
                </a:solidFill>
                <a:effectLst/>
                <a:latin typeface="Arial" charset="0"/>
                <a:ea typeface="ＭＳ Ｐゴシック" charset="-128"/>
              </a:rPr>
              <a:t>競争力確保が期待できるかという観点で記載してください</a:t>
            </a:r>
            <a:endParaRPr kumimoji="1" lang="en-US" altLang="ja-JP" i="1" strike="noStrike" cap="none" normalizeH="0" baseline="0" dirty="0">
              <a:ln>
                <a:noFill/>
              </a:ln>
              <a:solidFill>
                <a:schemeClr val="tx1"/>
              </a:solidFill>
              <a:effectLst/>
              <a:latin typeface="Arial" charset="0"/>
              <a:ea typeface="ＭＳ Ｐゴシック" charset="-128"/>
            </a:endParaRPr>
          </a:p>
          <a:p>
            <a:pPr marL="352425" lvl="1" indent="-169862" algn="l">
              <a:spcBef>
                <a:spcPct val="0"/>
              </a:spcBef>
              <a:buClr>
                <a:srgbClr val="969696"/>
              </a:buClr>
              <a:buSzPct val="70000"/>
              <a:buFont typeface="Wingdings" panose="05000000000000000000" pitchFamily="2" charset="2"/>
              <a:buChar char="l"/>
            </a:pPr>
            <a:r>
              <a:rPr kumimoji="1" lang="ja-JP" altLang="en-US" i="1" strike="noStrike" cap="none" normalizeH="0" baseline="0" dirty="0">
                <a:ln>
                  <a:noFill/>
                </a:ln>
                <a:solidFill>
                  <a:schemeClr val="tx1"/>
                </a:solidFill>
                <a:effectLst/>
                <a:latin typeface="Arial" charset="0"/>
                <a:ea typeface="ＭＳ Ｐゴシック" charset="-128"/>
              </a:rPr>
              <a:t>実証成果を活用したプロダクト</a:t>
            </a:r>
            <a:r>
              <a:rPr kumimoji="1" lang="en-US" altLang="ja-JP" i="1" strike="noStrike" cap="none" normalizeH="0" baseline="0" dirty="0">
                <a:ln>
                  <a:noFill/>
                </a:ln>
                <a:solidFill>
                  <a:schemeClr val="tx1"/>
                </a:solidFill>
                <a:effectLst/>
                <a:latin typeface="Arial" charset="0"/>
                <a:ea typeface="ＭＳ Ｐゴシック" charset="-128"/>
              </a:rPr>
              <a:t>/</a:t>
            </a:r>
            <a:r>
              <a:rPr kumimoji="1" lang="ja-JP" altLang="en-US" i="1" strike="noStrike" cap="none" normalizeH="0" baseline="0" dirty="0">
                <a:ln>
                  <a:noFill/>
                </a:ln>
                <a:solidFill>
                  <a:schemeClr val="tx1"/>
                </a:solidFill>
                <a:effectLst/>
                <a:latin typeface="Arial" charset="0"/>
                <a:ea typeface="ＭＳ Ｐゴシック" charset="-128"/>
              </a:rPr>
              <a:t>サービスへの模倣障壁を築くための戦略（知財戦略など）が適切に講じられているかという観点で記載してください</a:t>
            </a:r>
          </a:p>
          <a:p>
            <a:pPr marL="352425" lvl="1" indent="-169862" algn="l">
              <a:spcBef>
                <a:spcPct val="0"/>
              </a:spcBef>
              <a:buClr>
                <a:srgbClr val="969696"/>
              </a:buClr>
              <a:buSzPct val="70000"/>
              <a:buFont typeface="Wingdings" panose="05000000000000000000" pitchFamily="2" charset="2"/>
              <a:buChar char="l"/>
            </a:pPr>
            <a:r>
              <a:rPr kumimoji="1" lang="ja-JP" altLang="en-US" i="1" strike="noStrike" cap="none" normalizeH="0" baseline="0" dirty="0">
                <a:ln>
                  <a:noFill/>
                </a:ln>
                <a:solidFill>
                  <a:schemeClr val="tx1"/>
                </a:solidFill>
                <a:effectLst/>
                <a:latin typeface="Arial" charset="0"/>
                <a:ea typeface="ＭＳ Ｐゴシック" charset="-128"/>
              </a:rPr>
              <a:t>技術的な模倣障壁を構築することができているか、もしくは実証を通して構築できる見込みがあるかという観点で記載してください</a:t>
            </a:r>
            <a:endParaRPr kumimoji="1" lang="en-US" altLang="ja-JP" i="1" strike="noStrike" cap="none" normalizeH="0" baseline="0" dirty="0">
              <a:ln>
                <a:noFill/>
              </a:ln>
              <a:solidFill>
                <a:schemeClr val="tx1"/>
              </a:solidFill>
              <a:effectLst/>
              <a:latin typeface="Arial" charset="0"/>
              <a:ea typeface="ＭＳ Ｐゴシック" charset="-128"/>
            </a:endParaRPr>
          </a:p>
        </p:txBody>
      </p:sp>
    </p:spTree>
    <p:extLst>
      <p:ext uri="{BB962C8B-B14F-4D97-AF65-F5344CB8AC3E}">
        <p14:creationId xmlns:p14="http://schemas.microsoft.com/office/powerpoint/2010/main" val="4281746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3-1</a:t>
            </a:r>
            <a:r>
              <a:rPr lang="ja-JP" altLang="en-US" dirty="0">
                <a:solidFill>
                  <a:schemeClr val="tx1"/>
                </a:solidFill>
                <a:latin typeface="Arial" panose="020B0604020202020204" pitchFamily="34" charset="0"/>
                <a:ea typeface="ＭＳ Ｐゴシック" panose="020B0600070205080204" pitchFamily="50" charset="-128"/>
              </a:rPr>
              <a:t>：プロジェクトの目標と計画内容</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プロジェクトの目標、目標に対する実施事項、プロジェクト実施に際して想定される課題・リスクと対応策について記載してください。</a:t>
            </a:r>
            <a:endParaRPr lang="en-US" altLang="ja-JP" kern="0" dirty="0">
              <a:solidFill>
                <a:schemeClr val="tx1"/>
              </a:solidFill>
            </a:endParaRPr>
          </a:p>
        </p:txBody>
      </p:sp>
      <p:sp>
        <p:nvSpPr>
          <p:cNvPr id="10" name="正方形/長方形 9">
            <a:extLst>
              <a:ext uri="{FF2B5EF4-FFF2-40B4-BE49-F238E27FC236}">
                <a16:creationId xmlns:a16="http://schemas.microsoft.com/office/drawing/2014/main" id="{A05A28D3-DECB-406B-8354-9E81A823770E}"/>
              </a:ext>
            </a:extLst>
          </p:cNvPr>
          <p:cNvSpPr/>
          <p:nvPr/>
        </p:nvSpPr>
        <p:spPr bwMode="auto">
          <a:xfrm>
            <a:off x="415925" y="1981871"/>
            <a:ext cx="4465638" cy="4212742"/>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algn="l">
              <a:spcBef>
                <a:spcPct val="0"/>
              </a:spcBef>
              <a:buClr>
                <a:srgbClr val="5A5A5A"/>
              </a:buClr>
              <a:buSzPct val="100000"/>
            </a:pPr>
            <a:r>
              <a:rPr lang="en-US" altLang="ja-JP" sz="1200" dirty="0"/>
              <a:t>【</a:t>
            </a:r>
            <a:r>
              <a:rPr lang="ja-JP" altLang="en-US" sz="1200" dirty="0"/>
              <a:t>プロジェクトの目標・実施事項</a:t>
            </a:r>
            <a:r>
              <a:rPr lang="en-US" altLang="ja-JP" sz="1200" dirty="0"/>
              <a:t>】</a:t>
            </a:r>
          </a:p>
          <a:p>
            <a:pPr marL="352425" lvl="1" indent="-169862" algn="l">
              <a:spcBef>
                <a:spcPct val="0"/>
              </a:spcBef>
              <a:buClr>
                <a:srgbClr val="969696"/>
              </a:buClr>
              <a:buSzPct val="70000"/>
              <a:buFont typeface="Wingdings" panose="05000000000000000000" pitchFamily="2" charset="2"/>
              <a:buChar char="l"/>
            </a:pPr>
            <a:r>
              <a:rPr lang="ja-JP" altLang="en-US" i="1" dirty="0">
                <a:solidFill>
                  <a:schemeClr val="tx1"/>
                </a:solidFill>
              </a:rPr>
              <a:t>プロジェクトの目標（開発・実証の成果の目標）及びその妥当性を明確に記載してください</a:t>
            </a:r>
            <a:endParaRPr lang="en-US" altLang="ja-JP" i="1" dirty="0">
              <a:solidFill>
                <a:schemeClr val="tx1"/>
              </a:solidFill>
            </a:endParaRPr>
          </a:p>
          <a:p>
            <a:pPr marL="352425" lvl="1" indent="-169862" algn="l">
              <a:spcBef>
                <a:spcPct val="0"/>
              </a:spcBef>
              <a:buClr>
                <a:srgbClr val="969696"/>
              </a:buClr>
              <a:buSzPct val="70000"/>
              <a:buFont typeface="Wingdings" panose="05000000000000000000" pitchFamily="2" charset="2"/>
              <a:buChar char="l"/>
            </a:pPr>
            <a:r>
              <a:rPr lang="ja-JP" altLang="en-US" i="1" dirty="0">
                <a:solidFill>
                  <a:schemeClr val="tx1"/>
                </a:solidFill>
              </a:rPr>
              <a:t>プロジェクトの目標達成に向けた実施事項を記載してください</a:t>
            </a:r>
            <a:endParaRPr lang="en-US" altLang="ja-JP" i="1" dirty="0">
              <a:solidFill>
                <a:schemeClr val="tx1"/>
              </a:solidFill>
            </a:endParaRPr>
          </a:p>
          <a:p>
            <a:pPr marL="352425" lvl="1" indent="-169862" algn="l">
              <a:spcBef>
                <a:spcPct val="0"/>
              </a:spcBef>
              <a:buClr>
                <a:srgbClr val="969696"/>
              </a:buClr>
              <a:buSzPct val="70000"/>
              <a:buFont typeface="Wingdings" panose="05000000000000000000" pitchFamily="2" charset="2"/>
              <a:buChar char="l"/>
            </a:pPr>
            <a:endParaRPr kumimoji="1" lang="ja-JP" altLang="en-US" sz="1200" i="0" strike="noStrike" cap="none" normalizeH="0" baseline="0" dirty="0">
              <a:ln>
                <a:noFill/>
              </a:ln>
              <a:solidFill>
                <a:srgbClr val="000000"/>
              </a:solidFill>
              <a:effectLst/>
              <a:latin typeface="Arial" charset="0"/>
              <a:ea typeface="ＭＳ Ｐゴシック" charset="-128"/>
            </a:endParaRPr>
          </a:p>
        </p:txBody>
      </p:sp>
      <p:sp>
        <p:nvSpPr>
          <p:cNvPr id="11" name="正方形/長方形 10">
            <a:extLst>
              <a:ext uri="{FF2B5EF4-FFF2-40B4-BE49-F238E27FC236}">
                <a16:creationId xmlns:a16="http://schemas.microsoft.com/office/drawing/2014/main" id="{282903A0-BEF8-46C1-A083-FF6AEBCD068D}"/>
              </a:ext>
            </a:extLst>
          </p:cNvPr>
          <p:cNvSpPr/>
          <p:nvPr/>
        </p:nvSpPr>
        <p:spPr bwMode="auto">
          <a:xfrm>
            <a:off x="5024439" y="1981871"/>
            <a:ext cx="4465638" cy="4212742"/>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algn="l">
              <a:spcBef>
                <a:spcPct val="0"/>
              </a:spcBef>
            </a:pPr>
            <a:r>
              <a:rPr lang="en-US" altLang="ja-JP" sz="1200" dirty="0"/>
              <a:t>【</a:t>
            </a:r>
            <a:r>
              <a:rPr lang="ja-JP" altLang="en-US" sz="1200" dirty="0"/>
              <a:t>想定される課題・リスクと対応策</a:t>
            </a:r>
            <a:r>
              <a:rPr lang="en-US" altLang="ja-JP" sz="1200" dirty="0"/>
              <a:t>】</a:t>
            </a:r>
          </a:p>
          <a:p>
            <a:pPr marL="323056" lvl="1" indent="-155707" algn="l">
              <a:spcBef>
                <a:spcPct val="0"/>
              </a:spcBef>
              <a:buClr>
                <a:srgbClr val="969696"/>
              </a:buClr>
              <a:buSzPct val="70000"/>
              <a:buFont typeface="Wingdings" panose="05000000000000000000" pitchFamily="2" charset="2"/>
              <a:buChar char="l"/>
            </a:pPr>
            <a:r>
              <a:rPr lang="ja-JP" altLang="en-US" i="1" dirty="0">
                <a:solidFill>
                  <a:schemeClr val="tx1"/>
                </a:solidFill>
              </a:rPr>
              <a:t>目標達成に向けて想定される課題・リスクへの対策を記載してください</a:t>
            </a:r>
            <a:endParaRPr lang="en-US" altLang="ja-JP" i="1" dirty="0">
              <a:solidFill>
                <a:schemeClr val="tx1"/>
              </a:solidFill>
            </a:endParaRPr>
          </a:p>
        </p:txBody>
      </p:sp>
      <p:sp>
        <p:nvSpPr>
          <p:cNvPr id="12" name="正方形/長方形 11">
            <a:extLst>
              <a:ext uri="{FF2B5EF4-FFF2-40B4-BE49-F238E27FC236}">
                <a16:creationId xmlns:a16="http://schemas.microsoft.com/office/drawing/2014/main" id="{B787FB5B-380E-401C-B060-BFFA84CA1084}"/>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Tree>
    <p:extLst>
      <p:ext uri="{BB962C8B-B14F-4D97-AF65-F5344CB8AC3E}">
        <p14:creationId xmlns:p14="http://schemas.microsoft.com/office/powerpoint/2010/main" val="1489945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3-2</a:t>
            </a:r>
            <a:r>
              <a:rPr lang="ja-JP" altLang="en-US" dirty="0">
                <a:solidFill>
                  <a:schemeClr val="tx1"/>
                </a:solidFill>
                <a:latin typeface="Arial" panose="020B0604020202020204" pitchFamily="34" charset="0"/>
                <a:ea typeface="ＭＳ Ｐゴシック" panose="020B0600070205080204" pitchFamily="50" charset="-128"/>
              </a:rPr>
              <a:t>：スケジュール</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100841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プロジェクトの実施スケジュール（準備</a:t>
            </a:r>
            <a:r>
              <a:rPr lang="en-US" altLang="ja-JP" kern="0" dirty="0">
                <a:solidFill>
                  <a:schemeClr val="tx1"/>
                </a:solidFill>
              </a:rPr>
              <a:t>-</a:t>
            </a:r>
            <a:r>
              <a:rPr lang="ja-JP" altLang="en-US" kern="0" dirty="0">
                <a:solidFill>
                  <a:schemeClr val="tx1"/>
                </a:solidFill>
              </a:rPr>
              <a:t>実施</a:t>
            </a:r>
            <a:r>
              <a:rPr lang="en-US" altLang="ja-JP" kern="0" dirty="0">
                <a:solidFill>
                  <a:schemeClr val="tx1"/>
                </a:solidFill>
              </a:rPr>
              <a:t>-</a:t>
            </a:r>
            <a:r>
              <a:rPr lang="ja-JP" altLang="en-US" kern="0" dirty="0">
                <a:solidFill>
                  <a:schemeClr val="tx1"/>
                </a:solidFill>
              </a:rPr>
              <a:t>効果検証における実施事項</a:t>
            </a:r>
            <a:r>
              <a:rPr lang="en-US" altLang="ja-JP" kern="0" dirty="0">
                <a:solidFill>
                  <a:schemeClr val="tx1"/>
                </a:solidFill>
              </a:rPr>
              <a:t>/</a:t>
            </a:r>
            <a:r>
              <a:rPr lang="ja-JP" altLang="en-US" kern="0" dirty="0">
                <a:solidFill>
                  <a:schemeClr val="tx1"/>
                </a:solidFill>
              </a:rPr>
              <a:t>実施期間）を記載してください。</a:t>
            </a:r>
            <a:endParaRPr lang="en-US" altLang="ja-JP"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また、原則として</a:t>
            </a:r>
            <a:r>
              <a:rPr lang="en-US" altLang="ja-JP" kern="0" dirty="0">
                <a:solidFill>
                  <a:schemeClr val="tx1"/>
                </a:solidFill>
              </a:rPr>
              <a:t>TRL</a:t>
            </a:r>
            <a:r>
              <a:rPr lang="ja-JP" altLang="en-US" kern="0" dirty="0">
                <a:solidFill>
                  <a:schemeClr val="tx1"/>
                </a:solidFill>
              </a:rPr>
              <a:t>レベルが上がる段階等、一定の技術の確立がされた段階でステージゲート審査を設定し、そのステージゲート審査までに解決している技術的な課題や達成している技術レベルを記載してください。</a:t>
            </a:r>
          </a:p>
        </p:txBody>
      </p:sp>
      <p:sp>
        <p:nvSpPr>
          <p:cNvPr id="6" name="正方形/長方形 5">
            <a:extLst>
              <a:ext uri="{FF2B5EF4-FFF2-40B4-BE49-F238E27FC236}">
                <a16:creationId xmlns:a16="http://schemas.microsoft.com/office/drawing/2014/main" id="{44F0711D-B5FB-46B0-8AC6-82765FC07A1B}"/>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Tree>
    <p:extLst>
      <p:ext uri="{BB962C8B-B14F-4D97-AF65-F5344CB8AC3E}">
        <p14:creationId xmlns:p14="http://schemas.microsoft.com/office/powerpoint/2010/main" val="3370722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3-3</a:t>
            </a:r>
            <a:r>
              <a:rPr lang="ja-JP" altLang="en-US" dirty="0">
                <a:solidFill>
                  <a:schemeClr val="tx1"/>
                </a:solidFill>
                <a:latin typeface="Arial" panose="020B0604020202020204" pitchFamily="34" charset="0"/>
                <a:ea typeface="ＭＳ Ｐゴシック" panose="020B0600070205080204" pitchFamily="50" charset="-128"/>
              </a:rPr>
              <a:t>：実施体制・実施拠点（</a:t>
            </a:r>
            <a:r>
              <a:rPr lang="en-US" altLang="ja-JP" dirty="0">
                <a:solidFill>
                  <a:schemeClr val="tx1"/>
                </a:solidFill>
                <a:latin typeface="Arial" panose="020B0604020202020204" pitchFamily="34" charset="0"/>
                <a:ea typeface="ＭＳ Ｐゴシック" panose="020B0600070205080204" pitchFamily="50" charset="-128"/>
              </a:rPr>
              <a:t>1/3</a:t>
            </a:r>
            <a:r>
              <a:rPr lang="ja-JP" altLang="en-US" dirty="0">
                <a:solidFill>
                  <a:schemeClr val="tx1"/>
                </a:solidFill>
                <a:latin typeface="Arial" panose="020B0604020202020204" pitchFamily="34" charset="0"/>
                <a:ea typeface="ＭＳ Ｐゴシック" panose="020B0600070205080204" pitchFamily="50" charset="-128"/>
              </a:rPr>
              <a:t>）</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100841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実施体制として法人単位でプロジェクトに参画する法人名とその具体的な役割（役割に応じて経営力、事業開発力、対外折衝力、資金管理体制が備わっていることを含む）を記載してください。</a:t>
            </a:r>
            <a:r>
              <a:rPr lang="en-US" altLang="ja-JP" kern="0" baseline="30000" dirty="0">
                <a:solidFill>
                  <a:schemeClr val="tx1"/>
                </a:solidFill>
              </a:rPr>
              <a:t>1</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コンソーシアム等、社外の連携先が存在する場合、連携先も含めた実施体制を記載してください。</a:t>
            </a:r>
            <a:endParaRPr lang="en-US" altLang="ja-JP" kern="0" dirty="0">
              <a:solidFill>
                <a:schemeClr val="tx1"/>
              </a:solidFill>
            </a:endParaRPr>
          </a:p>
        </p:txBody>
      </p:sp>
      <p:graphicFrame>
        <p:nvGraphicFramePr>
          <p:cNvPr id="2" name="表 1">
            <a:extLst>
              <a:ext uri="{FF2B5EF4-FFF2-40B4-BE49-F238E27FC236}">
                <a16:creationId xmlns:a16="http://schemas.microsoft.com/office/drawing/2014/main" id="{A1DD64E3-381E-4D08-8A7A-0331040F480F}"/>
              </a:ext>
            </a:extLst>
          </p:cNvPr>
          <p:cNvGraphicFramePr>
            <a:graphicFrameLocks noGrp="1"/>
          </p:cNvGraphicFramePr>
          <p:nvPr>
            <p:extLst>
              <p:ext uri="{D42A27DB-BD31-4B8C-83A1-F6EECF244321}">
                <p14:modId xmlns:p14="http://schemas.microsoft.com/office/powerpoint/2010/main" val="90866125"/>
              </p:ext>
            </p:extLst>
          </p:nvPr>
        </p:nvGraphicFramePr>
        <p:xfrm>
          <a:off x="422275" y="2403566"/>
          <a:ext cx="9067800" cy="3836897"/>
        </p:xfrm>
        <a:graphic>
          <a:graphicData uri="http://schemas.openxmlformats.org/drawingml/2006/table">
            <a:tbl>
              <a:tblPr firstRow="1" bandRow="1">
                <a:tableStyleId>{5C22544A-7EE6-4342-B048-85BDC9FD1C3A}</a:tableStyleId>
              </a:tblPr>
              <a:tblGrid>
                <a:gridCol w="779508">
                  <a:extLst>
                    <a:ext uri="{9D8B030D-6E8A-4147-A177-3AD203B41FA5}">
                      <a16:colId xmlns:a16="http://schemas.microsoft.com/office/drawing/2014/main" val="3869676710"/>
                    </a:ext>
                  </a:extLst>
                </a:gridCol>
                <a:gridCol w="2325188">
                  <a:extLst>
                    <a:ext uri="{9D8B030D-6E8A-4147-A177-3AD203B41FA5}">
                      <a16:colId xmlns:a16="http://schemas.microsoft.com/office/drawing/2014/main" val="1597186657"/>
                    </a:ext>
                  </a:extLst>
                </a:gridCol>
                <a:gridCol w="5963104">
                  <a:extLst>
                    <a:ext uri="{9D8B030D-6E8A-4147-A177-3AD203B41FA5}">
                      <a16:colId xmlns:a16="http://schemas.microsoft.com/office/drawing/2014/main" val="1572781711"/>
                    </a:ext>
                  </a:extLst>
                </a:gridCol>
              </a:tblGrid>
              <a:tr h="415439">
                <a:tc>
                  <a:txBody>
                    <a:bodyPr/>
                    <a:lstStyle/>
                    <a:p>
                      <a:pPr algn="ctr"/>
                      <a:r>
                        <a:rPr kumimoji="1" lang="en-US" altLang="ja-JP"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a:t>
                      </a:r>
                      <a:endPar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baseline="0"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法人名</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当事業での具体的な役割</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2283755209"/>
                  </a:ext>
                </a:extLst>
              </a:tr>
              <a:tr h="1140486">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1</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endParaRPr kumimoji="1" lang="ja-JP" altLang="en-US" sz="11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endParaRPr kumimoji="1" lang="ja-JP" altLang="en-US" sz="11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955831769"/>
                  </a:ext>
                </a:extLst>
              </a:tr>
              <a:tr h="1140486">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2</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endParaRPr kumimoji="1" lang="ja-JP" altLang="en-US" sz="11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endParaRPr kumimoji="1" lang="ja-JP" altLang="en-US" sz="11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4114413364"/>
                  </a:ext>
                </a:extLst>
              </a:tr>
              <a:tr h="1140486">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3</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endParaRPr kumimoji="1" lang="ja-JP" altLang="en-US" sz="11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endParaRPr kumimoji="1" lang="ja-JP" altLang="en-US" sz="11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91631355"/>
                  </a:ext>
                </a:extLst>
              </a:tr>
            </a:tbl>
          </a:graphicData>
        </a:graphic>
      </p:graphicFrame>
      <p:sp>
        <p:nvSpPr>
          <p:cNvPr id="11" name="FootNote1">
            <a:extLst>
              <a:ext uri="{FF2B5EF4-FFF2-40B4-BE49-F238E27FC236}">
                <a16:creationId xmlns:a16="http://schemas.microsoft.com/office/drawing/2014/main" id="{3F94053D-FA93-42BF-991C-65063B574C4B}"/>
              </a:ext>
            </a:extLst>
          </p:cNvPr>
          <p:cNvSpPr txBox="1">
            <a:spLocks noChangeArrowheads="1"/>
          </p:cNvSpPr>
          <p:nvPr/>
        </p:nvSpPr>
        <p:spPr bwMode="auto">
          <a:xfrm>
            <a:off x="422276" y="6388621"/>
            <a:ext cx="6150695" cy="3851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defPPr>
              <a:defRPr lang="en-US"/>
            </a:defPPr>
            <a:lvl1pPr marL="357188" indent="-357188" defTabSz="987425">
              <a:tabLst>
                <a:tab pos="295275" algn="r"/>
              </a:tabLst>
              <a:defRPr kumimoji="1" sz="800">
                <a:solidFill>
                  <a:srgbClr val="000000"/>
                </a:solidFill>
                <a:latin typeface="Arial"/>
                <a:ea typeface="ＭＳ Ｐゴシック"/>
              </a:defRPr>
            </a:lvl1pPr>
            <a:lvl2pPr marL="717550" defTabSz="987425" eaLnBrk="0" hangingPunct="0">
              <a:tabLst>
                <a:tab pos="295275" algn="r"/>
              </a:tabLst>
              <a:defRPr kumimoji="1" sz="2400">
                <a:latin typeface="Times New Roman" pitchFamily="18" charset="0"/>
                <a:ea typeface="ＭＳ Ｐゴシック" charset="-128"/>
              </a:defRPr>
            </a:lvl2pPr>
            <a:lvl3pPr defTabSz="987425" eaLnBrk="0" hangingPunct="0">
              <a:tabLst>
                <a:tab pos="295275" algn="r"/>
              </a:tabLst>
              <a:defRPr kumimoji="1" sz="2400">
                <a:latin typeface="Times New Roman" pitchFamily="18" charset="0"/>
                <a:ea typeface="ＭＳ Ｐゴシック" charset="-128"/>
              </a:defRPr>
            </a:lvl3pPr>
            <a:lvl4pPr marL="1370013" defTabSz="987425" eaLnBrk="0" hangingPunct="0">
              <a:tabLst>
                <a:tab pos="295275" algn="r"/>
              </a:tabLst>
              <a:defRPr kumimoji="1" sz="2400">
                <a:latin typeface="Times New Roman" pitchFamily="18" charset="0"/>
                <a:ea typeface="ＭＳ Ｐゴシック" charset="-128"/>
              </a:defRPr>
            </a:lvl4pPr>
            <a:lvl5pPr defTabSz="987425" eaLnBrk="0" hangingPunct="0">
              <a:tabLst>
                <a:tab pos="295275" algn="r"/>
              </a:tabLst>
              <a:defRPr kumimoji="1" sz="2400">
                <a:latin typeface="Times New Roman" pitchFamily="18" charset="0"/>
                <a:ea typeface="ＭＳ Ｐゴシック" charset="-128"/>
              </a:defRPr>
            </a:lvl5pPr>
            <a:lvl6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6pPr>
            <a:lvl7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7pPr>
            <a:lvl8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8pPr>
            <a:lvl9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9pPr>
          </a:lstStyle>
          <a:p>
            <a:pPr algn="l"/>
            <a:r>
              <a:rPr lang="ja-JP" altLang="en-US" sz="900" dirty="0"/>
              <a:t>（注）	</a:t>
            </a:r>
            <a:r>
              <a:rPr lang="en-US" altLang="ja-JP" sz="900" dirty="0"/>
              <a:t>1.	</a:t>
            </a:r>
            <a:r>
              <a:rPr lang="ja-JP" altLang="en-US" sz="900" dirty="0"/>
              <a:t>行が不足する場合は追加してください</a:t>
            </a:r>
            <a:endParaRPr lang="en-US" altLang="ja-JP" sz="900" dirty="0"/>
          </a:p>
          <a:p>
            <a:pPr algn="l"/>
            <a:r>
              <a:rPr lang="ja-JP" altLang="en-US" sz="900" dirty="0"/>
              <a:t>　　　</a:t>
            </a:r>
            <a:r>
              <a:rPr lang="en-US" altLang="ja-JP" sz="900" dirty="0"/>
              <a:t>2.</a:t>
            </a:r>
            <a:r>
              <a:rPr lang="ja-JP" altLang="en-US" sz="900" dirty="0"/>
              <a:t>当事業以外に従事しない従業員がいる場合は、「専属」に「◯」を記入してください</a:t>
            </a:r>
          </a:p>
        </p:txBody>
      </p:sp>
      <p:sp>
        <p:nvSpPr>
          <p:cNvPr id="8" name="正方形/長方形 7">
            <a:extLst>
              <a:ext uri="{FF2B5EF4-FFF2-40B4-BE49-F238E27FC236}">
                <a16:creationId xmlns:a16="http://schemas.microsoft.com/office/drawing/2014/main" id="{A2FF461A-DE99-46A7-A728-3A946F28DF2E}"/>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Tree>
    <p:extLst>
      <p:ext uri="{BB962C8B-B14F-4D97-AF65-F5344CB8AC3E}">
        <p14:creationId xmlns:p14="http://schemas.microsoft.com/office/powerpoint/2010/main" val="24666919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0.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1.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2.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3.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4.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5.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6.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7.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8.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9.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0.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1.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2.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3.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4.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3.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4.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5.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6.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7.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8.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9.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heme/theme1.xml><?xml version="1.0" encoding="utf-8"?>
<a:theme xmlns:a="http://schemas.openxmlformats.org/drawingml/2006/main" name="1_新しいﾌﾟﾚｾﾞﾝﾃｰｼｮﾝ">
  <a:themeElements>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fontScheme name="1_新しいﾌﾟﾚｾﾞﾝﾃｰｼｮﾝ">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lnDef>
  </a:objectDefaults>
  <a:extraClrSchemeLst>
    <a:extraClrScheme>
      <a:clrScheme name="1_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8">
        <a:dk1>
          <a:srgbClr val="000000"/>
        </a:dk1>
        <a:lt1>
          <a:srgbClr val="FFFFFF"/>
        </a:lt1>
        <a:dk2>
          <a:srgbClr val="000000"/>
        </a:dk2>
        <a:lt2>
          <a:srgbClr val="5A5A5A"/>
        </a:lt2>
        <a:accent1>
          <a:srgbClr val="CCDAEC"/>
        </a:accent1>
        <a:accent2>
          <a:srgbClr val="F1DB9D"/>
        </a:accent2>
        <a:accent3>
          <a:srgbClr val="FFFFFF"/>
        </a:accent3>
        <a:accent4>
          <a:srgbClr val="000000"/>
        </a:accent4>
        <a:accent5>
          <a:srgbClr val="E2EAF4"/>
        </a:accent5>
        <a:accent6>
          <a:srgbClr val="DAC68E"/>
        </a:accent6>
        <a:hlink>
          <a:srgbClr val="DADADA"/>
        </a:hlink>
        <a:folHlink>
          <a:srgbClr val="3D6AA7"/>
        </a:folHlink>
      </a:clrScheme>
      <a:clrMap bg1="lt1" tx1="dk1" bg2="lt2" tx2="dk2" accent1="accent1" accent2="accent2" accent3="accent3" accent4="accent4" accent5="accent5" accent6="accent6" hlink="hlink" folHlink="folHlink"/>
    </a:extraClrScheme>
    <a:extraClrScheme>
      <a:clrScheme name="1_新しいﾌﾟﾚｾﾞﾝﾃｰｼｮﾝ 9">
        <a:dk1>
          <a:srgbClr val="000000"/>
        </a:dk1>
        <a:lt1>
          <a:srgbClr val="FFFFFF"/>
        </a:lt1>
        <a:dk2>
          <a:srgbClr val="000000"/>
        </a:dk2>
        <a:lt2>
          <a:srgbClr val="5A5A5A"/>
        </a:lt2>
        <a:accent1>
          <a:srgbClr val="CCDAEC"/>
        </a:accent1>
        <a:accent2>
          <a:srgbClr val="3D6AA7"/>
        </a:accent2>
        <a:accent3>
          <a:srgbClr val="FFFFFF"/>
        </a:accent3>
        <a:accent4>
          <a:srgbClr val="000000"/>
        </a:accent4>
        <a:accent5>
          <a:srgbClr val="E2EAF4"/>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URC2016">
  <a:themeElements>
    <a:clrScheme name="海外テンプレート">
      <a:dk1>
        <a:sysClr val="windowText" lastClr="000000"/>
      </a:dk1>
      <a:lt1>
        <a:sysClr val="window" lastClr="FFFFFF"/>
      </a:lt1>
      <a:dk2>
        <a:srgbClr val="5A5A5A"/>
      </a:dk2>
      <a:lt2>
        <a:srgbClr val="E60000"/>
      </a:lt2>
      <a:accent1>
        <a:srgbClr val="6367B4"/>
      </a:accent1>
      <a:accent2>
        <a:srgbClr val="D29B00"/>
      </a:accent2>
      <a:accent3>
        <a:srgbClr val="739A89"/>
      </a:accent3>
      <a:accent4>
        <a:srgbClr val="742B56"/>
      </a:accent4>
      <a:accent5>
        <a:srgbClr val="CB5A19"/>
      </a:accent5>
      <a:accent6>
        <a:srgbClr val="1B4B7D"/>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C6D2DE"/>
        </a:solidFill>
        <a:ln w="12700" cap="flat" cmpd="sng" algn="ctr">
          <a:solidFill>
            <a:srgbClr val="C6D2DE"/>
          </a:solidFill>
          <a:prstDash val="solid"/>
          <a:round/>
          <a:headEnd type="none" w="med" len="med"/>
          <a:tailEnd type="none" w="med" len="med"/>
        </a:ln>
        <a:effectLst/>
      </a:spPr>
      <a:bodyPr rot="0" spcFirstLastPara="0" vertOverflow="overflow" horzOverflow="overflow" vert="horz" wrap="square" lIns="53975" tIns="53975" rIns="53975" bIns="53975" numCol="1" spcCol="0" rtlCol="0" fromWordArt="0" anchor="ctr" anchorCtr="0" forceAA="0" compatLnSpc="1">
        <a:prstTxWarp prst="textNoShape">
          <a:avLst/>
        </a:prstTxWarp>
        <a:noAutofit/>
      </a:bodyPr>
      <a:lstStyle>
        <a:defPPr algn="ctr">
          <a:defRPr kumimoji="1" sz="1100" dirty="0" smtClean="0">
            <a:solidFill>
              <a:srgbClr val="000000"/>
            </a:solidFill>
            <a:latin typeface="Arial" panose="020B0604020202020204" pitchFamily="34" charset="0"/>
            <a:ea typeface="ＭＳ Ｐゴシック" panose="020B0600070205080204" pitchFamily="50" charset="-128"/>
          </a:defRPr>
        </a:defPPr>
      </a:lstStyle>
      <a:style>
        <a:lnRef idx="1">
          <a:schemeClr val="accent1"/>
        </a:lnRef>
        <a:fillRef idx="3">
          <a:schemeClr val="accent1"/>
        </a:fillRef>
        <a:effectRef idx="2">
          <a:schemeClr val="accent1"/>
        </a:effectRef>
        <a:fontRef idx="minor">
          <a:schemeClr val="lt1"/>
        </a:fontRef>
      </a:style>
    </a:spDef>
    <a:lnDef>
      <a:spPr>
        <a:ln w="9525">
          <a:solidFill>
            <a:schemeClr val="tx1"/>
          </a:solidFill>
        </a:ln>
        <a:effectLst/>
      </a:spPr>
      <a:bodyPr/>
      <a:lstStyle/>
      <a:style>
        <a:lnRef idx="2">
          <a:schemeClr val="accent1"/>
        </a:lnRef>
        <a:fillRef idx="0">
          <a:schemeClr val="accent1"/>
        </a:fillRef>
        <a:effectRef idx="1">
          <a:schemeClr val="accent1"/>
        </a:effectRef>
        <a:fontRef idx="minor">
          <a:schemeClr val="tx1"/>
        </a:fontRef>
      </a:style>
    </a:lnDef>
    <a:txDef>
      <a:spPr>
        <a:noFill/>
        <a:ln w="12700">
          <a:noFill/>
        </a:ln>
      </a:spPr>
      <a:bodyPr wrap="square" lIns="54000" tIns="54000" rIns="54000" bIns="54000" rtlCol="0" anchor="t" anchorCtr="0">
        <a:noAutofit/>
      </a:bodyPr>
      <a:lstStyle>
        <a:defPPr defTabSz="495330">
          <a:spcBef>
            <a:spcPts val="528"/>
          </a:spcBef>
          <a:spcAft>
            <a:spcPct val="0"/>
          </a:spcAft>
          <a:defRPr kumimoji="1" sz="1100" dirty="0" smtClean="0">
            <a:solidFill>
              <a:prstClr val="black"/>
            </a:solidFill>
            <a:latin typeface="Arial"/>
            <a:ea typeface="ＭＳ Ｐゴシック"/>
          </a:defRPr>
        </a:defPPr>
      </a:lstStyle>
    </a:txDef>
  </a:objectDefaults>
  <a:extraClrSchemeLst/>
  <a:extLst>
    <a:ext uri="{05A4C25C-085E-4340-85A3-A5531E510DB2}">
      <thm15:themeFamily xmlns:thm15="http://schemas.microsoft.com/office/thememl/2012/main" name="15.PPTX" id="{E5466BE2-E1FD-466D-B1D0-18BB32089B11}" vid="{077DD66F-F7A5-4E7F-B83B-9D35896D51D9}"/>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4fca366-81b3-4a94-a4ef-f578883d3b8f">
      <Terms xmlns="http://schemas.microsoft.com/office/infopath/2007/PartnerControls"/>
    </lcf76f155ced4ddcb4097134ff3c332f>
    <TaxCatchAll xmlns="c3d0f517-be94-47e5-a224-50332926ac8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DF1D16939E905D4C8D69A339DBD65B15" ma:contentTypeVersion="10" ma:contentTypeDescription="新しいドキュメントを作成します。" ma:contentTypeScope="" ma:versionID="c8f39545d1259ef5bab696e9888499b9">
  <xsd:schema xmlns:xsd="http://www.w3.org/2001/XMLSchema" xmlns:xs="http://www.w3.org/2001/XMLSchema" xmlns:p="http://schemas.microsoft.com/office/2006/metadata/properties" xmlns:ns2="c4fca366-81b3-4a94-a4ef-f578883d3b8f" xmlns:ns3="c3d0f517-be94-47e5-a224-50332926ac84" targetNamespace="http://schemas.microsoft.com/office/2006/metadata/properties" ma:root="true" ma:fieldsID="69d71d2aaccdcf2d6b76bbbdb18bee3f" ns2:_="" ns3:_="">
    <xsd:import namespace="c4fca366-81b3-4a94-a4ef-f578883d3b8f"/>
    <xsd:import namespace="c3d0f517-be94-47e5-a224-50332926ac84"/>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4fca366-81b3-4a94-a4ef-f578883d3b8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8e93605e-8189-4175-a667-c1447a41dacc"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3d0f517-be94-47e5-a224-50332926ac84"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47abae46-870b-4aef-807b-fd9285b8468d}" ma:internalName="TaxCatchAll" ma:showField="CatchAllData" ma:web="c3d0f517-be94-47e5-a224-50332926ac84">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29C6677-7C4B-49D2-856A-F09E6A78A750}">
  <ds:schemaRefs>
    <ds:schemaRef ds:uri="c4fca366-81b3-4a94-a4ef-f578883d3b8f"/>
    <ds:schemaRef ds:uri="http://purl.org/dc/terms/"/>
    <ds:schemaRef ds:uri="http://purl.org/dc/dcmitype/"/>
    <ds:schemaRef ds:uri="c3d0f517-be94-47e5-a224-50332926ac84"/>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purl.org/dc/elements/1.1/"/>
  </ds:schemaRefs>
</ds:datastoreItem>
</file>

<file path=customXml/itemProps2.xml><?xml version="1.0" encoding="utf-8"?>
<ds:datastoreItem xmlns:ds="http://schemas.openxmlformats.org/officeDocument/2006/customXml" ds:itemID="{77C44292-717A-4F75-99B7-F66F678A4215}">
  <ds:schemaRefs>
    <ds:schemaRef ds:uri="http://schemas.microsoft.com/sharepoint/v3/contenttype/forms"/>
  </ds:schemaRefs>
</ds:datastoreItem>
</file>

<file path=customXml/itemProps3.xml><?xml version="1.0" encoding="utf-8"?>
<ds:datastoreItem xmlns:ds="http://schemas.openxmlformats.org/officeDocument/2006/customXml" ds:itemID="{E2B33AE3-82CC-4F78-9DF5-1F83C269C3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4fca366-81b3-4a94-a4ef-f578883d3b8f"/>
    <ds:schemaRef ds:uri="c3d0f517-be94-47e5-a224-50332926ac8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2740</Words>
  <Application>Microsoft Office PowerPoint</Application>
  <PresentationFormat>A4 210 x 297 mm</PresentationFormat>
  <Paragraphs>324</Paragraphs>
  <Slides>19</Slides>
  <Notes>19</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19</vt:i4>
      </vt:variant>
    </vt:vector>
  </HeadingPairs>
  <TitlesOfParts>
    <vt:vector size="26" baseType="lpstr">
      <vt:lpstr>ＭＳ Ｐゴシック</vt:lpstr>
      <vt:lpstr>ＭＳ Ｐ明朝</vt:lpstr>
      <vt:lpstr>Arial</vt:lpstr>
      <vt:lpstr>Times New Roman</vt:lpstr>
      <vt:lpstr>Wingdings</vt:lpstr>
      <vt:lpstr>1_新しいﾌﾟﾚｾﾞﾝﾃｰｼｮﾝ</vt:lpstr>
      <vt:lpstr>MURC2016</vt:lpstr>
      <vt:lpstr>厚生労働省　中小企業イノベーション創出推進事業  プロジェクト計画書</vt:lpstr>
      <vt:lpstr>1：プロジェクトサマリー</vt:lpstr>
      <vt:lpstr>2-1：市場規模・市場の成長性</vt:lpstr>
      <vt:lpstr>2-2：ターゲット及び、ターゲットのニーズの強さ</vt:lpstr>
      <vt:lpstr>2-3：ターゲットのニーズに対する解決手段</vt:lpstr>
      <vt:lpstr>2-4：競争優位性</vt:lpstr>
      <vt:lpstr>3-1：プロジェクトの目標と計画内容</vt:lpstr>
      <vt:lpstr>3-2：スケジュール</vt:lpstr>
      <vt:lpstr>3-3：実施体制・実施拠点（1/3）</vt:lpstr>
      <vt:lpstr>3-3：実施体制・実施拠点（2/3）</vt:lpstr>
      <vt:lpstr>3-3：実施体制・実施拠点（3/3）</vt:lpstr>
      <vt:lpstr>3-4：プロジェクトに必要な経費、資金計画</vt:lpstr>
      <vt:lpstr>4-1：プロジェクト成果の社会実装に向けた絵姿</vt:lpstr>
      <vt:lpstr>4-2：プロジェクト成果（自社ビジネスへの効果）の詳細</vt:lpstr>
      <vt:lpstr>4-3：波及効果（プロジェクト成果による市場の創出）の詳細（2/2）</vt:lpstr>
      <vt:lpstr>5-1：コンソーシアムの構成員情報・連携体制</vt:lpstr>
      <vt:lpstr>5-2：スタートアップに対する支援・関与事項</vt:lpstr>
      <vt:lpstr>5-3：（プロジェクト実証期間中の）プロジェクトが加速化、プロジェクト成果が最大化される理由</vt:lpstr>
      <vt:lpstr>5-4：（プロジェクト終了後の）プロジェクト成果を社会実装することが加速化、社会実装による 市場創出のインパクトが最大化される理由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2019-04-04T07:02:18Z</dcterms:created>
  <dcterms:modified xsi:type="dcterms:W3CDTF">2023-08-07T00:05:30Z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0x0101002019FEE8953A3F4480CB729AC2234149</vt:lpwstr>
  </property>
</Properties>
</file>