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49" autoAdjust="0"/>
    <p:restoredTop sz="96353" autoAdjust="0"/>
  </p:normalViewPr>
  <p:slideViewPr>
    <p:cSldViewPr snapToGrid="0" showGuides="1">
      <p:cViewPr varScale="1">
        <p:scale>
          <a:sx n="114" d="100"/>
          <a:sy n="114" d="100"/>
        </p:scale>
        <p:origin x="1614" y="84"/>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2023/4/13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2023/4/13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2023/4/13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2023/4/13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2023/4/13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3.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13.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ags" Target="../tags/tag7.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D296BB90-379B-4172-8028-8A83C49B5BD3}"/>
              </a:ext>
            </a:extLst>
          </p:cNvPr>
          <p:cNvGraphicFramePr>
            <a:graphicFrameLocks noChangeAspect="1"/>
          </p:cNvGraphicFramePr>
          <p:nvPr>
            <p:custDataLst>
              <p:tags r:id="rId5"/>
            </p:custDataLst>
            <p:extLst>
              <p:ext uri="{D42A27DB-BD31-4B8C-83A1-F6EECF244321}">
                <p14:modId xmlns:p14="http://schemas.microsoft.com/office/powerpoint/2010/main" val="12005484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D296BB90-379B-4172-8028-8A83C49B5BD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BF019A2D-B347-4310-B0AF-32E65F7C495B}"/>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F828ACA-F4C8-4AC5-BB00-B0840EB1A142}"/>
              </a:ext>
            </a:extLst>
          </p:cNvPr>
          <p:cNvGraphicFramePr>
            <a:graphicFrameLocks noChangeAspect="1"/>
          </p:cNvGraphicFramePr>
          <p:nvPr>
            <p:custDataLst>
              <p:tags r:id="rId6"/>
            </p:custDataLst>
            <p:extLst>
              <p:ext uri="{D42A27DB-BD31-4B8C-83A1-F6EECF244321}">
                <p14:modId xmlns:p14="http://schemas.microsoft.com/office/powerpoint/2010/main" val="2239455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7F828ACA-F4C8-4AC5-BB00-B0840EB1A142}"/>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2023/4/13</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F2E3FE7C-3ED8-423F-97A9-56EF6D98F01B}"/>
              </a:ext>
            </a:extLst>
          </p:cNvPr>
          <p:cNvGraphicFramePr>
            <a:graphicFrameLocks noChangeAspect="1"/>
          </p:cNvGraphicFramePr>
          <p:nvPr>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F2E3FE7C-3ED8-423F-97A9-56EF6D98F01B}"/>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0CAE8E90-DCD3-4095-BF21-63573A1E7C3A}"/>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8F384106-50F0-4EFC-BB31-92C50D250E68}"/>
              </a:ext>
            </a:extLst>
          </p:cNvPr>
          <p:cNvGraphicFramePr>
            <a:graphicFrameLocks noChangeAspect="1"/>
          </p:cNvGraphicFramePr>
          <p:nvPr>
            <p:custDataLst>
              <p:tags r:id="rId6"/>
            </p:custDataLst>
            <p:extLst>
              <p:ext uri="{D42A27DB-BD31-4B8C-83A1-F6EECF244321}">
                <p14:modId xmlns:p14="http://schemas.microsoft.com/office/powerpoint/2010/main" val="86745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8F384106-50F0-4EFC-BB31-92C50D250E68}"/>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2023/4/13</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36D899EB-9457-4592-BF92-D4DB86F1F5A0}"/>
              </a:ext>
            </a:extLst>
          </p:cNvPr>
          <p:cNvGraphicFramePr>
            <a:graphicFrameLocks noChangeAspect="1"/>
          </p:cNvGraphicFramePr>
          <p:nvPr>
            <p:custDataLst>
              <p:tags r:id="rId1"/>
            </p:custDataLst>
            <p:extLst>
              <p:ext uri="{D42A27DB-BD31-4B8C-83A1-F6EECF244321}">
                <p14:modId xmlns:p14="http://schemas.microsoft.com/office/powerpoint/2010/main" val="1175309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9" name="オブジェクト 8" hidden="1">
                        <a:extLst>
                          <a:ext uri="{FF2B5EF4-FFF2-40B4-BE49-F238E27FC236}">
                            <a16:creationId xmlns:a16="http://schemas.microsoft.com/office/drawing/2014/main" id="{36D899EB-9457-4592-BF92-D4DB86F1F5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37990661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5230511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8728803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026434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676671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503365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6" ma:contentTypeDescription="新しいドキュメントを作成します。" ma:contentTypeScope="" ma:versionID="11ad821dd53ce5bd0a87933cd29c37e1">
  <xsd:schema xmlns:xsd="http://www.w3.org/2001/XMLSchema" xmlns:xs="http://www.w3.org/2001/XMLSchema" xmlns:p="http://schemas.microsoft.com/office/2006/metadata/properties" xmlns:ns2="defeb99c-54c2-479c-8efd-65da4624a0a7" targetNamespace="http://schemas.microsoft.com/office/2006/metadata/properties" ma:root="true" ma:fieldsID="c307151750b2ba7d46aedc77328257c1" ns2:_="">
    <xsd:import namespace="defeb99c-54c2-479c-8efd-65da4624a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476435-7EB8-4F10-B990-465AEF9CCC01}">
  <ds:schemaRefs>
    <ds:schemaRef ds:uri="http://schemas.microsoft.com/sharepoint/v3/contenttype/forms"/>
  </ds:schemaRefs>
</ds:datastoreItem>
</file>

<file path=customXml/itemProps2.xml><?xml version="1.0" encoding="utf-8"?>
<ds:datastoreItem xmlns:ds="http://schemas.openxmlformats.org/officeDocument/2006/customXml" ds:itemID="{7A598679-658D-4FCF-8FE9-75A5BF08A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feb99c-54c2-479c-8efd-65da4624a0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705A58-65AA-4AA0-920B-E4078F60D7C5}">
  <ds:schemaRefs>
    <ds:schemaRef ds:uri="http://purl.org/dc/terms/"/>
    <ds:schemaRef ds:uri="http://purl.org/dc/dcmitype/"/>
    <ds:schemaRef ds:uri="defeb99c-54c2-479c-8efd-65da4624a0a7"/>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テーマ2</Template>
  <TotalTime>1711</TotalTime>
  <Words>419</Words>
  <Application>Microsoft Office PowerPoint</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8" baseType="lpstr">
      <vt:lpstr>Meiryo UI</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株式会社商船三井（MOL）｜案件概要</dc:title>
  <dc:creator>新美　雄太郎(864319)サステナビリティ事業コンサルティング部</dc:creator>
  <cp:lastModifiedBy>GIO</cp:lastModifiedBy>
  <cp:revision>133</cp:revision>
  <dcterms:created xsi:type="dcterms:W3CDTF">2021-08-09T23:50:09Z</dcterms:created>
  <dcterms:modified xsi:type="dcterms:W3CDTF">2023-04-13T10:21:59Z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ies>
</file>