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7"/>
  </p:notesMasterIdLst>
  <p:handoutMasterIdLst>
    <p:handoutMasterId r:id="rId18"/>
  </p:handoutMasterIdLst>
  <p:sldIdLst>
    <p:sldId id="676" r:id="rId3"/>
    <p:sldId id="685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4" r:id="rId14"/>
    <p:sldId id="705" r:id="rId15"/>
    <p:sldId id="698" r:id="rId16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70" d="100"/>
          <a:sy n="70" d="100"/>
        </p:scale>
        <p:origin x="98" y="147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19413" cy="493713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19413" cy="493713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700" rIns="91398" bIns="4570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398" tIns="45700" rIns="91398" bIns="4570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資源自律に向けた資源循環システム強靭化実証事業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82622"/>
              </p:ext>
            </p:extLst>
          </p:nvPr>
        </p:nvGraphicFramePr>
        <p:xfrm>
          <a:off x="1424508" y="2851383"/>
          <a:ext cx="7189853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zh-TW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</a:t>
            </a:r>
            <a:r>
              <a:rPr lang="en-US" altLang="ja-JP" dirty="0"/>
              <a:t>5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事業概要書（資源循環強靭化）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（６）出口戦略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C3F19C-C724-4C7D-FE2E-DA4C6BCA8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</a:t>
            </a:r>
            <a:r>
              <a:rPr lang="zh-TW" altLang="en-US" sz="1600" dirty="0"/>
              <a:t>間接補助事業</a:t>
            </a:r>
            <a:r>
              <a:rPr lang="ja-JP" altLang="en-US" sz="1600" dirty="0"/>
              <a:t>の波及効果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DA4BD5-AB7C-7F02-3606-6F24EB84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令和４年以降に開始する申請者の事業年度において、対前年度比で「給与等受給者一人当たりの平均受給額」を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令和４年以降の暦年において、対前年比で「給与等受給者一人当たりの平均受給額」を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79F556E-0A3B-C67B-362A-0ADAF75E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地域未来牽引企業に関し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　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取り組みがある場合は、該当するものにチェックをしてください。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marL="629920" indent="-181610" algn="just"/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地域未来牽引企業としての「目標」を経済産業省に提出している事業者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地域未来投資促進法に基づく地域経済牽引事業計画（公募締切日が当該計画の実施期間であるものに限る）を作成し、都道府県からの承認を受けている事業者</a:t>
            </a:r>
            <a:endParaRPr lang="en-US" altLang="ja-JP" sz="14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（９）地域未来牽引企業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79F556E-0A3B-C67B-362A-0ADAF75E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693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1/3</a:t>
            </a:r>
            <a:r>
              <a:rPr kumimoji="1" lang="ja-JP" altLang="en-US" sz="1600" dirty="0"/>
              <a:t>の場合）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</a:t>
            </a:r>
            <a:r>
              <a:rPr lang="en-US" altLang="ja-JP" sz="1600" b="1" dirty="0"/>
              <a:t>5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80321"/>
              </p:ext>
            </p:extLst>
          </p:nvPr>
        </p:nvGraphicFramePr>
        <p:xfrm>
          <a:off x="901407" y="3827948"/>
          <a:ext cx="295232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R5</a:t>
                      </a:r>
                      <a:r>
                        <a:rPr kumimoji="1" lang="ja-JP" altLang="en-US" sz="1200" dirty="0"/>
                        <a:t>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2,000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1BC262-B506-E793-FD13-6B6209BF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893373"/>
              </p:ext>
            </p:extLst>
          </p:nvPr>
        </p:nvGraphicFramePr>
        <p:xfrm>
          <a:off x="200008" y="999801"/>
          <a:ext cx="5000892" cy="2989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883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502532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460916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  <a:gridCol w="460916">
                  <a:extLst>
                    <a:ext uri="{9D8B030D-6E8A-4147-A177-3AD203B41FA5}">
                      <a16:colId xmlns:a16="http://schemas.microsoft.com/office/drawing/2014/main" val="2574532432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(1)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(2)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(3)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(4)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(5)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(6)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(7)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間接補助事業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間接補助事業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6707473" y="3206363"/>
            <a:ext cx="2277777" cy="61289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事業の区分は公募要領</a:t>
            </a:r>
            <a:r>
              <a:rPr lang="en-US" altLang="ja-JP" sz="1000" b="0" i="0" dirty="0">
                <a:solidFill>
                  <a:srgbClr val="1D1C1D"/>
                </a:solidFill>
                <a:effectLst/>
                <a:latin typeface="+mn-ea"/>
              </a:rPr>
              <a:t>P.57 </a:t>
            </a:r>
          </a:p>
          <a:p>
            <a:pPr lvl="0"/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別表１ 中の</a:t>
            </a:r>
            <a:r>
              <a:rPr lang="ja-JP" altLang="en-US" sz="1000" dirty="0">
                <a:solidFill>
                  <a:srgbClr val="1D1C1D"/>
                </a:solidFill>
                <a:latin typeface="+mn-ea"/>
              </a:rPr>
              <a:t>内容に</a:t>
            </a:r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記載の</a:t>
            </a:r>
            <a:endParaRPr lang="en-US" altLang="ja-JP" sz="1000" b="0" i="0" dirty="0">
              <a:solidFill>
                <a:srgbClr val="1D1C1D"/>
              </a:solidFill>
              <a:effectLst/>
              <a:latin typeface="+mn-ea"/>
            </a:endParaRPr>
          </a:p>
          <a:p>
            <a:pPr lvl="0"/>
            <a:r>
              <a:rPr lang="en-US" altLang="ja-JP" sz="1000" b="0" i="0" dirty="0">
                <a:solidFill>
                  <a:srgbClr val="1D1C1D"/>
                </a:solidFill>
                <a:effectLst/>
                <a:latin typeface="+mn-ea"/>
              </a:rPr>
              <a:t>(</a:t>
            </a:r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１</a:t>
            </a:r>
            <a:r>
              <a:rPr lang="en-US" altLang="ja-JP" sz="1000" b="0" i="0" dirty="0">
                <a:solidFill>
                  <a:srgbClr val="1D1C1D"/>
                </a:solidFill>
                <a:effectLst/>
                <a:latin typeface="+mn-ea"/>
              </a:rPr>
              <a:t>)</a:t>
            </a:r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～</a:t>
            </a:r>
            <a:r>
              <a:rPr lang="en-US" altLang="ja-JP" sz="1000" b="0" i="0" dirty="0">
                <a:solidFill>
                  <a:srgbClr val="1D1C1D"/>
                </a:solidFill>
                <a:effectLst/>
                <a:latin typeface="+mn-ea"/>
              </a:rPr>
              <a:t>(</a:t>
            </a:r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７</a:t>
            </a:r>
            <a:r>
              <a:rPr lang="en-US" altLang="ja-JP" sz="1000" b="0" i="0" dirty="0">
                <a:solidFill>
                  <a:srgbClr val="1D1C1D"/>
                </a:solidFill>
                <a:effectLst/>
                <a:latin typeface="+mn-ea"/>
              </a:rPr>
              <a:t>)</a:t>
            </a:r>
            <a:r>
              <a:rPr lang="ja-JP" altLang="en-US" sz="1000" b="0" i="0" dirty="0">
                <a:solidFill>
                  <a:srgbClr val="1D1C1D"/>
                </a:solidFill>
                <a:effectLst/>
                <a:latin typeface="+mn-ea"/>
              </a:rPr>
              <a:t>を参照下さい。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193567"/>
            <a:ext cx="1198931" cy="43449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dirty="0">
                <a:latin typeface="+mn-ea"/>
              </a:rPr>
              <a:t>実証テーマ</a:t>
            </a:r>
            <a:endParaRPr lang="en-US" altLang="ja-JP" sz="1100" dirty="0">
              <a:solidFill>
                <a:schemeClr val="dk1"/>
              </a:solidFill>
              <a:effectLst/>
              <a:latin typeface="+mn-ea"/>
              <a:cs typeface="+mn-cs"/>
            </a:endParaRPr>
          </a:p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（事業の区分）</a:t>
            </a:r>
            <a:endParaRPr lang="ja-JP" altLang="ja-JP" sz="1100" dirty="0">
              <a:solidFill>
                <a:schemeClr val="dk1"/>
              </a:solidFill>
              <a:effectLst/>
              <a:latin typeface="+mn-ea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7379C7-77CD-8156-DBCF-C9E869C6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2215EF-ACF2-833F-9652-F9FD9933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令和５年度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76DF8E-13A2-64E1-8CC3-CD6690AB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776864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lang="ja-JP" altLang="en-US" sz="1800" dirty="0">
                <a:solidFill>
                  <a:srgbClr val="0000CC"/>
                </a:solidFill>
                <a:effectLst/>
                <a:latin typeface="+mn-ea"/>
                <a:cs typeface="+mn-cs"/>
              </a:rPr>
              <a:t>（３）自動車に含まれるリチウムイオン電池について</a:t>
            </a:r>
            <a:r>
              <a:rPr lang="en-US" altLang="ja-JP" sz="1800" dirty="0">
                <a:solidFill>
                  <a:srgbClr val="0000CC"/>
                </a:solidFill>
                <a:effectLst/>
                <a:latin typeface="+mn-ea"/>
                <a:cs typeface="+mn-cs"/>
              </a:rPr>
              <a:t>…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  <a:r>
              <a:rPr lang="ja-JP" altLang="en-US" sz="1600" dirty="0"/>
              <a:t>　　　　　　　　　　　令和</a:t>
            </a:r>
            <a:r>
              <a:rPr lang="en-US" altLang="ja-JP" sz="1600" dirty="0"/>
              <a:t>6</a:t>
            </a:r>
            <a:r>
              <a:rPr lang="ja-JP" altLang="en-US" sz="1600" dirty="0"/>
              <a:t>年度</a:t>
            </a:r>
            <a:r>
              <a:rPr lang="en-US" altLang="ja-JP" sz="1600" dirty="0"/>
              <a:t>	</a:t>
            </a:r>
            <a:r>
              <a:rPr lang="ja-JP" altLang="en-US" sz="1600" dirty="0"/>
              <a:t>　　　令和</a:t>
            </a:r>
            <a:r>
              <a:rPr lang="en-US" altLang="ja-JP" sz="1600" dirty="0"/>
              <a:t>7</a:t>
            </a:r>
            <a:r>
              <a:rPr lang="ja-JP" altLang="en-US" sz="1600" dirty="0"/>
              <a:t>年度</a:t>
            </a:r>
            <a:r>
              <a:rPr lang="en-US" altLang="ja-JP" sz="1600" dirty="0"/>
              <a:t>	</a:t>
            </a:r>
            <a:r>
              <a:rPr lang="ja-JP" altLang="en-US" sz="1600" dirty="0"/>
              <a:t>　　　　令和</a:t>
            </a:r>
            <a:r>
              <a:rPr lang="en-US" altLang="ja-JP" sz="1600" dirty="0"/>
              <a:t>8</a:t>
            </a:r>
            <a:r>
              <a:rPr lang="ja-JP" altLang="en-US" sz="1600" dirty="0"/>
              <a:t>年度</a:t>
            </a: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/>
              <a:t>　　　</a:t>
            </a:r>
            <a:r>
              <a:rPr lang="en-US" altLang="ja-JP" sz="1600" dirty="0"/>
              <a:t>CO2</a:t>
            </a:r>
            <a:r>
              <a:rPr lang="ja-JP" altLang="en-US" sz="1600" dirty="0"/>
              <a:t>排出削減量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　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　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</a:t>
            </a: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7098" y="3068960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96C072-78E5-15FE-5CF7-0732CDB7DCFE}"/>
              </a:ext>
            </a:extLst>
          </p:cNvPr>
          <p:cNvSpPr txBox="1"/>
          <p:nvPr/>
        </p:nvSpPr>
        <p:spPr>
          <a:xfrm>
            <a:off x="1589091" y="-342560"/>
            <a:ext cx="3672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Open Sans" panose="020B0606030504020204" pitchFamily="34" charset="0"/>
              </a:rPr>
              <a:t>（　）内は対象とする事業区分を記載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74D673-81B3-13A7-1C56-3A4EADF8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CD9EF7-6B3D-6113-4B02-73306BCF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DBE1BA-D08C-D390-434A-09F945B3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128A94-246E-7B7D-9276-7F8B80D9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464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052" y="2547628"/>
            <a:ext cx="8569647" cy="1014684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84EAAD-A88C-2030-4129-0E9DC0AC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12585</TotalTime>
  <Words>1466</Words>
  <Application>Microsoft Office PowerPoint</Application>
  <PresentationFormat>A4 210 x 297 mm</PresentationFormat>
  <Paragraphs>290</Paragraphs>
  <Slides>14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23" baseType="lpstr">
      <vt:lpstr>Meiryo UI</vt:lpstr>
      <vt:lpstr>ＭＳ Ｐゴシック</vt:lpstr>
      <vt:lpstr>メイリオ</vt:lpstr>
      <vt:lpstr>Arial</vt:lpstr>
      <vt:lpstr>Calibri</vt:lpstr>
      <vt:lpstr>Open Sans</vt:lpstr>
      <vt:lpstr>Wingdings</vt:lpstr>
      <vt:lpstr>Office ​​テーマ</vt:lpstr>
      <vt:lpstr>デザインの設定</vt:lpstr>
      <vt:lpstr>間接補助事業の名称</vt:lpstr>
      <vt:lpstr>１．間接補助事業の概要</vt:lpstr>
      <vt:lpstr>２．実証事業イメージ（全体像）</vt:lpstr>
      <vt:lpstr>３．間接補助事業到達イメージ</vt:lpstr>
      <vt:lpstr>４．事業内容（（３）自動車に含まれるリチウムイオン電池について…）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中山 憲卓</cp:lastModifiedBy>
  <cp:revision>601</cp:revision>
  <cp:lastPrinted>2023-04-07T04:50:01Z</cp:lastPrinted>
  <dcterms:created xsi:type="dcterms:W3CDTF">2013-09-09T14:53:54Z</dcterms:created>
  <dcterms:modified xsi:type="dcterms:W3CDTF">2023-04-10T09:05:24Z</dcterms:modified>
</cp:coreProperties>
</file>