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7574B-CEA0-4970-AA00-FF00A045463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52FDD-452B-4707-8666-2874FF89C7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38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25B9AF-6CD0-48B2-89F0-275DBD3BE7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697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29D197-C3CD-0DB4-FB13-9813915CE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F5A704-BD6E-3743-5599-41412950B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0115C5-05AB-B259-1084-59E3A702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59A04D-4080-A441-95BF-76DEB18F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95768-4A1D-E8B6-651E-FC9C49A7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6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B4026-ECB2-7942-8917-78F89B89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2088DF-28FF-3EA5-1E7C-0DB2F6F82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A57922-A040-6FB3-CAEE-A91C648D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5E4A9A-DFD4-2DFA-3DAB-E7DB66E1D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74A40-C0CC-247A-56DF-2E29D000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06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FE2FE64-20E3-9EA9-4696-C9B4BC4B1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FF46A6-9D3C-47D3-F1CC-7A3C33CC9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140897-62BA-6683-5D9E-D3FC6A183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1D5D36-DEB4-549A-DAFC-A31D129C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8F4439-FBFF-D36A-B7C7-82AF5A732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13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848B07-F3F8-7BB7-077B-D19D2DCFE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7C7B6A-63DA-BB63-5AB1-30198F06C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0672FE-19C8-CEC2-BD44-7BC29251C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249A4-8262-7C0C-7221-1E384BA40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0C36A6-9B68-21F2-D1C8-FE48F946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145AAF-403F-9455-E7B7-89CCC8432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90FA69-01FD-A22C-9FDB-79DB545EF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D8364C-DFD5-42DE-E5CE-AC1E9964A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C2E754-60C0-0663-E5D6-DD5C8FD19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48130A-6F9B-B769-75C0-F950250B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2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0618E-DABA-E10B-DFCB-88F9F70B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3D752D-AF4F-CEEE-D8B4-A8579DBBC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0472BD-FD0B-C092-C9DA-899E4A72E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2171BA-0C4F-5628-0C96-3E0E994C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F2D8C8-B8CF-9FAC-3699-551569F0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0697E4-ED81-7118-E5E4-8C5D9A22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37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E38849-17AB-D5A2-F15E-85007920B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6B496E-B6B2-69A4-7559-E346D1BC0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F4FFEF-5E8D-7A4C-A3B9-3FCEAEBBF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844651-732C-0E1D-4864-F61239330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BF9242-F28E-7881-5882-FDC53A0A42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FAFFE33-ED9D-AF5E-D7E1-67189365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FB88D8-E819-D667-B2F9-446FCF44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D7356E-DA63-61B4-0DF7-DEA4410F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13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5B0317-1DF3-D6FD-647F-895143FAA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ED5F37D-E888-280E-AF7F-BBA05EFC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9ACF20-58CD-2850-BA70-7C679E482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104E51-DCE3-9745-D386-C5AC31FA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67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BB39F2-2912-504D-4578-FB7E36FAD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D8B4E7-53F6-432C-FA6B-B3144D86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7A3A14-2CDD-1E0B-30A3-8397D6FD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35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77678-F1A8-5851-62F6-AF786B03A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DEA0D9-7DE2-F963-C952-B5B7D232E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566130-BFF3-2198-52DF-3B2FBB278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F3F36F-68F1-F8F0-29D5-0B3F18A5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B2DD36-49CE-0A7A-FBBD-4DAC78A20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BB740F-AFC9-978D-9F11-1D976B5E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85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0AFC2-3834-FAFD-93A1-6425DBCA4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1EAD592-D56D-2CFD-AA34-D06096C37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2088F3-7D9F-4B39-9D61-DFD2AB4FD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403567-6BDE-F3D1-2C43-30F79505B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5951E6-CF1E-4DC5-1DD3-7E07CF36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63850D-703E-A03C-C15D-FFAC70E08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5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1286E6-E128-0798-4B75-2C804908B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EE9CBF-D49E-14FD-0BD9-E5F6ADC4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A08AED-844B-BBB3-6BFE-F09D78F58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0F39-7C9A-4D51-827A-955475A8C440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8D1DEF-C278-B330-D1A1-E25C1EB5B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AADCF1-4FAA-B195-7AD8-7955F318C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57E4E-5E40-43F4-AACF-DB95F7BB6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89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3A5A694-4390-43F2-B721-20D179BF6603}"/>
              </a:ext>
            </a:extLst>
          </p:cNvPr>
          <p:cNvGraphicFramePr>
            <a:graphicFrameLocks noGrp="1"/>
          </p:cNvGraphicFramePr>
          <p:nvPr/>
        </p:nvGraphicFramePr>
        <p:xfrm>
          <a:off x="1991032" y="1942725"/>
          <a:ext cx="8209936" cy="355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802">
                  <a:extLst>
                    <a:ext uri="{9D8B030D-6E8A-4147-A177-3AD203B41FA5}">
                      <a16:colId xmlns:a16="http://schemas.microsoft.com/office/drawing/2014/main" val="353516508"/>
                    </a:ext>
                  </a:extLst>
                </a:gridCol>
                <a:gridCol w="5827134">
                  <a:extLst>
                    <a:ext uri="{9D8B030D-6E8A-4147-A177-3AD203B41FA5}">
                      <a16:colId xmlns:a16="http://schemas.microsoft.com/office/drawing/2014/main" val="3146887461"/>
                    </a:ext>
                  </a:extLst>
                </a:gridCol>
              </a:tblGrid>
              <a:tr h="88960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647669"/>
                  </a:ext>
                </a:extLst>
              </a:tr>
              <a:tr h="88960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905112"/>
                  </a:ext>
                </a:extLst>
              </a:tr>
              <a:tr h="88960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288229"/>
                  </a:ext>
                </a:extLst>
              </a:tr>
              <a:tr h="889606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875126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EF829DB-12D5-4138-9225-5A4C9340A0DF}"/>
              </a:ext>
            </a:extLst>
          </p:cNvPr>
          <p:cNvGrpSpPr/>
          <p:nvPr/>
        </p:nvGrpSpPr>
        <p:grpSpPr>
          <a:xfrm>
            <a:off x="2032505" y="1082429"/>
            <a:ext cx="8168463" cy="4448222"/>
            <a:chOff x="508505" y="1082429"/>
            <a:chExt cx="8168463" cy="4448222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74914C1-16E1-4949-8A1A-EF096F38C3C2}"/>
                </a:ext>
              </a:extLst>
            </p:cNvPr>
            <p:cNvSpPr txBox="1"/>
            <p:nvPr/>
          </p:nvSpPr>
          <p:spPr>
            <a:xfrm>
              <a:off x="3224981" y="1082429"/>
              <a:ext cx="33921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着手前写真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DC6F6E91-D64E-4A31-9ED0-4B73C6808E38}"/>
                </a:ext>
              </a:extLst>
            </p:cNvPr>
            <p:cNvSpPr txBox="1"/>
            <p:nvPr/>
          </p:nvSpPr>
          <p:spPr>
            <a:xfrm>
              <a:off x="592394" y="3043170"/>
              <a:ext cx="2335162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工事名称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9B8F64E-F26D-4B79-BCBB-394FB47F74A9}"/>
                </a:ext>
              </a:extLst>
            </p:cNvPr>
            <p:cNvSpPr txBox="1"/>
            <p:nvPr/>
          </p:nvSpPr>
          <p:spPr>
            <a:xfrm>
              <a:off x="508505" y="2161816"/>
              <a:ext cx="233516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2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交付決定番号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5528CEC-9E46-4F40-80C0-5C98DA134BB4}"/>
                </a:ext>
              </a:extLst>
            </p:cNvPr>
            <p:cNvSpPr txBox="1"/>
            <p:nvPr/>
          </p:nvSpPr>
          <p:spPr>
            <a:xfrm>
              <a:off x="887362" y="3932967"/>
              <a:ext cx="1745226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撮影日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27D3CA5-5196-4C5A-B15A-3C3A5E4D0EF8}"/>
                </a:ext>
              </a:extLst>
            </p:cNvPr>
            <p:cNvSpPr txBox="1"/>
            <p:nvPr/>
          </p:nvSpPr>
          <p:spPr>
            <a:xfrm>
              <a:off x="887362" y="4822765"/>
              <a:ext cx="1745226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撮影者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410E791C-0EC3-44EA-8AA5-4AD3878440F0}"/>
                </a:ext>
              </a:extLst>
            </p:cNvPr>
            <p:cNvSpPr txBox="1"/>
            <p:nvPr/>
          </p:nvSpPr>
          <p:spPr>
            <a:xfrm>
              <a:off x="3379836" y="3932967"/>
              <a:ext cx="5085738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ja-JP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2022</a:t>
              </a:r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年　　月　　日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1D14A8A-8DD4-4ABD-A004-F26689146AE1}"/>
                </a:ext>
              </a:extLst>
            </p:cNvPr>
            <p:cNvSpPr txBox="1"/>
            <p:nvPr/>
          </p:nvSpPr>
          <p:spPr>
            <a:xfrm>
              <a:off x="5832985" y="3063303"/>
              <a:ext cx="28439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邸新築工事</a:t>
              </a:r>
            </a:p>
          </p:txBody>
        </p:sp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006BB52-1A0C-4253-B50C-046BB09C2873}"/>
              </a:ext>
            </a:extLst>
          </p:cNvPr>
          <p:cNvSpPr/>
          <p:nvPr/>
        </p:nvSpPr>
        <p:spPr>
          <a:xfrm>
            <a:off x="1818968" y="726039"/>
            <a:ext cx="8554066" cy="5080765"/>
          </a:xfrm>
          <a:prstGeom prst="roundRect">
            <a:avLst>
              <a:gd name="adj" fmla="val 3946"/>
            </a:avLst>
          </a:prstGeom>
          <a:noFill/>
          <a:ln w="114300" cmpd="tri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591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GIO-0454</dc:creator>
  <cp:lastModifiedBy>GIO-0454</cp:lastModifiedBy>
  <cp:revision>2</cp:revision>
  <dcterms:created xsi:type="dcterms:W3CDTF">2022-07-25T04:47:49Z</dcterms:created>
  <dcterms:modified xsi:type="dcterms:W3CDTF">2022-09-06T06:49:51Z</dcterms:modified>
</cp:coreProperties>
</file>