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7F57D-E7B0-43B2-B08C-FA65ED66162D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6EA42-E44F-4042-B1F4-483D70DA7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27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25B9AF-6CD0-48B2-89F0-275DBD3BE7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9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CB473-ABD9-6243-5F6E-A409FA126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3C3AD5-5BF9-BE74-8597-7A9EA6A42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181ED9-BBB4-545E-AB10-C778109F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993F2D-46E1-A918-EA6D-CC1783DA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767382-D7A5-63DA-59ED-30E310C7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05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533DD-E872-5866-07DB-C200D2DF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E76675-481F-A093-DD7E-7FFF44F68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5A09A1-8756-C207-95A0-9C270640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4D7CB1-941E-FCA0-9D71-A5DAE8EF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5EED22-FC1A-DE0D-625F-0EB25AC0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4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07772F-9B41-5AAA-FEEB-DBC58B184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29DAD7-3A46-5515-EEDF-2D0234387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500E57-DD00-46FA-56C7-5387D56D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DE7A93-3155-16A8-8BE2-50F77049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19922-27D9-2E4B-73B8-3F99FE64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28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9F040C-07CA-5FE0-1722-5C20D1B4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63CE6B-22C5-2286-F03A-6682DBC8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EB73E7-ACED-EF92-E3C0-990A615C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326E1A-4885-FFE2-4DD5-5BFDDFF3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D4F6F-18A1-3F77-281E-06F86BB7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3A21E7-EE9D-2616-D294-7AE961B10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82EF88-376A-62C7-883F-B4366AEEC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9FB702-32EE-F53D-49B3-DD97F716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134DD2-834E-74A1-A865-1DC50A0A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D1584-3996-1F4A-BDFE-381EFADB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65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A624B-1623-7D13-458B-E96D809E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5B713-AB6B-B4F4-EA21-FB24AC3D2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20D9EE-E132-1BD7-DA7C-A314AE381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C17099-495A-0B91-1524-B36744E0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B966A8-C8E2-19F2-2701-99416CA7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EDF45B-D0F0-108F-C71C-7E07C671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11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D770-5913-74D7-4BC5-DD9BE3A6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53473F-117A-3534-991D-5FDE7842F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57229B-A735-EF8C-7417-E698B1AC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85CB03-559C-644C-740F-94DFA9BDB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1746EE-34FF-C8D0-65DB-73E27E82E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9EDA2D-4FB7-2E32-5408-2209F432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9978974-8C15-385F-BC0D-27809D46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6AF8EE-68D0-B1DE-3ACF-8883B358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2F1D2-08EC-7EAD-1C30-662542D7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ED0C15-F387-9C6E-1801-B3398805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7F2062-1E6A-6457-C197-F0D00420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190A72-C2B8-5E7B-72A3-E3A2AEB2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1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91EF1D-F4D5-27F1-42DA-C2367011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FF3F8D-BA0B-99B9-3555-55EBD4BC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69CA48-33C6-EEF5-205D-9F818676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411F9-2923-ACA9-7C2F-FAFAAE04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A147B1-BABD-319D-54AF-B0AEF318E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B69E81-600E-7ECF-E1C8-80A81D29F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046DC1-7B46-8A22-5E99-3551C7EC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899DC9-FA34-2B09-C2A1-1394CEAC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A4BF9F-5011-00FB-71E3-328884FB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5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A72C9-B456-424B-B8A1-9F2024DE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817D306-62EB-1E3D-B31B-DC445E8C6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6FAEA6-F680-3BC3-7275-4BD57177F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C1A52A-7C1A-CA49-9817-BCFB70F3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2CA596-490D-58B1-3C61-DDFADC35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541C2F-478E-C1D7-7BFC-60856B0D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7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52225E-ECFD-3C4E-EAAD-F1E597D9E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A632C2-309A-479E-F43F-CEA23417E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E9A3EE-5AF0-A9DD-68D3-2E4899906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5ACF-B064-456B-8041-339BAD9AA4CF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62526E-0146-3C68-FA39-22A0A8455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3BAB1B-D06D-CD45-39EE-4A0284D55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6A0D-EB00-4457-AC67-EEECB1D0C9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5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006BB52-1A0C-4253-B50C-046BB09C2873}"/>
              </a:ext>
            </a:extLst>
          </p:cNvPr>
          <p:cNvSpPr/>
          <p:nvPr/>
        </p:nvSpPr>
        <p:spPr>
          <a:xfrm>
            <a:off x="452845" y="395114"/>
            <a:ext cx="11138263" cy="6014395"/>
          </a:xfrm>
          <a:prstGeom prst="roundRect">
            <a:avLst>
              <a:gd name="adj" fmla="val 3946"/>
            </a:avLst>
          </a:prstGeom>
          <a:noFill/>
          <a:ln w="114300" cmpd="tri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4" name="表 15">
            <a:extLst>
              <a:ext uri="{FF2B5EF4-FFF2-40B4-BE49-F238E27FC236}">
                <a16:creationId xmlns:a16="http://schemas.microsoft.com/office/drawing/2014/main" id="{E5502836-8AF3-A6CC-CA4C-DA14C04B6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27028"/>
              </p:ext>
            </p:extLst>
          </p:nvPr>
        </p:nvGraphicFramePr>
        <p:xfrm>
          <a:off x="738583" y="631659"/>
          <a:ext cx="10566786" cy="554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925">
                  <a:extLst>
                    <a:ext uri="{9D8B030D-6E8A-4147-A177-3AD203B41FA5}">
                      <a16:colId xmlns:a16="http://schemas.microsoft.com/office/drawing/2014/main" val="1707011562"/>
                    </a:ext>
                  </a:extLst>
                </a:gridCol>
                <a:gridCol w="7187861">
                  <a:extLst>
                    <a:ext uri="{9D8B030D-6E8A-4147-A177-3AD203B41FA5}">
                      <a16:colId xmlns:a16="http://schemas.microsoft.com/office/drawing/2014/main" val="2632566382"/>
                    </a:ext>
                  </a:extLst>
                </a:gridCol>
              </a:tblGrid>
              <a:tr h="1130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工事名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996384"/>
                  </a:ext>
                </a:extLst>
              </a:tr>
              <a:tr h="1027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交付決定番号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kumimoji="1" lang="en-US" altLang="ja-JP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Z04-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692207"/>
                  </a:ext>
                </a:extLst>
              </a:tr>
              <a:tr h="1130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撮影対象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17083"/>
                  </a:ext>
                </a:extLst>
              </a:tr>
              <a:tr h="1130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402745"/>
                  </a:ext>
                </a:extLst>
              </a:tr>
              <a:tr h="1130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撮影者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985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03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GIO-0563</dc:creator>
  <cp:lastModifiedBy>GIO-0454</cp:lastModifiedBy>
  <cp:revision>1</cp:revision>
  <dcterms:created xsi:type="dcterms:W3CDTF">2022-06-14T04:55:52Z</dcterms:created>
  <dcterms:modified xsi:type="dcterms:W3CDTF">2022-09-06T06:52:54Z</dcterms:modified>
</cp:coreProperties>
</file>