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7F57D-E7B0-43B2-B08C-FA65ED66162D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6EA42-E44F-4042-B1F4-483D70DA7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276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25B9AF-6CD0-48B2-89F0-275DBD3BE75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995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ECB473-ABD9-6243-5F6E-A409FA126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83C3AD5-5BF9-BE74-8597-7A9EA6A42B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181ED9-BBB4-545E-AB10-C778109F4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5ACF-B064-456B-8041-339BAD9AA4CF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993F2D-46E1-A918-EA6D-CC1783DA7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767382-D7A5-63DA-59ED-30E310C7D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6A0D-EB00-4457-AC67-EEECB1D0C9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056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4533DD-E872-5866-07DB-C200D2DFE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3E76675-481F-A093-DD7E-7FFF44F687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5A09A1-8756-C207-95A0-9C2706407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5ACF-B064-456B-8041-339BAD9AA4CF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4D7CB1-941E-FCA0-9D71-A5DAE8EFC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5EED22-FC1A-DE0D-625F-0EB25AC01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6A0D-EB00-4457-AC67-EEECB1D0C9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142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107772F-9B41-5AAA-FEEB-DBC58B184C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729DAD7-3A46-5515-EEDF-2D02343876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500E57-DD00-46FA-56C7-5387D56DB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5ACF-B064-456B-8041-339BAD9AA4CF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DE7A93-3155-16A8-8BE2-50F770493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019922-27D9-2E4B-73B8-3F99FE64F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6A0D-EB00-4457-AC67-EEECB1D0C9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285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9F040C-07CA-5FE0-1722-5C20D1B41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63CE6B-22C5-2286-F03A-6682DBC87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EB73E7-ACED-EF92-E3C0-990A615C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5ACF-B064-456B-8041-339BAD9AA4CF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326E1A-4885-FFE2-4DD5-5BFDDFF30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CD4F6F-18A1-3F77-281E-06F86BB78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6A0D-EB00-4457-AC67-EEECB1D0C9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1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3A21E7-EE9D-2616-D294-7AE961B10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82EF88-376A-62C7-883F-B4366AEEC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9FB702-32EE-F53D-49B3-DD97F7161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5ACF-B064-456B-8041-339BAD9AA4CF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134DD2-834E-74A1-A865-1DC50A0A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7D1584-3996-1F4A-BDFE-381EFADB5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6A0D-EB00-4457-AC67-EEECB1D0C9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65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5A624B-1623-7D13-458B-E96D809E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D5B713-AB6B-B4F4-EA21-FB24AC3D2B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20D9EE-E132-1BD7-DA7C-A314AE3812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C17099-495A-0B91-1524-B36744E03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5ACF-B064-456B-8041-339BAD9AA4CF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B966A8-C8E2-19F2-2701-99416CA7F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EDF45B-D0F0-108F-C71C-7E07C6717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6A0D-EB00-4457-AC67-EEECB1D0C9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114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CD770-5913-74D7-4BC5-DD9BE3A6A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53473F-117A-3534-991D-5FDE7842F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57229B-A735-EF8C-7417-E698B1ACC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985CB03-559C-644C-740F-94DFA9BDB0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C1746EE-34FF-C8D0-65DB-73E27E82EA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09EDA2D-4FB7-2E32-5408-2209F4329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5ACF-B064-456B-8041-339BAD9AA4CF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9978974-8C15-385F-BC0D-27809D465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26AF8EE-68D0-B1DE-3ACF-8883B358A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6A0D-EB00-4457-AC67-EEECB1D0C9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98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12F1D2-08EC-7EAD-1C30-662542D79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9ED0C15-F387-9C6E-1801-B3398805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5ACF-B064-456B-8041-339BAD9AA4CF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37F2062-1E6A-6457-C197-F0D00420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5190A72-C2B8-5E7B-72A3-E3A2AEB2B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6A0D-EB00-4457-AC67-EEECB1D0C9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12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B91EF1D-F4D5-27F1-42DA-C23670111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5ACF-B064-456B-8041-339BAD9AA4CF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8FF3F8D-BA0B-99B9-3555-55EBD4BC7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169CA48-33C6-EEF5-205D-9F8186767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6A0D-EB00-4457-AC67-EEECB1D0C9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86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0411F9-2923-ACA9-7C2F-FAFAAE045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A147B1-BABD-319D-54AF-B0AEF318E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EB69E81-600E-7ECF-E1C8-80A81D29FB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7046DC1-7B46-8A22-5E99-3551C7EC9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5ACF-B064-456B-8041-339BAD9AA4CF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899DC9-FA34-2B09-C2A1-1394CEACC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A4BF9F-5011-00FB-71E3-328884FBE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6A0D-EB00-4457-AC67-EEECB1D0C9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56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EA72C9-B456-424B-B8A1-9F2024DE4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817D306-62EB-1E3D-B31B-DC445E8C6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6FAEA6-F680-3BC3-7275-4BD57177F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EC1A52A-7C1A-CA49-9817-BCFB70F37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55ACF-B064-456B-8041-339BAD9AA4CF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2CA596-490D-58B1-3C61-DDFADC35B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541C2F-478E-C1D7-7BFC-60856B0D7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6A0D-EB00-4457-AC67-EEECB1D0C9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375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752225E-ECFD-3C4E-EAAD-F1E597D9E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A632C2-309A-479E-F43F-CEA23417E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E9A3EE-5AF0-A9DD-68D3-2E4899906F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55ACF-B064-456B-8041-339BAD9AA4CF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62526E-0146-3C68-FA39-22A0A8455B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3BAB1B-D06D-CD45-39EE-4A0284D55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16A0D-EB00-4457-AC67-EEECB1D0C9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850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7006BB52-1A0C-4253-B50C-046BB09C2873}"/>
              </a:ext>
            </a:extLst>
          </p:cNvPr>
          <p:cNvSpPr/>
          <p:nvPr/>
        </p:nvSpPr>
        <p:spPr>
          <a:xfrm>
            <a:off x="452845" y="395114"/>
            <a:ext cx="11138263" cy="6014395"/>
          </a:xfrm>
          <a:prstGeom prst="roundRect">
            <a:avLst>
              <a:gd name="adj" fmla="val 3946"/>
            </a:avLst>
          </a:prstGeom>
          <a:noFill/>
          <a:ln w="114300" cmpd="tri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aphicFrame>
        <p:nvGraphicFramePr>
          <p:cNvPr id="4" name="表 15">
            <a:extLst>
              <a:ext uri="{FF2B5EF4-FFF2-40B4-BE49-F238E27FC236}">
                <a16:creationId xmlns:a16="http://schemas.microsoft.com/office/drawing/2014/main" id="{E5502836-8AF3-A6CC-CA4C-DA14C04B60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927028"/>
              </p:ext>
            </p:extLst>
          </p:nvPr>
        </p:nvGraphicFramePr>
        <p:xfrm>
          <a:off x="738583" y="631659"/>
          <a:ext cx="10566786" cy="5547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8925">
                  <a:extLst>
                    <a:ext uri="{9D8B030D-6E8A-4147-A177-3AD203B41FA5}">
                      <a16:colId xmlns:a16="http://schemas.microsoft.com/office/drawing/2014/main" val="1707011562"/>
                    </a:ext>
                  </a:extLst>
                </a:gridCol>
                <a:gridCol w="7187861">
                  <a:extLst>
                    <a:ext uri="{9D8B030D-6E8A-4147-A177-3AD203B41FA5}">
                      <a16:colId xmlns:a16="http://schemas.microsoft.com/office/drawing/2014/main" val="2632566382"/>
                    </a:ext>
                  </a:extLst>
                </a:gridCol>
              </a:tblGrid>
              <a:tr h="1130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工事名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996384"/>
                  </a:ext>
                </a:extLst>
              </a:tr>
              <a:tr h="10273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交付決定番号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/>
                      <a:r>
                        <a:rPr kumimoji="1" lang="en-US" altLang="ja-JP" sz="40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Z04-</a:t>
                      </a:r>
                      <a:endParaRPr kumimoji="1" lang="ja-JP" altLang="en-US" sz="4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0692207"/>
                  </a:ext>
                </a:extLst>
              </a:tr>
              <a:tr h="1130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撮影対象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617083"/>
                  </a:ext>
                </a:extLst>
              </a:tr>
              <a:tr h="1130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撮影日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5402745"/>
                  </a:ext>
                </a:extLst>
              </a:tr>
              <a:tr h="1130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撮影者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3985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037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</Words>
  <Application>Microsoft Office PowerPoint</Application>
  <PresentationFormat>ワイド画面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GIO-0563</dc:creator>
  <cp:lastModifiedBy>GIO-0454</cp:lastModifiedBy>
  <cp:revision>1</cp:revision>
  <dcterms:created xsi:type="dcterms:W3CDTF">2022-06-14T04:55:52Z</dcterms:created>
  <dcterms:modified xsi:type="dcterms:W3CDTF">2022-09-06T06:52:54Z</dcterms:modified>
</cp:coreProperties>
</file>