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6"/>
  </p:notesMasterIdLst>
  <p:handoutMasterIdLst>
    <p:handoutMasterId r:id="rId17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698" r:id="rId15"/>
  </p:sldIdLst>
  <p:sldSz cx="9906000" cy="6858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110" d="100"/>
          <a:sy n="110" d="100"/>
        </p:scale>
        <p:origin x="1482" y="90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9041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1"/>
            <a:ext cx="3079040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0824"/>
            <a:ext cx="3079041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9041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1"/>
            <a:ext cx="3079040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9041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対応に向けた実証・支援事業費補助金（健全な製品エコシステム構築・ルール形成促進事業）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令和４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事業概要書（④デュー・ディリジェンス）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（７）その他特筆すべき事項等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令和４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63316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４年度計画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１．補助事業の概要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98596"/>
              </p:ext>
            </p:extLst>
          </p:nvPr>
        </p:nvGraphicFramePr>
        <p:xfrm>
          <a:off x="200008" y="999801"/>
          <a:ext cx="4897008" cy="2878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</a:t>
                      </a:r>
                      <a:r>
                        <a:rPr kumimoji="1" lang="ja-JP" altLang="en-US" sz="12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共同申請者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補助事業に要する経費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（３）補助事業の達成目標</a:t>
            </a: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A6292-95F7-4070-BB38-2B008A36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A4DB331-ED79-4DDF-B76F-614F932C3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61895"/>
              </p:ext>
            </p:extLst>
          </p:nvPr>
        </p:nvGraphicFramePr>
        <p:xfrm>
          <a:off x="2125425" y="2011878"/>
          <a:ext cx="616884" cy="542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6884">
                  <a:extLst>
                    <a:ext uri="{9D8B030D-6E8A-4147-A177-3AD203B41FA5}">
                      <a16:colId xmlns:a16="http://schemas.microsoft.com/office/drawing/2014/main" val="3057356649"/>
                    </a:ext>
                  </a:extLst>
                </a:gridCol>
              </a:tblGrid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6734"/>
                  </a:ext>
                </a:extLst>
              </a:tr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06085"/>
                  </a:ext>
                </a:extLst>
              </a:tr>
            </a:tbl>
          </a:graphicData>
        </a:graphic>
      </p:graphicFrame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51958" y="3135484"/>
            <a:ext cx="2729434" cy="84338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dirty="0">
                <a:latin typeface="+mn-ea"/>
                <a:ea typeface="HG丸ｺﾞｼｯｸM-PRO" panose="020F0600000000000000" pitchFamily="50" charset="-128"/>
              </a:rPr>
              <a:t>④</a:t>
            </a:r>
            <a:r>
              <a:rPr kumimoji="1" lang="ja-JP" altLang="en-US" sz="1100" dirty="0"/>
              <a:t>デュー・ディリジェンス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令和４年度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 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 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kumimoji="1" lang="ja-JP" altLang="en-US" sz="1800" dirty="0"/>
              <a:t>（④デュー・ディリジェンス）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（５）事業実施確実性</a:t>
            </a: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11293</TotalTime>
  <Words>1304</Words>
  <Application>Microsoft Office PowerPoint</Application>
  <PresentationFormat>A4 210 x 297 mm</PresentationFormat>
  <Paragraphs>259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４．事業内容（④デュー・ディリジェンス） </vt:lpstr>
      <vt:lpstr>４．事業内容（④デュー・ディリジェンス）</vt:lpstr>
      <vt:lpstr>４．事業内容（④デュー・ディリジェンス）</vt:lpstr>
      <vt:lpstr>４．事業内容（④デュー・ディリジェンス） </vt:lpstr>
      <vt:lpstr>４．事業内容（④デュー・ディリジェンス）</vt:lpstr>
      <vt:lpstr>４．事業内容（④デュー・ディリジェンス）</vt:lpstr>
      <vt:lpstr>４．事業内容（④デュー・ディリジェンス）</vt:lpstr>
      <vt:lpstr>４．事業内容（④デュー・ディリジェンス）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GIO-0563</cp:lastModifiedBy>
  <cp:revision>588</cp:revision>
  <cp:lastPrinted>2022-07-22T01:56:35Z</cp:lastPrinted>
  <dcterms:created xsi:type="dcterms:W3CDTF">2013-09-09T14:53:54Z</dcterms:created>
  <dcterms:modified xsi:type="dcterms:W3CDTF">2022-08-09T00:33:31Z</dcterms:modified>
</cp:coreProperties>
</file>