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6"/>
  </p:notesMasterIdLst>
  <p:handoutMasterIdLst>
    <p:handoutMasterId r:id="rId17"/>
  </p:handoutMasterIdLst>
  <p:sldIdLst>
    <p:sldId id="676" r:id="rId3"/>
    <p:sldId id="685" r:id="rId4"/>
    <p:sldId id="693" r:id="rId5"/>
    <p:sldId id="691" r:id="rId6"/>
    <p:sldId id="695" r:id="rId7"/>
    <p:sldId id="688" r:id="rId8"/>
    <p:sldId id="694" r:id="rId9"/>
    <p:sldId id="689" r:id="rId10"/>
    <p:sldId id="696" r:id="rId11"/>
    <p:sldId id="687" r:id="rId12"/>
    <p:sldId id="700" r:id="rId13"/>
    <p:sldId id="704" r:id="rId14"/>
    <p:sldId id="698" r:id="rId15"/>
  </p:sldIdLst>
  <p:sldSz cx="9906000" cy="6858000" type="A4"/>
  <p:notesSz cx="7104063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72" d="100"/>
          <a:sy n="72" d="100"/>
        </p:scale>
        <p:origin x="1368" y="54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224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9041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348" y="1"/>
            <a:ext cx="3079040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0824"/>
            <a:ext cx="3079041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9041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1"/>
            <a:ext cx="3079040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5" y="4861235"/>
            <a:ext cx="5684255" cy="4605988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9041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53CE8-3EAA-D1E7-FBA5-9C0A059B85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令和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年度無人自動運転等の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対応に向けた実証・支援事業費補助金（健全な製品エコシステム構築・ルール形成促進事業）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令和４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事業概要書（データ流通）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（６）課題解決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（７）その他特筆すべき事項等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令和４年以降に開始する申請者の事業年度において、対前年度比で「給与等受給者一人当たりの平均受給額」を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令和４年以降の暦年において、対前年比で「給与等受給者一人当たりの平均受給額」を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（８）賃上げに関する取組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456" y="3172248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令和４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620213" y="18991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61162" y="11739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98680" y="13629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03152" y="11943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57218" y="13731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1940" y="1388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50971" y="13806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4584" y="23800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0244" y="17210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244" y="220108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656426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620213" y="23615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41"/>
          <p:cNvSpPr/>
          <p:nvPr/>
        </p:nvSpPr>
        <p:spPr bwMode="auto">
          <a:xfrm flipV="1">
            <a:off x="8870621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8192026" y="16597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17320" y="167981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98825" y="23576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288030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07807" y="1211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9" name="二等辺三角形 48"/>
          <p:cNvSpPr/>
          <p:nvPr/>
        </p:nvSpPr>
        <p:spPr bwMode="auto">
          <a:xfrm flipV="1">
            <a:off x="2497583" y="21766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2717" y="1546089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97473" y="23912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004038" y="2140613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3" name="二等辺三角形 52"/>
          <p:cNvSpPr/>
          <p:nvPr/>
        </p:nvSpPr>
        <p:spPr bwMode="auto">
          <a:xfrm flipV="1">
            <a:off x="2963861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76619" y="1565412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073907" y="21739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6269" y="2066043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410059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59410" y="157364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 flipV="1">
            <a:off x="5975944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9941" y="15653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1" name="二等辺三角形 60"/>
          <p:cNvSpPr/>
          <p:nvPr/>
        </p:nvSpPr>
        <p:spPr bwMode="auto">
          <a:xfrm flipV="1">
            <a:off x="7768170" y="21796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37027" y="213733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flipV="1">
            <a:off x="6888865" y="21833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67824" y="213733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52051" y="2465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826" y="12292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895802" y="16813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63316"/>
              </p:ext>
            </p:extLst>
          </p:nvPr>
        </p:nvGraphicFramePr>
        <p:xfrm>
          <a:off x="901407" y="3827948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４年度計画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66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</p:spPr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１．補助事業の概要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98596"/>
              </p:ext>
            </p:extLst>
          </p:nvPr>
        </p:nvGraphicFramePr>
        <p:xfrm>
          <a:off x="200008" y="999801"/>
          <a:ext cx="4897008" cy="2878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1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</a:t>
                      </a:r>
                      <a:r>
                        <a:rPr kumimoji="1" lang="ja-JP" altLang="en-US" sz="12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共同申請者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補助事業に要する経費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（３）補助事業の達成目標</a:t>
            </a:r>
            <a:endParaRPr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FA6292-95F7-4070-BB38-2B008A36A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24653"/>
              </p:ext>
            </p:extLst>
          </p:nvPr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23125"/>
              </p:ext>
            </p:extLst>
          </p:nvPr>
        </p:nvGraphicFramePr>
        <p:xfrm>
          <a:off x="5265774" y="980729"/>
          <a:ext cx="4079714" cy="1944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8A4DB331-ED79-4DDF-B76F-614F932C3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556865"/>
              </p:ext>
            </p:extLst>
          </p:nvPr>
        </p:nvGraphicFramePr>
        <p:xfrm>
          <a:off x="2125425" y="2011878"/>
          <a:ext cx="616884" cy="5423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6884">
                  <a:extLst>
                    <a:ext uri="{9D8B030D-6E8A-4147-A177-3AD203B41FA5}">
                      <a16:colId xmlns:a16="http://schemas.microsoft.com/office/drawing/2014/main" val="3057356649"/>
                    </a:ext>
                  </a:extLst>
                </a:gridCol>
              </a:tblGrid>
              <a:tr h="27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26734"/>
                  </a:ext>
                </a:extLst>
              </a:tr>
              <a:tr h="27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06085"/>
                  </a:ext>
                </a:extLst>
              </a:tr>
            </a:tbl>
          </a:graphicData>
        </a:graphic>
      </p:graphicFrame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5751958" y="3135484"/>
            <a:ext cx="2729434" cy="84338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③ データ流通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508542" y="3045090"/>
            <a:ext cx="243416" cy="113241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257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令和４年度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（３）新規性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（４）事業実施体制</a:t>
            </a: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４．事業内容（③データ流通）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（５）事業実施確実性</a:t>
            </a: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11289</TotalTime>
  <Words>1293</Words>
  <Application>Microsoft Office PowerPoint</Application>
  <PresentationFormat>A4 210 x 297 mm</PresentationFormat>
  <Paragraphs>259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４．事業内容（③データ流通）</vt:lpstr>
      <vt:lpstr>４．事業内容（③データ流通）</vt:lpstr>
      <vt:lpstr>４．事業内容（③データ流通）</vt:lpstr>
      <vt:lpstr>４．事業内容（③データ流通）</vt:lpstr>
      <vt:lpstr>４．事業内容（③データ流通）</vt:lpstr>
      <vt:lpstr>４．事業内容（③データ流通）</vt:lpstr>
      <vt:lpstr>４．事業内容（③データ流通）</vt:lpstr>
      <vt:lpstr>４．事業内容（③データ流通）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GIO-0563</cp:lastModifiedBy>
  <cp:revision>586</cp:revision>
  <cp:lastPrinted>2022-07-22T01:56:35Z</cp:lastPrinted>
  <dcterms:created xsi:type="dcterms:W3CDTF">2013-09-09T14:53:54Z</dcterms:created>
  <dcterms:modified xsi:type="dcterms:W3CDTF">2022-07-22T01:57:34Z</dcterms:modified>
</cp:coreProperties>
</file>