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674" r:id="rId2"/>
    <p:sldMasterId id="2147483681" r:id="rId3"/>
  </p:sldMasterIdLst>
  <p:notesMasterIdLst>
    <p:notesMasterId r:id="rId10"/>
  </p:notesMasterIdLst>
  <p:handoutMasterIdLst>
    <p:handoutMasterId r:id="rId11"/>
  </p:handoutMasterIdLst>
  <p:sldIdLst>
    <p:sldId id="676" r:id="rId4"/>
    <p:sldId id="683" r:id="rId5"/>
    <p:sldId id="678" r:id="rId6"/>
    <p:sldId id="679" r:id="rId7"/>
    <p:sldId id="680" r:id="rId8"/>
    <p:sldId id="682" r:id="rId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
          <p15:clr>
            <a:srgbClr val="A4A3A4"/>
          </p15:clr>
        </p15:guide>
        <p15:guide id="2" pos="6204">
          <p15:clr>
            <a:srgbClr val="A4A3A4"/>
          </p15:clr>
        </p15:guide>
      </p15:sldGuideLst>
    </p:ext>
    <p:ext uri="{2D200454-40CA-4A62-9FC3-DE9A4176ACB9}">
      <p15:notesGuideLst xmlns=""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768" autoAdjust="0"/>
    <p:restoredTop sz="97885" autoAdjust="0"/>
  </p:normalViewPr>
  <p:slideViewPr>
    <p:cSldViewPr>
      <p:cViewPr varScale="1">
        <p:scale>
          <a:sx n="72" d="100"/>
          <a:sy n="72" d="100"/>
        </p:scale>
        <p:origin x="-1632" y="-84"/>
      </p:cViewPr>
      <p:guideLst>
        <p:guide orient="horz" pos="28"/>
        <p:guide pos="62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1290"/>
    </p:cViewPr>
  </p:sorterViewPr>
  <p:notesViewPr>
    <p:cSldViewPr>
      <p:cViewPr>
        <p:scale>
          <a:sx n="90" d="100"/>
          <a:sy n="90" d="100"/>
        </p:scale>
        <p:origin x="-1806" y="-72"/>
      </p:cViewPr>
      <p:guideLst>
        <p:guide orient="horz" pos="3131"/>
        <p:guide pos="214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2236" tIns="46118" rIns="92236" bIns="46118"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2236" tIns="46118" rIns="92236" bIns="46118" rtlCol="0" anchor="b"/>
          <a:lstStyle>
            <a:lvl1pPr algn="r">
              <a:defRPr sz="1200"/>
            </a:lvl1pPr>
          </a:lstStyle>
          <a:p>
            <a:fld id="{A60C1D9C-4153-45A3-ABA8-5AC906D32479}" type="slidenum">
              <a:rPr kumimoji="1" lang="ja-JP" altLang="en-US" smtClean="0"/>
              <a:pPr/>
              <a:t>&lt;#&gt;</a:t>
            </a:fld>
            <a:endParaRPr kumimoji="1" lang="ja-JP" altLang="en-US"/>
          </a:p>
        </p:txBody>
      </p:sp>
    </p:spTree>
    <p:extLst>
      <p:ext uri="{BB962C8B-B14F-4D97-AF65-F5344CB8AC3E}">
        <p14:creationId xmlns="" xmlns:p14="http://schemas.microsoft.com/office/powerpoint/2010/main" val="145610879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FD35E722-DCEB-4B9B-850A-0990A504E40F}" type="slidenum">
              <a:rPr kumimoji="1" lang="ja-JP" altLang="en-US" smtClean="0"/>
              <a:pPr/>
              <a:t>&lt;#&gt;</a:t>
            </a:fld>
            <a:endParaRPr kumimoji="1" lang="ja-JP" altLang="en-US"/>
          </a:p>
        </p:txBody>
      </p:sp>
    </p:spTree>
    <p:extLst>
      <p:ext uri="{BB962C8B-B14F-4D97-AF65-F5344CB8AC3E}">
        <p14:creationId xmlns="" xmlns:p14="http://schemas.microsoft.com/office/powerpoint/2010/main" val="28692693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●マスタープラン</a:t>
            </a:r>
            <a:r>
              <a:rPr kumimoji="1" lang="zh-TW" altLang="en-US" dirty="0" smtClean="0"/>
              <a:t>策定</a:t>
            </a:r>
            <a:r>
              <a:rPr kumimoji="1" lang="ja-JP" altLang="en-US" dirty="0" smtClean="0"/>
              <a:t>の策定</a:t>
            </a:r>
            <a:endParaRPr kumimoji="1" lang="ja-JP" altLang="en-US" dirty="0"/>
          </a:p>
        </p:txBody>
      </p:sp>
    </p:spTree>
    <p:extLst>
      <p:ext uri="{BB962C8B-B14F-4D97-AF65-F5344CB8AC3E}">
        <p14:creationId xmlns="" xmlns:p14="http://schemas.microsoft.com/office/powerpoint/2010/main" val="3278619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vmlDrawing" Target="../drawings/vmlDrawing1.vml"/></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vmlDrawing" Target="../drawings/vmlDrawing2.v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3.xml"/><Relationship Id="rId1" Type="http://schemas.openxmlformats.org/officeDocument/2006/relationships/vmlDrawing" Target="../drawings/vmlDrawing3.vml"/></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3.xml"/><Relationship Id="rId1" Type="http://schemas.openxmlformats.org/officeDocument/2006/relationships/vmlDrawing" Target="../drawings/vmlDrawing4.v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0A29CA8-0D60-4158-8400-5F77EE2BB022}" type="datetime1">
              <a:rPr lang="ja-JP" altLang="en-US" smtClean="0">
                <a:solidFill>
                  <a:prstClr val="black">
                    <a:tint val="75000"/>
                  </a:prstClr>
                </a:solidFill>
              </a:rPr>
              <a:pPr/>
              <a:t>2017/3/29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099300" y="6356351"/>
            <a:ext cx="2311400" cy="365125"/>
          </a:xfrm>
          <a:prstGeom prst="rect">
            <a:avLst/>
          </a:prstGeom>
        </p:spPr>
        <p:txBody>
          <a:bodyPr/>
          <a:lstStyle/>
          <a:p>
            <a:fld id="{D9550142-B990-490A-A107-ED7302A7FD52}" type="slidenum">
              <a:rPr lang="ja-JP" altLang="en-US" smtClean="0">
                <a:solidFill>
                  <a:prstClr val="black">
                    <a:tint val="75000"/>
                  </a:prstClr>
                </a:solidFill>
              </a:rPr>
              <a:pPr/>
              <a:t>&lt;#&gt;</a:t>
            </a:fld>
            <a:endParaRPr lang="ja-JP" altLang="en-US">
              <a:solidFill>
                <a:prstClr val="black">
                  <a:tint val="75000"/>
                </a:prstClr>
              </a:solidFill>
            </a:endParaRPr>
          </a:p>
        </p:txBody>
      </p:sp>
    </p:spTree>
    <p:extLst>
      <p:ext uri="{BB962C8B-B14F-4D97-AF65-F5344CB8AC3E}">
        <p14:creationId xmlns="" xmlns:p14="http://schemas.microsoft.com/office/powerpoint/2010/main" val="29846262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70C7D2-6EB8-4727-A33E-0815F19717F7}" type="datetime1">
              <a:rPr lang="ja-JP" altLang="en-US" smtClean="0">
                <a:solidFill>
                  <a:prstClr val="black">
                    <a:tint val="75000"/>
                  </a:prstClr>
                </a:solidFill>
              </a:rPr>
              <a:pPr/>
              <a:t>2017/3/29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7" name="テキスト ボックス 6"/>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 xmlns:p14="http://schemas.microsoft.com/office/powerpoint/2010/main" val="2569504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835FE5-7E09-42E6-887A-B56AFBC1940E}" type="datetime1">
              <a:rPr lang="ja-JP" altLang="en-US" smtClean="0">
                <a:solidFill>
                  <a:prstClr val="black">
                    <a:tint val="75000"/>
                  </a:prstClr>
                </a:solidFill>
              </a:rPr>
              <a:pPr/>
              <a:t>2017/3/29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7" name="テキスト ボックス 6"/>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 xmlns:p14="http://schemas.microsoft.com/office/powerpoint/2010/main" val="165548399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erder">
    <p:bg bwMode="gray">
      <p:bgPr>
        <a:solidFill>
          <a:schemeClr val="bg1"/>
        </a:solidFill>
        <a:effectLst/>
      </p:bgPr>
    </p:bg>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userDrawn="1">
            <p:extLst>
              <p:ext uri="{D42A27DB-BD31-4B8C-83A1-F6EECF244321}">
                <p14:modId xmlns="" xmlns:p14="http://schemas.microsoft.com/office/powerpoint/2010/main" val="2797850636"/>
              </p:ext>
            </p:extLst>
          </p:nvPr>
        </p:nvGraphicFramePr>
        <p:xfrm>
          <a:off x="1588" y="1588"/>
          <a:ext cx="1587" cy="1587"/>
        </p:xfrm>
        <a:graphic>
          <a:graphicData uri="http://schemas.openxmlformats.org/presentationml/2006/ole">
            <p:oleObj spid="_x0000_s1054" name="think-cell Slide" r:id="rId3" imgW="270" imgH="270" progId="">
              <p:embed/>
            </p:oleObj>
          </a:graphicData>
        </a:graphic>
      </p:graphicFrame>
      <p:sp>
        <p:nvSpPr>
          <p:cNvPr id="2" name="Title 1"/>
          <p:cNvSpPr>
            <a:spLocks noGrp="1"/>
          </p:cNvSpPr>
          <p:nvPr>
            <p:ph type="title" hasCustomPrompt="1"/>
          </p:nvPr>
        </p:nvSpPr>
        <p:spPr bwMode="gray">
          <a:xfrm>
            <a:off x="267463" y="1627633"/>
            <a:ext cx="9366811" cy="892800"/>
          </a:xfrm>
          <a:solidFill>
            <a:srgbClr val="0000FF"/>
          </a:solidFill>
          <a:ln>
            <a:noFill/>
          </a:ln>
        </p:spPr>
        <p:txBody>
          <a:bodyPr anchor="ctr">
            <a:noAutofit/>
          </a:bodyPr>
          <a:lstStyle>
            <a:lvl1pPr algn="ctr">
              <a:defRPr sz="3600" baseline="0">
                <a:solidFill>
                  <a:schemeClr val="bg1"/>
                </a:solidFill>
                <a:latin typeface="Arial" pitchFamily="34" charset="0"/>
                <a:ea typeface="ＭＳ Ｐゴシック" pitchFamily="50" charset="-128"/>
              </a:defRPr>
            </a:lvl1pPr>
          </a:lstStyle>
          <a:p>
            <a:r>
              <a:rPr lang="ja-JP" altLang="en-US" dirty="0" smtClean="0"/>
              <a:t>ディバイダー ：</a:t>
            </a:r>
            <a:r>
              <a:rPr lang="en-US" altLang="ja-JP" dirty="0" smtClean="0"/>
              <a:t>36-Point MSP</a:t>
            </a:r>
            <a:r>
              <a:rPr lang="ja-JP" altLang="en-US" dirty="0" smtClean="0"/>
              <a:t>ゴシック</a:t>
            </a:r>
            <a:endParaRPr lang="en-US" dirty="0"/>
          </a:p>
        </p:txBody>
      </p:sp>
      <p:sp>
        <p:nvSpPr>
          <p:cNvPr id="3" name="TextBox 14"/>
          <p:cNvSpPr txBox="1"/>
          <p:nvPr userDrawn="1"/>
        </p:nvSpPr>
        <p:spPr bwMode="gray">
          <a:xfrm>
            <a:off x="9490262" y="105481"/>
            <a:ext cx="287274" cy="138499"/>
          </a:xfrm>
          <a:prstGeom prst="rect">
            <a:avLst/>
          </a:prstGeom>
          <a:noFill/>
          <a:ln w="6350">
            <a:noFill/>
            <a:miter lim="800000"/>
          </a:ln>
        </p:spPr>
        <p:txBody>
          <a:bodyPr wrap="none" lIns="0" tIns="0" rIns="0" bIns="0" rtlCol="0" anchor="ctr" anchorCtr="0">
            <a:noAutofit/>
          </a:bodyPr>
          <a:lstStyle/>
          <a:p>
            <a:pPr algn="r"/>
            <a:fld id="{6CE8C368-3382-4C28-AE75-DF7C05ACA19D}" type="slidenum">
              <a:rPr kumimoji="0" lang="en-US">
                <a:solidFill>
                  <a:srgbClr val="0000FF"/>
                </a:solidFill>
              </a:rPr>
              <a:pPr algn="r"/>
              <a:t>&lt;#&gt;</a:t>
            </a:fld>
            <a:endParaRPr kumimoji="0" lang="en-US" dirty="0">
              <a:solidFill>
                <a:srgbClr val="0000FF"/>
              </a:solidFill>
            </a:endParaRPr>
          </a:p>
        </p:txBody>
      </p:sp>
    </p:spTree>
    <p:extLst>
      <p:ext uri="{BB962C8B-B14F-4D97-AF65-F5344CB8AC3E}">
        <p14:creationId xmlns="" xmlns:p14="http://schemas.microsoft.com/office/powerpoint/2010/main" val="40416000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extLst>
              <p:ext uri="{D42A27DB-BD31-4B8C-83A1-F6EECF244321}">
                <p14:modId xmlns="" xmlns:p14="http://schemas.microsoft.com/office/powerpoint/2010/main" val="856696740"/>
              </p:ext>
            </p:extLst>
          </p:nvPr>
        </p:nvGraphicFramePr>
        <p:xfrm>
          <a:off x="1588" y="1588"/>
          <a:ext cx="1587" cy="1587"/>
        </p:xfrm>
        <a:graphic>
          <a:graphicData uri="http://schemas.openxmlformats.org/presentationml/2006/ole">
            <p:oleObj spid="_x0000_s2078" name="think-cell Slide" r:id="rId3" imgW="270" imgH="270" progId="">
              <p:embed/>
            </p:oleObj>
          </a:graphicData>
        </a:graphic>
      </p:graphicFrame>
      <p:sp>
        <p:nvSpPr>
          <p:cNvPr id="3" name="正方形/長方形 2"/>
          <p:cNvSpPr>
            <a:spLocks noChangeArrowheads="1"/>
          </p:cNvSpPr>
          <p:nvPr userDrawn="1"/>
        </p:nvSpPr>
        <p:spPr bwMode="gray">
          <a:xfrm>
            <a:off x="0" y="0"/>
            <a:ext cx="9906000" cy="403200"/>
          </a:xfrm>
          <a:prstGeom prst="rect">
            <a:avLst/>
          </a:prstGeom>
          <a:solidFill>
            <a:srgbClr val="3399FF"/>
          </a:solidFill>
          <a:ln>
            <a:noFill/>
          </a:ln>
          <a:extLst/>
        </p:spPr>
        <p:txBody>
          <a:bodyPr wrap="square" lIns="36000" tIns="36000" rIns="36000" bIns="36000">
            <a:noAutofit/>
          </a:bodyPr>
          <a:lstStyle/>
          <a:p>
            <a:pPr marL="84138" indent="-84138" algn="ctr" defTabSz="954088">
              <a:spcBef>
                <a:spcPct val="50000"/>
              </a:spcBef>
            </a:pPr>
            <a:endParaRPr kumimoji="0" lang="ja-JP" altLang="en-US" b="1" dirty="0">
              <a:solidFill>
                <a:srgbClr val="FFFFFF"/>
              </a:solidFill>
              <a:latin typeface="Times New Roman" pitchFamily="18" charset="0"/>
            </a:endParaRPr>
          </a:p>
        </p:txBody>
      </p:sp>
      <p:sp>
        <p:nvSpPr>
          <p:cNvPr id="19" name="Title Placeholder 1"/>
          <p:cNvSpPr>
            <a:spLocks noGrp="1"/>
          </p:cNvSpPr>
          <p:nvPr>
            <p:ph type="title" hasCustomPrompt="1"/>
          </p:nvPr>
        </p:nvSpPr>
        <p:spPr bwMode="gray">
          <a:xfrm>
            <a:off x="265200" y="43245"/>
            <a:ext cx="9056285" cy="276999"/>
          </a:xfrm>
          <a:prstGeom prst="rect">
            <a:avLst/>
          </a:prstGeom>
          <a:noFill/>
          <a:ln>
            <a:noFill/>
          </a:ln>
        </p:spPr>
        <p:txBody>
          <a:bodyPr rtlCol="0" anchor="ctr"/>
          <a:lstStyle>
            <a:lvl1pPr algn="ctr">
              <a:defRPr sz="2000" b="1" baseline="0">
                <a:solidFill>
                  <a:schemeClr val="bg1"/>
                </a:solidFill>
                <a:latin typeface="Arial" pitchFamily="34" charset="0"/>
                <a:ea typeface="ＭＳ Ｐゴシック" pitchFamily="50" charset="-128"/>
              </a:defRPr>
            </a:lvl1pPr>
          </a:lstStyle>
          <a:p>
            <a:r>
              <a:rPr lang="ja-JP" altLang="en-US" dirty="0" smtClean="0"/>
              <a:t>ヘッドライン</a:t>
            </a:r>
            <a:endParaRPr lang="en-US" dirty="0"/>
          </a:p>
        </p:txBody>
      </p:sp>
      <p:sp>
        <p:nvSpPr>
          <p:cNvPr id="5" name="TextBox 14"/>
          <p:cNvSpPr txBox="1"/>
          <p:nvPr userDrawn="1"/>
        </p:nvSpPr>
        <p:spPr bwMode="gray">
          <a:xfrm>
            <a:off x="9490262" y="105481"/>
            <a:ext cx="287274" cy="138499"/>
          </a:xfrm>
          <a:prstGeom prst="rect">
            <a:avLst/>
          </a:prstGeom>
          <a:noFill/>
          <a:ln w="6350">
            <a:noFill/>
            <a:miter lim="800000"/>
          </a:ln>
        </p:spPr>
        <p:txBody>
          <a:bodyPr wrap="none" lIns="0" tIns="0" rIns="0" bIns="0" rtlCol="0" anchor="ctr" anchorCtr="0">
            <a:noAutofit/>
          </a:bodyPr>
          <a:lstStyle/>
          <a:p>
            <a:pPr algn="r"/>
            <a:fld id="{6CE8C368-3382-4C28-AE75-DF7C05ACA19D}" type="slidenum">
              <a:rPr kumimoji="0" lang="en-US">
                <a:solidFill>
                  <a:srgbClr val="FFFFFF"/>
                </a:solidFill>
              </a:rPr>
              <a:pPr algn="r"/>
              <a:t>&lt;#&gt;</a:t>
            </a:fld>
            <a:endParaRPr kumimoji="0" lang="en-US" dirty="0">
              <a:solidFill>
                <a:srgbClr val="FFFFFF"/>
              </a:solidFill>
            </a:endParaRPr>
          </a:p>
        </p:txBody>
      </p:sp>
    </p:spTree>
    <p:extLst>
      <p:ext uri="{BB962C8B-B14F-4D97-AF65-F5344CB8AC3E}">
        <p14:creationId xmlns="" xmlns:p14="http://schemas.microsoft.com/office/powerpoint/2010/main" val="309385056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ATK TitleOnly 2012/01">
    <p:spTree>
      <p:nvGrpSpPr>
        <p:cNvPr id="1" name=""/>
        <p:cNvGrpSpPr/>
        <p:nvPr/>
      </p:nvGrpSpPr>
      <p:grpSpPr>
        <a:xfrm>
          <a:off x="0" y="0"/>
          <a:ext cx="0" cy="0"/>
          <a:chOff x="0" y="0"/>
          <a:chExt cx="0" cy="0"/>
        </a:xfrm>
      </p:grpSpPr>
      <p:sp>
        <p:nvSpPr>
          <p:cNvPr id="19" name="Title Placeholder 1"/>
          <p:cNvSpPr>
            <a:spLocks noGrp="1"/>
          </p:cNvSpPr>
          <p:nvPr>
            <p:ph type="title" hasCustomPrompt="1"/>
          </p:nvPr>
        </p:nvSpPr>
        <p:spPr>
          <a:xfrm>
            <a:off x="265200" y="8620"/>
            <a:ext cx="9056285" cy="304699"/>
          </a:xfrm>
          <a:prstGeom prst="rect">
            <a:avLst/>
          </a:prstGeom>
          <a:noFill/>
          <a:ln>
            <a:noFill/>
          </a:ln>
        </p:spPr>
        <p:txBody>
          <a:bodyPr rtlCol="0"/>
          <a:lstStyle>
            <a:lvl1pPr>
              <a:defRPr sz="2200" baseline="0">
                <a:solidFill>
                  <a:schemeClr val="bg1"/>
                </a:solidFill>
                <a:latin typeface="Arial" pitchFamily="34" charset="0"/>
                <a:ea typeface="ＭＳ Ｐゴシック" pitchFamily="50" charset="-128"/>
              </a:defRPr>
            </a:lvl1pPr>
          </a:lstStyle>
          <a:p>
            <a:r>
              <a:rPr lang="ja-JP" altLang="en-US" dirty="0" smtClean="0"/>
              <a:t>ヘッドライン</a:t>
            </a:r>
            <a:endParaRPr lang="en-US" dirty="0"/>
          </a:p>
        </p:txBody>
      </p:sp>
    </p:spTree>
    <p:extLst>
      <p:ext uri="{BB962C8B-B14F-4D97-AF65-F5344CB8AC3E}">
        <p14:creationId xmlns="" xmlns:p14="http://schemas.microsoft.com/office/powerpoint/2010/main" val="352307263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95300" y="1600206"/>
            <a:ext cx="8915400" cy="4525963"/>
          </a:xfrm>
          <a:prstGeom prst="rect">
            <a:avLst/>
          </a:prstGeom>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495300" y="6356373"/>
            <a:ext cx="2311400" cy="365125"/>
          </a:xfrm>
          <a:prstGeom prst="rect">
            <a:avLst/>
          </a:prstGeom>
        </p:spPr>
        <p:txBody>
          <a:bodyPr/>
          <a:lstStyle/>
          <a:p>
            <a:fld id="{2C02AB45-DD0E-4E5A-889C-2AB1EFF4FE77}" type="datetime1">
              <a:rPr kumimoji="0" lang="ja-JP" altLang="en-US" smtClean="0">
                <a:solidFill>
                  <a:prstClr val="black">
                    <a:tint val="75000"/>
                  </a:prstClr>
                </a:solidFill>
              </a:rPr>
              <a:pPr/>
              <a:t>2017/3/29</a:t>
            </a:fld>
            <a:endParaRPr kumimoji="0" lang="ja-JP" altLang="en-US">
              <a:solidFill>
                <a:prstClr val="black">
                  <a:tint val="75000"/>
                </a:prstClr>
              </a:solidFill>
            </a:endParaRPr>
          </a:p>
        </p:txBody>
      </p:sp>
      <p:sp>
        <p:nvSpPr>
          <p:cNvPr id="5" name="フッター プレースホルダ 4"/>
          <p:cNvSpPr>
            <a:spLocks noGrp="1"/>
          </p:cNvSpPr>
          <p:nvPr>
            <p:ph type="ftr" sz="quarter" idx="11"/>
          </p:nvPr>
        </p:nvSpPr>
        <p:spPr>
          <a:xfrm>
            <a:off x="3384550" y="6356373"/>
            <a:ext cx="3136900" cy="365125"/>
          </a:xfrm>
          <a:prstGeom prst="rect">
            <a:avLst/>
          </a:prstGeom>
        </p:spPr>
        <p:txBody>
          <a:bodyPr/>
          <a:lstStyle/>
          <a:p>
            <a:endParaRPr kumimoji="0" lang="ja-JP" altLang="en-US">
              <a:solidFill>
                <a:prstClr val="black">
                  <a:tint val="75000"/>
                </a:prstClr>
              </a:solidFill>
            </a:endParaRPr>
          </a:p>
        </p:txBody>
      </p:sp>
      <p:sp>
        <p:nvSpPr>
          <p:cNvPr id="6" name="スライド番号プレースホルダ 5"/>
          <p:cNvSpPr>
            <a:spLocks noGrp="1"/>
          </p:cNvSpPr>
          <p:nvPr>
            <p:ph type="sldNum" sz="quarter" idx="12"/>
          </p:nvPr>
        </p:nvSpPr>
        <p:spPr>
          <a:xfrm>
            <a:off x="7594600" y="3"/>
            <a:ext cx="2311400" cy="332654"/>
          </a:xfrm>
          <a:prstGeom prst="rect">
            <a:avLst/>
          </a:prstGeom>
        </p:spPr>
        <p:txBody>
          <a:bodyPr/>
          <a:lstStyle>
            <a:lvl1pPr>
              <a:defRPr sz="1400">
                <a:solidFill>
                  <a:schemeClr val="bg1"/>
                </a:solidFill>
                <a:latin typeface="Georgia" pitchFamily="18" charset="0"/>
              </a:defRPr>
            </a:lvl1pPr>
          </a:lstStyle>
          <a:p>
            <a:fld id="{D2D8002D-B5B0-4BAC-B1F6-782DDCCE6D9C}" type="slidenum">
              <a:rPr kumimoji="0" lang="ja-JP" altLang="en-US" smtClean="0">
                <a:solidFill>
                  <a:prstClr val="white"/>
                </a:solidFill>
              </a:rPr>
              <a:pPr/>
              <a:t>&lt;#&gt;</a:t>
            </a:fld>
            <a:endParaRPr kumimoji="0" lang="ja-JP" altLang="en-US">
              <a:solidFill>
                <a:prstClr val="white"/>
              </a:solidFill>
            </a:endParaRPr>
          </a:p>
        </p:txBody>
      </p:sp>
    </p:spTree>
    <p:extLst>
      <p:ext uri="{BB962C8B-B14F-4D97-AF65-F5344CB8AC3E}">
        <p14:creationId xmlns="" xmlns:p14="http://schemas.microsoft.com/office/powerpoint/2010/main" val="1954888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95300" y="6356373"/>
            <a:ext cx="2311400" cy="365125"/>
          </a:xfrm>
          <a:prstGeom prst="rect">
            <a:avLst/>
          </a:prstGeom>
        </p:spPr>
        <p:txBody>
          <a:bodyPr/>
          <a:lstStyle/>
          <a:p>
            <a:fld id="{4EBC91DB-95B2-48AA-B6BE-3BB3BD83454B}" type="datetime1">
              <a:rPr kumimoji="0" lang="ja-JP" altLang="en-US" smtClean="0">
                <a:solidFill>
                  <a:prstClr val="black">
                    <a:tint val="75000"/>
                  </a:prstClr>
                </a:solidFill>
              </a:rPr>
              <a:pPr/>
              <a:t>2017/3/29</a:t>
            </a:fld>
            <a:endParaRPr kumimoji="0" lang="ja-JP" altLang="en-US">
              <a:solidFill>
                <a:prstClr val="black">
                  <a:tint val="75000"/>
                </a:prstClr>
              </a:solidFill>
            </a:endParaRPr>
          </a:p>
        </p:txBody>
      </p:sp>
      <p:sp>
        <p:nvSpPr>
          <p:cNvPr id="3" name="フッター プレースホルダ 2"/>
          <p:cNvSpPr>
            <a:spLocks noGrp="1"/>
          </p:cNvSpPr>
          <p:nvPr>
            <p:ph type="ftr" sz="quarter" idx="11"/>
          </p:nvPr>
        </p:nvSpPr>
        <p:spPr>
          <a:xfrm>
            <a:off x="3384550" y="6356373"/>
            <a:ext cx="3136900" cy="365125"/>
          </a:xfrm>
          <a:prstGeom prst="rect">
            <a:avLst/>
          </a:prstGeom>
        </p:spPr>
        <p:txBody>
          <a:bodyPr/>
          <a:lstStyle/>
          <a:p>
            <a:endParaRPr kumimoji="0" lang="ja-JP" altLang="en-US">
              <a:solidFill>
                <a:prstClr val="black">
                  <a:tint val="75000"/>
                </a:prstClr>
              </a:solidFill>
            </a:endParaRPr>
          </a:p>
        </p:txBody>
      </p:sp>
      <p:sp>
        <p:nvSpPr>
          <p:cNvPr id="4" name="スライド番号プレースホルダ 3"/>
          <p:cNvSpPr>
            <a:spLocks noGrp="1"/>
          </p:cNvSpPr>
          <p:nvPr>
            <p:ph type="sldNum" sz="quarter" idx="12"/>
          </p:nvPr>
        </p:nvSpPr>
        <p:spPr>
          <a:xfrm>
            <a:off x="7594600" y="4"/>
            <a:ext cx="2311400" cy="365125"/>
          </a:xfrm>
          <a:prstGeom prst="rect">
            <a:avLst/>
          </a:prstGeom>
        </p:spPr>
        <p:txBody>
          <a:bodyPr/>
          <a:lstStyle>
            <a:lvl1pPr>
              <a:defRPr sz="1400">
                <a:solidFill>
                  <a:schemeClr val="bg1"/>
                </a:solidFill>
                <a:latin typeface="Georgia" pitchFamily="18" charset="0"/>
              </a:defRPr>
            </a:lvl1pPr>
          </a:lstStyle>
          <a:p>
            <a:fld id="{D2D8002D-B5B0-4BAC-B1F6-782DDCCE6D9C}" type="slidenum">
              <a:rPr kumimoji="0" lang="ja-JP" altLang="en-US" smtClean="0">
                <a:solidFill>
                  <a:prstClr val="white"/>
                </a:solidFill>
              </a:rPr>
              <a:pPr/>
              <a:t>&lt;#&gt;</a:t>
            </a:fld>
            <a:endParaRPr kumimoji="0" lang="ja-JP" altLang="en-US">
              <a:solidFill>
                <a:prstClr val="white"/>
              </a:solidFill>
            </a:endParaRPr>
          </a:p>
        </p:txBody>
      </p:sp>
    </p:spTree>
    <p:extLst>
      <p:ext uri="{BB962C8B-B14F-4D97-AF65-F5344CB8AC3E}">
        <p14:creationId xmlns="" xmlns:p14="http://schemas.microsoft.com/office/powerpoint/2010/main" val="1488320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6"/>
            <a:ext cx="8915400"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95300" y="6356373"/>
            <a:ext cx="2311400" cy="365125"/>
          </a:xfrm>
          <a:prstGeom prst="rect">
            <a:avLst/>
          </a:prstGeom>
        </p:spPr>
        <p:txBody>
          <a:bodyPr/>
          <a:lstStyle>
            <a:lvl1pPr>
              <a:defRPr>
                <a:latin typeface="Arial" charset="0"/>
                <a:ea typeface="ＭＳ Ｐゴシック" charset="-128"/>
              </a:defRPr>
            </a:lvl1pPr>
          </a:lstStyle>
          <a:p>
            <a:pPr>
              <a:defRPr/>
            </a:pPr>
            <a:fld id="{39B54B04-39F3-4A18-AB26-967CEB02F573}" type="datetime1">
              <a:rPr kumimoji="0" lang="ja-JP" altLang="en-US" smtClean="0">
                <a:solidFill>
                  <a:srgbClr val="000000"/>
                </a:solidFill>
              </a:rPr>
              <a:pPr>
                <a:defRPr/>
              </a:pPr>
              <a:t>2017/3/29</a:t>
            </a:fld>
            <a:endParaRPr kumimoji="0" lang="en-US" altLang="ja-JP">
              <a:solidFill>
                <a:srgbClr val="000000"/>
              </a:solidFill>
            </a:endParaRPr>
          </a:p>
        </p:txBody>
      </p:sp>
      <p:sp>
        <p:nvSpPr>
          <p:cNvPr id="5" name="フッター プレースホルダ 4"/>
          <p:cNvSpPr>
            <a:spLocks noGrp="1"/>
          </p:cNvSpPr>
          <p:nvPr>
            <p:ph type="ftr" sz="quarter" idx="11"/>
          </p:nvPr>
        </p:nvSpPr>
        <p:spPr>
          <a:xfrm>
            <a:off x="3384550" y="6356373"/>
            <a:ext cx="3136900" cy="365125"/>
          </a:xfrm>
          <a:prstGeom prst="rect">
            <a:avLst/>
          </a:prstGeom>
        </p:spPr>
        <p:txBody>
          <a:bodyPr/>
          <a:lstStyle>
            <a:lvl1pPr>
              <a:defRPr>
                <a:latin typeface="Arial" charset="0"/>
                <a:ea typeface="ＭＳ Ｐゴシック" charset="-128"/>
              </a:defRPr>
            </a:lvl1pPr>
          </a:lstStyle>
          <a:p>
            <a:pPr>
              <a:defRPr/>
            </a:pPr>
            <a:endParaRPr kumimoji="0" lang="en-US" altLang="ja-JP">
              <a:solidFill>
                <a:srgbClr val="000000"/>
              </a:solidFill>
            </a:endParaRPr>
          </a:p>
        </p:txBody>
      </p:sp>
      <p:sp>
        <p:nvSpPr>
          <p:cNvPr id="6" name="スライド番号プレースホルダ 10"/>
          <p:cNvSpPr>
            <a:spLocks noGrp="1"/>
          </p:cNvSpPr>
          <p:nvPr>
            <p:ph type="sldNum" sz="quarter" idx="12"/>
          </p:nvPr>
        </p:nvSpPr>
        <p:spPr>
          <a:xfrm>
            <a:off x="7099300" y="6356373"/>
            <a:ext cx="2311400" cy="365125"/>
          </a:xfrm>
          <a:prstGeom prst="rect">
            <a:avLst/>
          </a:prstGeom>
        </p:spPr>
        <p:txBody>
          <a:bodyPr/>
          <a:lstStyle>
            <a:lvl1pPr algn="r">
              <a:defRPr sz="1500" baseline="0">
                <a:solidFill>
                  <a:prstClr val="black">
                    <a:tint val="75000"/>
                  </a:prstClr>
                </a:solidFill>
                <a:latin typeface="HG丸ｺﾞｼｯｸM-PRO" pitchFamily="50" charset="-128"/>
                <a:ea typeface="HG丸ｺﾞｼｯｸM-PRO" pitchFamily="50" charset="-128"/>
              </a:defRPr>
            </a:lvl1pPr>
          </a:lstStyle>
          <a:p>
            <a:pPr>
              <a:defRPr/>
            </a:pPr>
            <a:fld id="{866B40A9-25BD-42A4-AA3F-6E9723A62F10}" type="slidenum">
              <a:rPr kumimoji="0" lang="ja-JP" altLang="en-US"/>
              <a:pPr>
                <a:defRPr/>
              </a:pPr>
              <a:t>&lt;#&gt;</a:t>
            </a:fld>
            <a:endParaRPr kumimoji="0" lang="ja-JP" altLang="en-US" dirty="0"/>
          </a:p>
        </p:txBody>
      </p:sp>
    </p:spTree>
    <p:extLst>
      <p:ext uri="{BB962C8B-B14F-4D97-AF65-F5344CB8AC3E}">
        <p14:creationId xmlns="" xmlns:p14="http://schemas.microsoft.com/office/powerpoint/2010/main" val="34642535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erder">
    <p:bg bwMode="gray">
      <p:bgPr>
        <a:solidFill>
          <a:schemeClr val="bg1"/>
        </a:solidFill>
        <a:effectLst/>
      </p:bgPr>
    </p:bg>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userDrawn="1">
            <p:extLst>
              <p:ext uri="{D42A27DB-BD31-4B8C-83A1-F6EECF244321}">
                <p14:modId xmlns="" xmlns:p14="http://schemas.microsoft.com/office/powerpoint/2010/main" val="2773613522"/>
              </p:ext>
            </p:extLst>
          </p:nvPr>
        </p:nvGraphicFramePr>
        <p:xfrm>
          <a:off x="1588" y="1588"/>
          <a:ext cx="1587" cy="1587"/>
        </p:xfrm>
        <a:graphic>
          <a:graphicData uri="http://schemas.openxmlformats.org/presentationml/2006/ole">
            <p:oleObj spid="_x0000_s3102" name="think-cell Slide" r:id="rId3" imgW="270" imgH="270" progId="">
              <p:embed/>
            </p:oleObj>
          </a:graphicData>
        </a:graphic>
      </p:graphicFrame>
      <p:sp>
        <p:nvSpPr>
          <p:cNvPr id="2" name="Title 1"/>
          <p:cNvSpPr>
            <a:spLocks noGrp="1"/>
          </p:cNvSpPr>
          <p:nvPr>
            <p:ph type="title" hasCustomPrompt="1"/>
          </p:nvPr>
        </p:nvSpPr>
        <p:spPr bwMode="gray">
          <a:xfrm>
            <a:off x="267463" y="1627633"/>
            <a:ext cx="9366811" cy="892800"/>
          </a:xfrm>
          <a:solidFill>
            <a:srgbClr val="0000FF"/>
          </a:solidFill>
          <a:ln>
            <a:noFill/>
          </a:ln>
        </p:spPr>
        <p:txBody>
          <a:bodyPr anchor="ctr">
            <a:noAutofit/>
          </a:bodyPr>
          <a:lstStyle>
            <a:lvl1pPr algn="ctr">
              <a:defRPr sz="3600" baseline="0">
                <a:solidFill>
                  <a:schemeClr val="bg1"/>
                </a:solidFill>
                <a:latin typeface="Arial" pitchFamily="34" charset="0"/>
                <a:ea typeface="ＭＳ Ｐゴシック" pitchFamily="50" charset="-128"/>
              </a:defRPr>
            </a:lvl1pPr>
          </a:lstStyle>
          <a:p>
            <a:r>
              <a:rPr lang="ja-JP" altLang="en-US" dirty="0" smtClean="0"/>
              <a:t>ディバイダー ：</a:t>
            </a:r>
            <a:r>
              <a:rPr lang="en-US" altLang="ja-JP" dirty="0" smtClean="0"/>
              <a:t>36-Point MSP</a:t>
            </a:r>
            <a:r>
              <a:rPr lang="ja-JP" altLang="en-US" dirty="0" smtClean="0"/>
              <a:t>ゴシック</a:t>
            </a:r>
            <a:endParaRPr lang="en-US" dirty="0"/>
          </a:p>
        </p:txBody>
      </p:sp>
      <p:sp>
        <p:nvSpPr>
          <p:cNvPr id="3" name="TextBox 14"/>
          <p:cNvSpPr txBox="1"/>
          <p:nvPr userDrawn="1"/>
        </p:nvSpPr>
        <p:spPr bwMode="gray">
          <a:xfrm>
            <a:off x="9490262" y="105481"/>
            <a:ext cx="287274" cy="138499"/>
          </a:xfrm>
          <a:prstGeom prst="rect">
            <a:avLst/>
          </a:prstGeom>
          <a:noFill/>
          <a:ln w="6350">
            <a:noFill/>
            <a:miter lim="800000"/>
          </a:ln>
        </p:spPr>
        <p:txBody>
          <a:bodyPr wrap="none" lIns="0" tIns="0" rIns="0" bIns="0" rtlCol="0" anchor="ctr" anchorCtr="0">
            <a:noAutofit/>
          </a:bodyPr>
          <a:lstStyle/>
          <a:p>
            <a:pPr algn="r"/>
            <a:fld id="{6CE8C368-3382-4C28-AE75-DF7C05ACA19D}" type="slidenum">
              <a:rPr kumimoji="0" lang="en-US">
                <a:solidFill>
                  <a:srgbClr val="0000FF"/>
                </a:solidFill>
              </a:rPr>
              <a:pPr algn="r"/>
              <a:t>&lt;#&gt;</a:t>
            </a:fld>
            <a:endParaRPr kumimoji="0" lang="en-US" dirty="0">
              <a:solidFill>
                <a:srgbClr val="0000FF"/>
              </a:solidFill>
            </a:endParaRPr>
          </a:p>
        </p:txBody>
      </p:sp>
    </p:spTree>
    <p:extLst>
      <p:ext uri="{BB962C8B-B14F-4D97-AF65-F5344CB8AC3E}">
        <p14:creationId xmlns="" xmlns:p14="http://schemas.microsoft.com/office/powerpoint/2010/main" val="318376833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extLst>
              <p:ext uri="{D42A27DB-BD31-4B8C-83A1-F6EECF244321}">
                <p14:modId xmlns="" xmlns:p14="http://schemas.microsoft.com/office/powerpoint/2010/main" val="4155916373"/>
              </p:ext>
            </p:extLst>
          </p:nvPr>
        </p:nvGraphicFramePr>
        <p:xfrm>
          <a:off x="1588" y="1588"/>
          <a:ext cx="1587" cy="1587"/>
        </p:xfrm>
        <a:graphic>
          <a:graphicData uri="http://schemas.openxmlformats.org/presentationml/2006/ole">
            <p:oleObj spid="_x0000_s4126" name="think-cell Slide" r:id="rId3" imgW="270" imgH="270" progId="">
              <p:embed/>
            </p:oleObj>
          </a:graphicData>
        </a:graphic>
      </p:graphicFrame>
    </p:spTree>
    <p:extLst>
      <p:ext uri="{BB962C8B-B14F-4D97-AF65-F5344CB8AC3E}">
        <p14:creationId xmlns="" xmlns:p14="http://schemas.microsoft.com/office/powerpoint/2010/main" val="26853094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B6A338-D66E-47D3-8C4A-A1DD46B614E6}" type="datetime1">
              <a:rPr lang="ja-JP" altLang="en-US" smtClean="0">
                <a:solidFill>
                  <a:prstClr val="black">
                    <a:tint val="75000"/>
                  </a:prstClr>
                </a:solidFill>
              </a:rPr>
              <a:pPr/>
              <a:t>2017/3/29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628137" y="6492875"/>
            <a:ext cx="2311400" cy="365125"/>
          </a:xfrm>
          <a:prstGeom prst="rect">
            <a:avLst/>
          </a:prstGeom>
        </p:spPr>
        <p:txBody>
          <a:bodyPr/>
          <a:lstStyle/>
          <a:p>
            <a:fld id="{D9550142-B990-490A-A107-ED7302A7FD52}" type="slidenum">
              <a:rPr lang="ja-JP" altLang="en-US" smtClean="0">
                <a:solidFill>
                  <a:prstClr val="black">
                    <a:tint val="75000"/>
                  </a:prstClr>
                </a:solidFill>
              </a:rPr>
              <a:pPr/>
              <a:t>&lt;#&gt;</a:t>
            </a:fld>
            <a:endParaRPr lang="ja-JP" altLang="en-US">
              <a:solidFill>
                <a:prstClr val="black">
                  <a:tint val="75000"/>
                </a:prstClr>
              </a:solidFill>
            </a:endParaRPr>
          </a:p>
        </p:txBody>
      </p:sp>
      <p:sp>
        <p:nvSpPr>
          <p:cNvPr id="7" name="正方形/長方形 6"/>
          <p:cNvSpPr/>
          <p:nvPr userDrawn="1"/>
        </p:nvSpPr>
        <p:spPr>
          <a:xfrm>
            <a:off x="-6101" y="539155"/>
            <a:ext cx="9912101" cy="72008"/>
          </a:xfrm>
          <a:prstGeom prst="rect">
            <a:avLst/>
          </a:prstGeom>
          <a:gradFill flip="none" rotWithShape="1">
            <a:gsLst>
              <a:gs pos="0">
                <a:schemeClr val="accent6">
                  <a:lumMod val="50000"/>
                </a:schemeClr>
              </a:gs>
              <a:gs pos="50000">
                <a:schemeClr val="accent6">
                  <a:lumMod val="60000"/>
                  <a:lumOff val="40000"/>
                </a:schemeClr>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 xmlns:p14="http://schemas.microsoft.com/office/powerpoint/2010/main" val="231154746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ATK TitleOnly 2012/01">
    <p:spTree>
      <p:nvGrpSpPr>
        <p:cNvPr id="1" name=""/>
        <p:cNvGrpSpPr/>
        <p:nvPr/>
      </p:nvGrpSpPr>
      <p:grpSpPr>
        <a:xfrm>
          <a:off x="0" y="0"/>
          <a:ext cx="0" cy="0"/>
          <a:chOff x="0" y="0"/>
          <a:chExt cx="0" cy="0"/>
        </a:xfrm>
      </p:grpSpPr>
      <p:sp>
        <p:nvSpPr>
          <p:cNvPr id="19" name="Title Placeholder 1"/>
          <p:cNvSpPr>
            <a:spLocks noGrp="1"/>
          </p:cNvSpPr>
          <p:nvPr>
            <p:ph type="title" hasCustomPrompt="1"/>
          </p:nvPr>
        </p:nvSpPr>
        <p:spPr>
          <a:xfrm>
            <a:off x="265200" y="8620"/>
            <a:ext cx="9056285" cy="304699"/>
          </a:xfrm>
          <a:prstGeom prst="rect">
            <a:avLst/>
          </a:prstGeom>
          <a:noFill/>
          <a:ln>
            <a:noFill/>
          </a:ln>
        </p:spPr>
        <p:txBody>
          <a:bodyPr rtlCol="0"/>
          <a:lstStyle>
            <a:lvl1pPr>
              <a:defRPr sz="2200" baseline="0">
                <a:solidFill>
                  <a:schemeClr val="bg1"/>
                </a:solidFill>
                <a:latin typeface="Arial" pitchFamily="34" charset="0"/>
                <a:ea typeface="ＭＳ Ｐゴシック" pitchFamily="50" charset="-128"/>
              </a:defRPr>
            </a:lvl1pPr>
          </a:lstStyle>
          <a:p>
            <a:r>
              <a:rPr lang="ja-JP" altLang="en-US" dirty="0" smtClean="0"/>
              <a:t>ヘッドライン</a:t>
            </a:r>
            <a:endParaRPr lang="en-US" dirty="0"/>
          </a:p>
        </p:txBody>
      </p:sp>
    </p:spTree>
    <p:extLst>
      <p:ext uri="{BB962C8B-B14F-4D97-AF65-F5344CB8AC3E}">
        <p14:creationId xmlns="" xmlns:p14="http://schemas.microsoft.com/office/powerpoint/2010/main" val="120019595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95300" y="1600206"/>
            <a:ext cx="8915400" cy="4525963"/>
          </a:xfrm>
          <a:prstGeom prst="rect">
            <a:avLst/>
          </a:prstGeom>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495300" y="6356373"/>
            <a:ext cx="2311400" cy="365125"/>
          </a:xfrm>
          <a:prstGeom prst="rect">
            <a:avLst/>
          </a:prstGeom>
        </p:spPr>
        <p:txBody>
          <a:bodyPr/>
          <a:lstStyle/>
          <a:p>
            <a:fld id="{C5C17DC3-430D-4C89-ACC8-26737DC7011A}" type="datetime1">
              <a:rPr kumimoji="0" lang="ja-JP" altLang="en-US" smtClean="0">
                <a:solidFill>
                  <a:prstClr val="black">
                    <a:tint val="75000"/>
                  </a:prstClr>
                </a:solidFill>
              </a:rPr>
              <a:pPr/>
              <a:t>2017/3/29</a:t>
            </a:fld>
            <a:endParaRPr kumimoji="0" lang="ja-JP" altLang="en-US">
              <a:solidFill>
                <a:prstClr val="black">
                  <a:tint val="75000"/>
                </a:prstClr>
              </a:solidFill>
            </a:endParaRPr>
          </a:p>
        </p:txBody>
      </p:sp>
      <p:sp>
        <p:nvSpPr>
          <p:cNvPr id="5" name="フッター プレースホルダ 4"/>
          <p:cNvSpPr>
            <a:spLocks noGrp="1"/>
          </p:cNvSpPr>
          <p:nvPr>
            <p:ph type="ftr" sz="quarter" idx="11"/>
          </p:nvPr>
        </p:nvSpPr>
        <p:spPr>
          <a:xfrm>
            <a:off x="3384550" y="6356373"/>
            <a:ext cx="3136900" cy="365125"/>
          </a:xfrm>
          <a:prstGeom prst="rect">
            <a:avLst/>
          </a:prstGeom>
        </p:spPr>
        <p:txBody>
          <a:bodyPr/>
          <a:lstStyle/>
          <a:p>
            <a:endParaRPr kumimoji="0" lang="ja-JP" altLang="en-US">
              <a:solidFill>
                <a:prstClr val="black">
                  <a:tint val="75000"/>
                </a:prstClr>
              </a:solidFill>
            </a:endParaRPr>
          </a:p>
        </p:txBody>
      </p:sp>
      <p:sp>
        <p:nvSpPr>
          <p:cNvPr id="6" name="スライド番号プレースホルダ 5"/>
          <p:cNvSpPr>
            <a:spLocks noGrp="1"/>
          </p:cNvSpPr>
          <p:nvPr>
            <p:ph type="sldNum" sz="quarter" idx="12"/>
          </p:nvPr>
        </p:nvSpPr>
        <p:spPr>
          <a:xfrm>
            <a:off x="7594600" y="3"/>
            <a:ext cx="2311400" cy="332654"/>
          </a:xfrm>
          <a:prstGeom prst="rect">
            <a:avLst/>
          </a:prstGeom>
        </p:spPr>
        <p:txBody>
          <a:bodyPr/>
          <a:lstStyle>
            <a:lvl1pPr>
              <a:defRPr sz="1400">
                <a:solidFill>
                  <a:schemeClr val="bg1"/>
                </a:solidFill>
                <a:latin typeface="Georgia" pitchFamily="18" charset="0"/>
              </a:defRPr>
            </a:lvl1pPr>
          </a:lstStyle>
          <a:p>
            <a:fld id="{D2D8002D-B5B0-4BAC-B1F6-782DDCCE6D9C}" type="slidenum">
              <a:rPr kumimoji="0" lang="ja-JP" altLang="en-US" smtClean="0">
                <a:solidFill>
                  <a:prstClr val="white"/>
                </a:solidFill>
              </a:rPr>
              <a:pPr/>
              <a:t>&lt;#&gt;</a:t>
            </a:fld>
            <a:endParaRPr kumimoji="0" lang="ja-JP" altLang="en-US">
              <a:solidFill>
                <a:prstClr val="white"/>
              </a:solidFill>
            </a:endParaRPr>
          </a:p>
        </p:txBody>
      </p:sp>
    </p:spTree>
    <p:extLst>
      <p:ext uri="{BB962C8B-B14F-4D97-AF65-F5344CB8AC3E}">
        <p14:creationId xmlns="" xmlns:p14="http://schemas.microsoft.com/office/powerpoint/2010/main" val="27920563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6"/>
            <a:ext cx="8915400"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95300" y="6356373"/>
            <a:ext cx="2311400" cy="365125"/>
          </a:xfrm>
          <a:prstGeom prst="rect">
            <a:avLst/>
          </a:prstGeom>
        </p:spPr>
        <p:txBody>
          <a:bodyPr/>
          <a:lstStyle>
            <a:lvl1pPr>
              <a:defRPr>
                <a:latin typeface="Arial" charset="0"/>
                <a:ea typeface="ＭＳ Ｐゴシック" charset="-128"/>
              </a:defRPr>
            </a:lvl1pPr>
          </a:lstStyle>
          <a:p>
            <a:pPr>
              <a:defRPr/>
            </a:pPr>
            <a:fld id="{6EE5E3BB-D95B-46EF-8211-5966509EDDE9}" type="datetime1">
              <a:rPr kumimoji="0" lang="ja-JP" altLang="en-US" smtClean="0">
                <a:solidFill>
                  <a:srgbClr val="000000"/>
                </a:solidFill>
              </a:rPr>
              <a:pPr>
                <a:defRPr/>
              </a:pPr>
              <a:t>2017/3/29</a:t>
            </a:fld>
            <a:endParaRPr kumimoji="0" lang="en-US" altLang="ja-JP">
              <a:solidFill>
                <a:srgbClr val="000000"/>
              </a:solidFill>
            </a:endParaRPr>
          </a:p>
        </p:txBody>
      </p:sp>
      <p:sp>
        <p:nvSpPr>
          <p:cNvPr id="5" name="フッター プレースホルダ 4"/>
          <p:cNvSpPr>
            <a:spLocks noGrp="1"/>
          </p:cNvSpPr>
          <p:nvPr>
            <p:ph type="ftr" sz="quarter" idx="11"/>
          </p:nvPr>
        </p:nvSpPr>
        <p:spPr>
          <a:xfrm>
            <a:off x="3384550" y="6356373"/>
            <a:ext cx="3136900" cy="365125"/>
          </a:xfrm>
          <a:prstGeom prst="rect">
            <a:avLst/>
          </a:prstGeom>
        </p:spPr>
        <p:txBody>
          <a:bodyPr/>
          <a:lstStyle>
            <a:lvl1pPr>
              <a:defRPr>
                <a:latin typeface="Arial" charset="0"/>
                <a:ea typeface="ＭＳ Ｐゴシック" charset="-128"/>
              </a:defRPr>
            </a:lvl1pPr>
          </a:lstStyle>
          <a:p>
            <a:pPr>
              <a:defRPr/>
            </a:pPr>
            <a:endParaRPr kumimoji="0" lang="en-US" altLang="ja-JP">
              <a:solidFill>
                <a:srgbClr val="000000"/>
              </a:solidFill>
            </a:endParaRPr>
          </a:p>
        </p:txBody>
      </p:sp>
      <p:sp>
        <p:nvSpPr>
          <p:cNvPr id="6" name="スライド番号プレースホルダ 10"/>
          <p:cNvSpPr>
            <a:spLocks noGrp="1"/>
          </p:cNvSpPr>
          <p:nvPr>
            <p:ph type="sldNum" sz="quarter" idx="12"/>
          </p:nvPr>
        </p:nvSpPr>
        <p:spPr>
          <a:xfrm>
            <a:off x="7099300" y="6356373"/>
            <a:ext cx="2311400" cy="365125"/>
          </a:xfrm>
          <a:prstGeom prst="rect">
            <a:avLst/>
          </a:prstGeom>
        </p:spPr>
        <p:txBody>
          <a:bodyPr/>
          <a:lstStyle>
            <a:lvl1pPr algn="r">
              <a:defRPr sz="1500" baseline="0">
                <a:solidFill>
                  <a:prstClr val="black">
                    <a:tint val="75000"/>
                  </a:prstClr>
                </a:solidFill>
                <a:latin typeface="HG丸ｺﾞｼｯｸM-PRO" pitchFamily="50" charset="-128"/>
                <a:ea typeface="HG丸ｺﾞｼｯｸM-PRO" pitchFamily="50" charset="-128"/>
              </a:defRPr>
            </a:lvl1pPr>
          </a:lstStyle>
          <a:p>
            <a:pPr>
              <a:defRPr/>
            </a:pPr>
            <a:fld id="{866B40A9-25BD-42A4-AA3F-6E9723A62F10}" type="slidenum">
              <a:rPr kumimoji="0" lang="ja-JP" altLang="en-US"/>
              <a:pPr>
                <a:defRPr/>
              </a:pPr>
              <a:t>&lt;#&gt;</a:t>
            </a:fld>
            <a:endParaRPr kumimoji="0" lang="ja-JP" altLang="en-US" dirty="0"/>
          </a:p>
        </p:txBody>
      </p:sp>
    </p:spTree>
    <p:extLst>
      <p:ext uri="{BB962C8B-B14F-4D97-AF65-F5344CB8AC3E}">
        <p14:creationId xmlns="" xmlns:p14="http://schemas.microsoft.com/office/powerpoint/2010/main" val="2580041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BF3D80A-451D-4AB0-9E87-23E67B763216}" type="datetime1">
              <a:rPr lang="ja-JP" altLang="en-US" smtClean="0">
                <a:solidFill>
                  <a:prstClr val="black">
                    <a:tint val="75000"/>
                  </a:prstClr>
                </a:solidFill>
              </a:rPr>
              <a:pPr/>
              <a:t>2017/3/29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099300" y="6356351"/>
            <a:ext cx="2311400" cy="365125"/>
          </a:xfrm>
          <a:prstGeom prst="rect">
            <a:avLst/>
          </a:prstGeom>
        </p:spPr>
        <p:txBody>
          <a:bodyPr/>
          <a:lstStyle/>
          <a:p>
            <a:fld id="{D9550142-B990-490A-A107-ED7302A7FD52}" type="slidenum">
              <a:rPr lang="ja-JP" altLang="en-US" smtClean="0">
                <a:solidFill>
                  <a:prstClr val="black">
                    <a:tint val="75000"/>
                  </a:prstClr>
                </a:solidFill>
              </a:rPr>
              <a:pPr/>
              <a:t>&lt;#&gt;</a:t>
            </a:fld>
            <a:endParaRPr lang="ja-JP" altLang="en-US">
              <a:solidFill>
                <a:prstClr val="black">
                  <a:tint val="75000"/>
                </a:prstClr>
              </a:solidFill>
            </a:endParaRPr>
          </a:p>
        </p:txBody>
      </p:sp>
      <p:sp>
        <p:nvSpPr>
          <p:cNvPr id="7" name="テキスト ボックス 6"/>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様式●●</a:t>
            </a:r>
            <a:endParaRPr lang="ja-JP" altLang="en-US" sz="1400" dirty="0">
              <a:solidFill>
                <a:prstClr val="black"/>
              </a:solidFill>
              <a:latin typeface="ＭＳ Ｐゴシック" pitchFamily="50" charset="-128"/>
            </a:endParaRPr>
          </a:p>
        </p:txBody>
      </p:sp>
    </p:spTree>
    <p:extLst>
      <p:ext uri="{BB962C8B-B14F-4D97-AF65-F5344CB8AC3E}">
        <p14:creationId xmlns="" xmlns:p14="http://schemas.microsoft.com/office/powerpoint/2010/main" val="5345513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86E2197-9E2B-4082-B6AC-ED5976A0A52B}" type="datetime1">
              <a:rPr lang="ja-JP" altLang="en-US" smtClean="0">
                <a:solidFill>
                  <a:prstClr val="black">
                    <a:tint val="75000"/>
                  </a:prstClr>
                </a:solidFill>
              </a:rPr>
              <a:pPr/>
              <a:t>2017/3/29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a:xfrm>
            <a:off x="7099300" y="6356351"/>
            <a:ext cx="2311400" cy="365125"/>
          </a:xfrm>
          <a:prstGeom prst="rect">
            <a:avLst/>
          </a:prstGeom>
        </p:spPr>
        <p:txBody>
          <a:bodyPr/>
          <a:lstStyle/>
          <a:p>
            <a:fld id="{D9550142-B990-490A-A107-ED7302A7FD52}" type="slidenum">
              <a:rPr lang="ja-JP" altLang="en-US" smtClean="0">
                <a:solidFill>
                  <a:prstClr val="black">
                    <a:tint val="75000"/>
                  </a:prstClr>
                </a:solidFill>
              </a:rPr>
              <a:pPr/>
              <a:t>&lt;#&gt;</a:t>
            </a:fld>
            <a:endParaRPr lang="ja-JP" altLang="en-US">
              <a:solidFill>
                <a:prstClr val="black">
                  <a:tint val="75000"/>
                </a:prstClr>
              </a:solidFill>
            </a:endParaRPr>
          </a:p>
        </p:txBody>
      </p:sp>
      <p:sp>
        <p:nvSpPr>
          <p:cNvPr id="8" name="テキスト ボックス 7"/>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 xmlns:p14="http://schemas.microsoft.com/office/powerpoint/2010/main" val="17149351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2737481-5149-4B62-B757-16EBEB5E677A}" type="datetime1">
              <a:rPr lang="ja-JP" altLang="en-US" smtClean="0">
                <a:solidFill>
                  <a:prstClr val="black">
                    <a:tint val="75000"/>
                  </a:prstClr>
                </a:solidFill>
              </a:rPr>
              <a:pPr/>
              <a:t>2017/3/29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a:xfrm>
            <a:off x="7099300" y="6356351"/>
            <a:ext cx="2311400" cy="365125"/>
          </a:xfrm>
          <a:prstGeom prst="rect">
            <a:avLst/>
          </a:prstGeom>
        </p:spPr>
        <p:txBody>
          <a:bodyPr/>
          <a:lstStyle/>
          <a:p>
            <a:fld id="{D9550142-B990-490A-A107-ED7302A7FD52}" type="slidenum">
              <a:rPr lang="ja-JP" altLang="en-US" smtClean="0">
                <a:solidFill>
                  <a:prstClr val="black">
                    <a:tint val="75000"/>
                  </a:prstClr>
                </a:solidFill>
              </a:rPr>
              <a:pPr/>
              <a:t>&lt;#&gt;</a:t>
            </a:fld>
            <a:endParaRPr lang="ja-JP" altLang="en-US">
              <a:solidFill>
                <a:prstClr val="black">
                  <a:tint val="75000"/>
                </a:prstClr>
              </a:solidFill>
            </a:endParaRPr>
          </a:p>
        </p:txBody>
      </p:sp>
      <p:sp>
        <p:nvSpPr>
          <p:cNvPr id="10" name="テキスト ボックス 9"/>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 xmlns:p14="http://schemas.microsoft.com/office/powerpoint/2010/main" val="345444104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E5C5A30-3A0C-4F4B-985A-12462D4A2E67}" type="datetime1">
              <a:rPr lang="ja-JP" altLang="en-US" smtClean="0">
                <a:solidFill>
                  <a:prstClr val="black">
                    <a:tint val="75000"/>
                  </a:prstClr>
                </a:solidFill>
              </a:rPr>
              <a:pPr/>
              <a:t>2017/3/29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6" name="テキスト ボックス 5"/>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 xmlns:p14="http://schemas.microsoft.com/office/powerpoint/2010/main" val="22115912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41840B-FAD7-4DF3-9C04-07FEB1816B16}" type="datetime1">
              <a:rPr lang="ja-JP" altLang="en-US" smtClean="0">
                <a:solidFill>
                  <a:prstClr val="black">
                    <a:tint val="75000"/>
                  </a:prstClr>
                </a:solidFill>
              </a:rPr>
              <a:pPr/>
              <a:t>2017/3/29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Tree>
    <p:extLst>
      <p:ext uri="{BB962C8B-B14F-4D97-AF65-F5344CB8AC3E}">
        <p14:creationId xmlns="" xmlns:p14="http://schemas.microsoft.com/office/powerpoint/2010/main" val="87436374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AE4C0F0-6EE3-4E79-AADD-F2869A21D8FE}" type="datetime1">
              <a:rPr lang="ja-JP" altLang="en-US" smtClean="0">
                <a:solidFill>
                  <a:prstClr val="black">
                    <a:tint val="75000"/>
                  </a:prstClr>
                </a:solidFill>
              </a:rPr>
              <a:pPr/>
              <a:t>2017/3/29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8" name="テキスト ボックス 7"/>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 xmlns:p14="http://schemas.microsoft.com/office/powerpoint/2010/main" val="380634652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4EBA59-5255-4B90-BF1F-59C36DCE5153}" type="datetime1">
              <a:rPr lang="ja-JP" altLang="en-US" smtClean="0">
                <a:solidFill>
                  <a:prstClr val="black">
                    <a:tint val="75000"/>
                  </a:prstClr>
                </a:solidFill>
              </a:rPr>
              <a:pPr/>
              <a:t>2017/3/29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8" name="テキスト ボックス 7"/>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 xmlns:p14="http://schemas.microsoft.com/office/powerpoint/2010/main" val="985578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theme" Target="../theme/theme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54C18-D17B-4098-A2AF-F1C919082A5C}" type="datetime1">
              <a:rPr lang="ja-JP" altLang="en-US" smtClean="0">
                <a:solidFill>
                  <a:prstClr val="black">
                    <a:tint val="75000"/>
                  </a:prstClr>
                </a:solidFill>
              </a:rPr>
              <a:pPr/>
              <a:t>2017/3/29</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Tree>
    <p:extLst>
      <p:ext uri="{BB962C8B-B14F-4D97-AF65-F5344CB8AC3E}">
        <p14:creationId xmlns="" xmlns:p14="http://schemas.microsoft.com/office/powerpoint/2010/main" val="424640970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883" y="8620"/>
            <a:ext cx="9097168" cy="346249"/>
          </a:xfrm>
          <a:prstGeom prst="rect">
            <a:avLst/>
          </a:prstGeom>
          <a:noFill/>
          <a:ln w="6350">
            <a:noFill/>
            <a:miter lim="800000"/>
          </a:ln>
        </p:spPr>
        <p:txBody>
          <a:bodyPr vert="horz" wrap="square" lIns="0" tIns="0" rIns="0" bIns="0" rtlCol="0" anchor="t" anchorCtr="0">
            <a:spAutoFit/>
          </a:bodyPr>
          <a:lstStyle/>
          <a:p>
            <a:r>
              <a:rPr lang="en-US" dirty="0" smtClean="0"/>
              <a:t>Headline of maximum two lines here</a:t>
            </a:r>
            <a:endParaRPr lang="en-US" dirty="0"/>
          </a:p>
        </p:txBody>
      </p:sp>
    </p:spTree>
    <p:extLst>
      <p:ext uri="{BB962C8B-B14F-4D97-AF65-F5344CB8AC3E}">
        <p14:creationId xmlns="" xmlns:p14="http://schemas.microsoft.com/office/powerpoint/2010/main" val="170198302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Lst>
  <p:timing>
    <p:tnLst>
      <p:par>
        <p:cTn id="1" dur="indefinite" restart="never" nodeType="tmRoot"/>
      </p:par>
    </p:tnLst>
  </p:timing>
  <p:hf hdr="0" ftr="0" dt="0"/>
  <p:txStyles>
    <p:titleStyle>
      <a:lvl1pPr marL="0" indent="0" algn="l" defTabSz="914400" rtl="0" eaLnBrk="1" latinLnBrk="0" hangingPunct="1">
        <a:lnSpc>
          <a:spcPct val="90000"/>
        </a:lnSpc>
        <a:spcBef>
          <a:spcPct val="0"/>
        </a:spcBef>
        <a:buNone/>
        <a:defRPr kumimoji="1" sz="2500" b="0" kern="1200" baseline="0">
          <a:solidFill>
            <a:schemeClr val="bg1"/>
          </a:solidFill>
          <a:latin typeface="Arial" pitchFamily="34" charset="0"/>
          <a:ea typeface="ＭＳ Ｐゴシック" pitchFamily="50" charset="-128"/>
          <a:cs typeface="Arial" pitchFamily="34" charset="0"/>
        </a:defRPr>
      </a:lvl1pPr>
    </p:titleStyle>
    <p:bodyStyle>
      <a:lvl1pPr marL="180000" indent="-180000" algn="l" defTabSz="914400" rtl="0" eaLnBrk="1" latinLnBrk="0" hangingPunct="1">
        <a:lnSpc>
          <a:spcPct val="100000"/>
        </a:lnSpc>
        <a:spcBef>
          <a:spcPts val="1400"/>
        </a:spcBef>
        <a:buClr>
          <a:schemeClr val="bg2"/>
        </a:buClr>
        <a:buSzPct val="100000"/>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1pPr>
      <a:lvl2pPr marL="310896" indent="-128016" algn="l" defTabSz="914400" rtl="0" eaLnBrk="1" latinLnBrk="0" hangingPunct="1">
        <a:lnSpc>
          <a:spcPct val="100000"/>
        </a:lnSpc>
        <a:spcBef>
          <a:spcPts val="9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2pPr>
      <a:lvl3pPr marL="503238" indent="-180000" algn="l" defTabSz="914400" rtl="0" eaLnBrk="1" latinLnBrk="0" hangingPunct="1">
        <a:lnSpc>
          <a:spcPct val="100000"/>
        </a:lnSpc>
        <a:spcBef>
          <a:spcPts val="6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3pPr>
      <a:lvl4pPr marL="648000" indent="-137160" algn="l" defTabSz="914400" rtl="0" eaLnBrk="1" latinLnBrk="0" hangingPunct="1">
        <a:lnSpc>
          <a:spcPct val="100000"/>
        </a:lnSpc>
        <a:spcBef>
          <a:spcPts val="2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4pPr>
      <a:lvl5pPr marL="792000" indent="-136800" algn="l" defTabSz="914400" rtl="0" eaLnBrk="1" latinLnBrk="0" hangingPunct="1">
        <a:lnSpc>
          <a:spcPct val="100000"/>
        </a:lnSpc>
        <a:spcBef>
          <a:spcPts val="1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883" y="8620"/>
            <a:ext cx="9097168" cy="346249"/>
          </a:xfrm>
          <a:prstGeom prst="rect">
            <a:avLst/>
          </a:prstGeom>
          <a:noFill/>
          <a:ln w="6350">
            <a:noFill/>
            <a:miter lim="800000"/>
          </a:ln>
        </p:spPr>
        <p:txBody>
          <a:bodyPr vert="horz" wrap="square" lIns="0" tIns="0" rIns="0" bIns="0" rtlCol="0" anchor="t" anchorCtr="0">
            <a:spAutoFit/>
          </a:bodyPr>
          <a:lstStyle/>
          <a:p>
            <a:r>
              <a:rPr lang="en-US" dirty="0" smtClean="0"/>
              <a:t>Headline of maximum two lines here</a:t>
            </a:r>
            <a:endParaRPr lang="en-US" dirty="0"/>
          </a:p>
        </p:txBody>
      </p:sp>
    </p:spTree>
    <p:extLst>
      <p:ext uri="{BB962C8B-B14F-4D97-AF65-F5344CB8AC3E}">
        <p14:creationId xmlns="" xmlns:p14="http://schemas.microsoft.com/office/powerpoint/2010/main" val="155319340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7" r:id="rId5"/>
  </p:sldLayoutIdLst>
  <p:timing>
    <p:tnLst>
      <p:par>
        <p:cTn id="1" dur="indefinite" restart="never" nodeType="tmRoot"/>
      </p:par>
    </p:tnLst>
  </p:timing>
  <p:hf hdr="0" ftr="0" dt="0"/>
  <p:txStyles>
    <p:titleStyle>
      <a:lvl1pPr marL="0" indent="0" algn="l" defTabSz="914400" rtl="0" eaLnBrk="1" latinLnBrk="0" hangingPunct="1">
        <a:lnSpc>
          <a:spcPct val="90000"/>
        </a:lnSpc>
        <a:spcBef>
          <a:spcPct val="0"/>
        </a:spcBef>
        <a:buNone/>
        <a:defRPr kumimoji="1" sz="2500" b="0" kern="1200" baseline="0">
          <a:solidFill>
            <a:schemeClr val="bg1"/>
          </a:solidFill>
          <a:latin typeface="Arial" pitchFamily="34" charset="0"/>
          <a:ea typeface="ＭＳ Ｐゴシック" pitchFamily="50" charset="-128"/>
          <a:cs typeface="Arial" pitchFamily="34" charset="0"/>
        </a:defRPr>
      </a:lvl1pPr>
    </p:titleStyle>
    <p:bodyStyle>
      <a:lvl1pPr marL="180000" indent="-180000" algn="l" defTabSz="914400" rtl="0" eaLnBrk="1" latinLnBrk="0" hangingPunct="1">
        <a:lnSpc>
          <a:spcPct val="100000"/>
        </a:lnSpc>
        <a:spcBef>
          <a:spcPts val="1400"/>
        </a:spcBef>
        <a:buClr>
          <a:schemeClr val="bg2"/>
        </a:buClr>
        <a:buSzPct val="100000"/>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1pPr>
      <a:lvl2pPr marL="310896" indent="-128016" algn="l" defTabSz="914400" rtl="0" eaLnBrk="1" latinLnBrk="0" hangingPunct="1">
        <a:lnSpc>
          <a:spcPct val="100000"/>
        </a:lnSpc>
        <a:spcBef>
          <a:spcPts val="9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2pPr>
      <a:lvl3pPr marL="503238" indent="-180000" algn="l" defTabSz="914400" rtl="0" eaLnBrk="1" latinLnBrk="0" hangingPunct="1">
        <a:lnSpc>
          <a:spcPct val="100000"/>
        </a:lnSpc>
        <a:spcBef>
          <a:spcPts val="6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3pPr>
      <a:lvl4pPr marL="648000" indent="-137160" algn="l" defTabSz="914400" rtl="0" eaLnBrk="1" latinLnBrk="0" hangingPunct="1">
        <a:lnSpc>
          <a:spcPct val="100000"/>
        </a:lnSpc>
        <a:spcBef>
          <a:spcPts val="2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4pPr>
      <a:lvl5pPr marL="792000" indent="-136800" algn="l" defTabSz="914400" rtl="0" eaLnBrk="1" latinLnBrk="0" hangingPunct="1">
        <a:lnSpc>
          <a:spcPct val="100000"/>
        </a:lnSpc>
        <a:spcBef>
          <a:spcPts val="1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 y="1988840"/>
            <a:ext cx="9906000" cy="722510"/>
          </a:xfr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2700000" scaled="1"/>
            <a:tileRect/>
          </a:gradFill>
        </p:spPr>
        <p:txBody>
          <a:bodyPr>
            <a:normAutofit/>
          </a:bodyPr>
          <a:lstStyle/>
          <a:p>
            <a:r>
              <a:rPr kumimoji="1" lang="ja-JP" altLang="en-US" sz="3200" dirty="0" smtClean="0"/>
              <a:t>（補助事業の名称を記載）</a:t>
            </a:r>
            <a:endParaRPr kumimoji="1" lang="ja-JP" altLang="en-US" sz="3200" dirty="0"/>
          </a:p>
        </p:txBody>
      </p:sp>
      <p:graphicFrame>
        <p:nvGraphicFramePr>
          <p:cNvPr id="5" name="表 4"/>
          <p:cNvGraphicFramePr>
            <a:graphicFrameLocks noGrp="1"/>
          </p:cNvGraphicFramePr>
          <p:nvPr>
            <p:extLst>
              <p:ext uri="{D42A27DB-BD31-4B8C-83A1-F6EECF244321}">
                <p14:modId xmlns="" xmlns:p14="http://schemas.microsoft.com/office/powerpoint/2010/main" val="333195897"/>
              </p:ext>
            </p:extLst>
          </p:nvPr>
        </p:nvGraphicFramePr>
        <p:xfrm>
          <a:off x="1352600" y="3068960"/>
          <a:ext cx="7200800" cy="1219200"/>
        </p:xfrm>
        <a:graphic>
          <a:graphicData uri="http://schemas.openxmlformats.org/drawingml/2006/table">
            <a:tbl>
              <a:tblPr firstRow="1" bandRow="1">
                <a:tableStyleId>{5C22544A-7EE6-4342-B048-85BDC9FD1C3A}</a:tableStyleId>
              </a:tblPr>
              <a:tblGrid>
                <a:gridCol w="432048"/>
                <a:gridCol w="2016224"/>
                <a:gridCol w="4752528"/>
              </a:tblGrid>
              <a:tr h="144016">
                <a:tc>
                  <a:txBody>
                    <a:bodyPr/>
                    <a:lstStyle/>
                    <a:p>
                      <a:pPr algn="ctr"/>
                      <a:r>
                        <a:rPr kumimoji="1" lang="ja-JP" altLang="en-US" sz="1400" b="0" dirty="0" smtClean="0">
                          <a:solidFill>
                            <a:schemeClr val="tx1"/>
                          </a:solidFill>
                        </a:rPr>
                        <a:t>○</a:t>
                      </a:r>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代表申請者</a:t>
                      </a:r>
                      <a:endParaRPr kumimoji="1" lang="en-US" altLang="ja-JP"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a:t>
                      </a:r>
                      <a:endParaRPr kumimoji="1" lang="en-US" altLang="ja-JP"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7248">
                <a:tc>
                  <a:txBody>
                    <a:bodyPr/>
                    <a:lstStyle/>
                    <a:p>
                      <a:pPr algn="ctr"/>
                      <a:r>
                        <a:rPr kumimoji="1" lang="ja-JP" altLang="en-US" sz="1400" b="0" dirty="0" smtClean="0">
                          <a:solidFill>
                            <a:schemeClr val="tx1"/>
                          </a:solidFill>
                        </a:rPr>
                        <a:t>◎</a:t>
                      </a:r>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エネルギー事業者</a:t>
                      </a:r>
                      <a:endParaRPr lang="en-US" altLang="ja-JP"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endParaRPr lang="en-US" altLang="ja-JP"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2875">
                <a:tc>
                  <a:txBody>
                    <a:bodyPr/>
                    <a:lstStyle/>
                    <a:p>
                      <a:pPr algn="ctr"/>
                      <a:r>
                        <a:rPr kumimoji="1" lang="ja-JP" altLang="en-US" sz="1400" b="0" dirty="0" smtClean="0">
                          <a:solidFill>
                            <a:schemeClr val="tx1"/>
                          </a:solidFill>
                        </a:rPr>
                        <a:t>★</a:t>
                      </a:r>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地方公共団体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1919">
                <a:tc>
                  <a:txBody>
                    <a:bodyPr/>
                    <a:lstStyle/>
                    <a:p>
                      <a:pPr algn="ctr"/>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上記以外の共同申請者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41838" y="4509120"/>
            <a:ext cx="9807011" cy="2088232"/>
          </a:xfrm>
          <a:prstGeom prst="rect">
            <a:avLst/>
          </a:prstGeom>
          <a:solidFill>
            <a:schemeClr val="accent6">
              <a:lumMod val="20000"/>
              <a:lumOff val="80000"/>
            </a:schemeClr>
          </a:solidFill>
          <a:ln w="3175">
            <a:solidFill>
              <a:srgbClr val="FF0000"/>
            </a:solidFill>
            <a:prstDash val="sysDash"/>
          </a:ln>
          <a:effectLst/>
        </p:spPr>
        <p:txBody>
          <a:bodyPr wrap="square" rtlCol="0" anchor="ctr">
            <a:noAutofit/>
          </a:bodyPr>
          <a:lstStyle/>
          <a:p>
            <a:r>
              <a:rPr lang="en-US" altLang="ja-JP" sz="1600" b="1" dirty="0">
                <a:solidFill>
                  <a:srgbClr val="FF0000"/>
                </a:solidFill>
                <a:latin typeface="+mn-ea"/>
              </a:rPr>
              <a:t>【</a:t>
            </a:r>
            <a:r>
              <a:rPr lang="ja-JP" altLang="en-US" sz="1600" b="1" dirty="0" smtClean="0">
                <a:solidFill>
                  <a:srgbClr val="FF0000"/>
                </a:solidFill>
                <a:latin typeface="+mn-ea"/>
              </a:rPr>
              <a:t>注意</a:t>
            </a:r>
            <a:r>
              <a:rPr lang="en-US" altLang="ja-JP" sz="1600" b="1" dirty="0" smtClean="0">
                <a:solidFill>
                  <a:srgbClr val="FF0000"/>
                </a:solidFill>
                <a:latin typeface="+mn-ea"/>
              </a:rPr>
              <a:t>】</a:t>
            </a:r>
          </a:p>
          <a:p>
            <a:pPr marL="285750" indent="-285750">
              <a:buFont typeface="Wingdings" panose="05000000000000000000" pitchFamily="2" charset="2"/>
              <a:buChar char="p"/>
            </a:pPr>
            <a:r>
              <a:rPr lang="ja-JP" altLang="en-US" sz="1400" dirty="0" smtClean="0">
                <a:solidFill>
                  <a:srgbClr val="FF0000"/>
                </a:solidFill>
                <a:latin typeface="+mn-ea"/>
              </a:rPr>
              <a:t>本資料は審査委員が申請内容</a:t>
            </a:r>
            <a:r>
              <a:rPr lang="ja-JP" altLang="en-US" sz="1400" dirty="0">
                <a:solidFill>
                  <a:srgbClr val="FF0000"/>
                </a:solidFill>
                <a:latin typeface="+mn-ea"/>
              </a:rPr>
              <a:t>の</a:t>
            </a:r>
            <a:r>
              <a:rPr lang="ja-JP" altLang="en-US" sz="1400" dirty="0" smtClean="0">
                <a:solidFill>
                  <a:srgbClr val="FF0000"/>
                </a:solidFill>
                <a:latin typeface="+mn-ea"/>
              </a:rPr>
              <a:t>審査を実施するための重要</a:t>
            </a:r>
            <a:r>
              <a:rPr lang="ja-JP" altLang="en-US" sz="1400" dirty="0">
                <a:solidFill>
                  <a:srgbClr val="FF0000"/>
                </a:solidFill>
                <a:latin typeface="+mn-ea"/>
              </a:rPr>
              <a:t>な</a:t>
            </a:r>
            <a:r>
              <a:rPr lang="ja-JP" altLang="en-US" sz="1400" dirty="0" smtClean="0">
                <a:solidFill>
                  <a:srgbClr val="FF0000"/>
                </a:solidFill>
                <a:latin typeface="+mn-ea"/>
              </a:rPr>
              <a:t>資料となりますので、各注意事項を熟読のうえ作成を行って下さい。</a:t>
            </a:r>
            <a:endParaRPr lang="en-US" altLang="ja-JP" sz="1400" dirty="0" smtClean="0">
              <a:solidFill>
                <a:srgbClr val="FF0000"/>
              </a:solidFill>
              <a:latin typeface="+mn-ea"/>
            </a:endParaRPr>
          </a:p>
          <a:p>
            <a:pPr marL="539750" indent="-357188">
              <a:buFont typeface="+mj-ea"/>
              <a:buAutoNum type="circleNumDbPlain"/>
            </a:pPr>
            <a:r>
              <a:rPr lang="ja-JP" altLang="en-US" sz="1400" dirty="0" smtClean="0">
                <a:solidFill>
                  <a:srgbClr val="FF0000"/>
                </a:solidFill>
                <a:latin typeface="+mn-ea"/>
              </a:rPr>
              <a:t>文字の大きさは</a:t>
            </a:r>
            <a:r>
              <a:rPr lang="en-US" altLang="ja-JP" sz="1400" dirty="0" smtClean="0">
                <a:solidFill>
                  <a:srgbClr val="FF0000"/>
                </a:solidFill>
                <a:latin typeface="+mn-ea"/>
              </a:rPr>
              <a:t>14pt</a:t>
            </a:r>
            <a:r>
              <a:rPr lang="ja-JP" altLang="en-US" sz="1400" dirty="0" smtClean="0">
                <a:solidFill>
                  <a:srgbClr val="FF0000"/>
                </a:solidFill>
                <a:latin typeface="+mn-ea"/>
              </a:rPr>
              <a:t>以上とすること。</a:t>
            </a:r>
            <a:endParaRPr lang="en-US" altLang="ja-JP" sz="1400" dirty="0">
              <a:solidFill>
                <a:srgbClr val="FF0000"/>
              </a:solidFill>
              <a:latin typeface="+mn-ea"/>
            </a:endParaRPr>
          </a:p>
          <a:p>
            <a:pPr marL="539750" indent="-357188">
              <a:buFont typeface="+mj-ea"/>
              <a:buAutoNum type="circleNumDbPlain"/>
            </a:pPr>
            <a:r>
              <a:rPr lang="ja-JP" altLang="en-US" sz="1400" dirty="0" smtClean="0">
                <a:solidFill>
                  <a:srgbClr val="FF0000"/>
                </a:solidFill>
                <a:latin typeface="+mn-ea"/>
              </a:rPr>
              <a:t>既定のフォントを使用すること。</a:t>
            </a:r>
            <a:endParaRPr lang="en-US" altLang="ja-JP" sz="1400" dirty="0" smtClean="0">
              <a:solidFill>
                <a:srgbClr val="FF0000"/>
              </a:solidFill>
              <a:latin typeface="+mn-ea"/>
            </a:endParaRPr>
          </a:p>
          <a:p>
            <a:pPr marL="539750" indent="-357188">
              <a:buFont typeface="+mj-ea"/>
              <a:buAutoNum type="circleNumDbPlain"/>
            </a:pPr>
            <a:r>
              <a:rPr lang="ja-JP" altLang="en-US" sz="1400" dirty="0" smtClean="0">
                <a:solidFill>
                  <a:srgbClr val="FF0000"/>
                </a:solidFill>
                <a:latin typeface="+mn-ea"/>
              </a:rPr>
              <a:t>各項目の枚数については、各ページ右上部に指定された上限に収まる形で記載を行うこと。</a:t>
            </a:r>
            <a:endParaRPr lang="en-US" altLang="ja-JP" sz="1400" dirty="0" smtClean="0">
              <a:solidFill>
                <a:srgbClr val="FF0000"/>
              </a:solidFill>
              <a:latin typeface="+mn-ea"/>
            </a:endParaRPr>
          </a:p>
          <a:p>
            <a:pPr marL="539750" indent="-357188">
              <a:buFont typeface="+mj-ea"/>
              <a:buAutoNum type="circleNumDbPlain"/>
            </a:pPr>
            <a:r>
              <a:rPr lang="ja-JP" altLang="en-US" sz="1400" dirty="0">
                <a:solidFill>
                  <a:srgbClr val="FF0000"/>
                </a:solidFill>
                <a:latin typeface="+mn-ea"/>
              </a:rPr>
              <a:t>図表（</a:t>
            </a:r>
            <a:r>
              <a:rPr lang="ja-JP" altLang="en-US" sz="1400" dirty="0" smtClean="0">
                <a:solidFill>
                  <a:srgbClr val="FF0000"/>
                </a:solidFill>
                <a:latin typeface="+mn-ea"/>
              </a:rPr>
              <a:t>写真、パース、位置図、区域図、配置図、エネルギーフロー、体制図、スキーム図、グラフ、線表等）などを用い、ヴィジュアルに表現すること。</a:t>
            </a:r>
            <a:endParaRPr lang="en-US" altLang="ja-JP" sz="1400" dirty="0">
              <a:solidFill>
                <a:srgbClr val="FF0000"/>
              </a:solidFill>
              <a:latin typeface="+mn-ea"/>
            </a:endParaRPr>
          </a:p>
          <a:p>
            <a:pPr marL="539750" indent="-357188">
              <a:buFont typeface="+mj-ea"/>
              <a:buAutoNum type="circleNumDbPlain"/>
            </a:pPr>
            <a:r>
              <a:rPr lang="ja-JP" altLang="en-US" sz="1400" dirty="0" smtClean="0">
                <a:solidFill>
                  <a:srgbClr val="FF0000"/>
                </a:solidFill>
                <a:latin typeface="+mn-ea"/>
              </a:rPr>
              <a:t>説明に</a:t>
            </a:r>
            <a:r>
              <a:rPr lang="ja-JP" altLang="en-US" sz="1400" dirty="0">
                <a:solidFill>
                  <a:srgbClr val="FF0000"/>
                </a:solidFill>
                <a:latin typeface="+mn-ea"/>
              </a:rPr>
              <a:t>あたって</a:t>
            </a:r>
            <a:r>
              <a:rPr lang="ja-JP" altLang="en-US" sz="1400" dirty="0" smtClean="0">
                <a:solidFill>
                  <a:srgbClr val="FF0000"/>
                </a:solidFill>
                <a:latin typeface="+mn-ea"/>
              </a:rPr>
              <a:t>は、可能な限り具体的・定量的に記載すること。</a:t>
            </a:r>
            <a:endParaRPr lang="en-US" altLang="ja-JP" sz="1400" dirty="0" smtClean="0">
              <a:solidFill>
                <a:srgbClr val="FF0000"/>
              </a:solidFill>
              <a:latin typeface="+mn-ea"/>
            </a:endParaRPr>
          </a:p>
          <a:p>
            <a:pPr marL="539750" indent="-357188">
              <a:buFont typeface="+mj-ea"/>
              <a:buAutoNum type="circleNumDbPlain"/>
            </a:pPr>
            <a:r>
              <a:rPr lang="ja-JP" altLang="en-US" sz="1400" dirty="0" smtClean="0">
                <a:solidFill>
                  <a:srgbClr val="FF0000"/>
                </a:solidFill>
                <a:latin typeface="+mn-ea"/>
              </a:rPr>
              <a:t>枠線については、適宜変更を行い、行の追加等を行うこと。</a:t>
            </a:r>
            <a:endParaRPr lang="en-US" altLang="ja-JP" sz="1400" dirty="0" smtClean="0">
              <a:solidFill>
                <a:srgbClr val="FF0000"/>
              </a:solidFill>
              <a:latin typeface="+mn-ea"/>
            </a:endParaRPr>
          </a:p>
        </p:txBody>
      </p:sp>
      <p:graphicFrame>
        <p:nvGraphicFramePr>
          <p:cNvPr id="8" name="表 7"/>
          <p:cNvGraphicFramePr>
            <a:graphicFrameLocks noGrp="1"/>
          </p:cNvGraphicFramePr>
          <p:nvPr>
            <p:extLst>
              <p:ext uri="{D42A27DB-BD31-4B8C-83A1-F6EECF244321}">
                <p14:modId xmlns="" xmlns:p14="http://schemas.microsoft.com/office/powerpoint/2010/main" val="3847356074"/>
              </p:ext>
            </p:extLst>
          </p:nvPr>
        </p:nvGraphicFramePr>
        <p:xfrm>
          <a:off x="5960417" y="620688"/>
          <a:ext cx="3888432" cy="304800"/>
        </p:xfrm>
        <a:graphic>
          <a:graphicData uri="http://schemas.openxmlformats.org/drawingml/2006/table">
            <a:tbl>
              <a:tblPr firstRow="1" bandRow="1">
                <a:tableStyleId>{5C22544A-7EE6-4342-B048-85BDC9FD1C3A}</a:tableStyleId>
              </a:tblPr>
              <a:tblGrid>
                <a:gridCol w="1728192"/>
                <a:gridCol w="2160240"/>
              </a:tblGrid>
              <a:tr h="2340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n>
                            <a:solidFill>
                              <a:schemeClr val="bg1">
                                <a:lumMod val="50000"/>
                              </a:schemeClr>
                            </a:solidFill>
                          </a:ln>
                          <a:solidFill>
                            <a:schemeClr val="tx1"/>
                          </a:solidFill>
                        </a:rPr>
                        <a:t>補助金交付申請額</a:t>
                      </a:r>
                      <a:endParaRPr kumimoji="1" lang="en-US" altLang="ja-JP" sz="1400" b="0" dirty="0" smtClean="0">
                        <a:ln>
                          <a:solidFill>
                            <a:schemeClr val="bg1">
                              <a:lumMod val="50000"/>
                            </a:schemeClr>
                          </a:solidFill>
                        </a:ln>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ln>
                            <a:solidFill>
                              <a:schemeClr val="bg1">
                                <a:lumMod val="50000"/>
                              </a:schemeClr>
                            </a:solidFill>
                          </a:ln>
                          <a:solidFill>
                            <a:schemeClr val="tx1"/>
                          </a:solidFill>
                        </a:rPr>
                        <a:t>00,000,000</a:t>
                      </a:r>
                      <a:r>
                        <a:rPr kumimoji="1" lang="ja-JP" altLang="en-US" sz="1400" b="0" dirty="0" smtClean="0">
                          <a:ln>
                            <a:solidFill>
                              <a:schemeClr val="bg1">
                                <a:lumMod val="50000"/>
                              </a:schemeClr>
                            </a:solidFill>
                          </a:ln>
                          <a:solidFill>
                            <a:schemeClr val="tx1"/>
                          </a:solidFill>
                        </a:rPr>
                        <a:t>円</a:t>
                      </a:r>
                      <a:endParaRPr kumimoji="1" lang="en-US" altLang="ja-JP" sz="1400" b="0" dirty="0" smtClean="0">
                        <a:ln>
                          <a:solidFill>
                            <a:schemeClr val="bg1">
                              <a:lumMod val="50000"/>
                            </a:schemeClr>
                          </a:solidFill>
                        </a:ln>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1583501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128464" y="2204864"/>
            <a:ext cx="9649072" cy="4320480"/>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smtClean="0">
                <a:latin typeface="+mn-ea"/>
              </a:rPr>
              <a:t>【</a:t>
            </a:r>
            <a:r>
              <a:rPr lang="ja-JP" altLang="en-US" sz="1600" dirty="0">
                <a:latin typeface="+mn-ea"/>
              </a:rPr>
              <a:t>詳細</a:t>
            </a:r>
            <a:r>
              <a:rPr lang="en-US" altLang="ja-JP" sz="1600" dirty="0" smtClean="0">
                <a:latin typeface="+mn-ea"/>
              </a:rPr>
              <a:t>】</a:t>
            </a:r>
          </a:p>
        </p:txBody>
      </p:sp>
      <p:sp>
        <p:nvSpPr>
          <p:cNvPr id="8" name="テキスト ボックス 7"/>
          <p:cNvSpPr txBox="1"/>
          <p:nvPr/>
        </p:nvSpPr>
        <p:spPr>
          <a:xfrm>
            <a:off x="0" y="143136"/>
            <a:ext cx="9906000" cy="400110"/>
          </a:xfrm>
          <a:prstGeom prst="rect">
            <a:avLst/>
          </a:prstGeom>
          <a:solidFill>
            <a:schemeClr val="bg1"/>
          </a:solidFill>
        </p:spPr>
        <p:txBody>
          <a:bodyPr wrap="square">
            <a:spAutoFit/>
          </a:bodyPr>
          <a:lstStyle/>
          <a:p>
            <a:pPr>
              <a:defRPr/>
            </a:pPr>
            <a:r>
              <a:rPr lang="ja-JP" altLang="en-US" sz="2000" dirty="0" smtClean="0">
                <a:latin typeface="+mn-ea"/>
              </a:rPr>
              <a:t>１．事業者の適格性</a:t>
            </a:r>
            <a:endParaRPr lang="ja-JP" altLang="en-US" sz="2000" dirty="0">
              <a:latin typeface="+mn-ea"/>
            </a:endParaRPr>
          </a:p>
        </p:txBody>
      </p:sp>
      <p:sp>
        <p:nvSpPr>
          <p:cNvPr id="9" name="テキスト ボックス 8"/>
          <p:cNvSpPr txBox="1"/>
          <p:nvPr/>
        </p:nvSpPr>
        <p:spPr>
          <a:xfrm>
            <a:off x="128464" y="724054"/>
            <a:ext cx="9649071" cy="1336794"/>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a:latin typeface="+mn-ea"/>
              </a:rPr>
              <a:t>【</a:t>
            </a:r>
            <a:r>
              <a:rPr lang="ja-JP" altLang="en-US" sz="1600" dirty="0" smtClean="0">
                <a:latin typeface="+mn-ea"/>
              </a:rPr>
              <a:t>要旨</a:t>
            </a:r>
            <a:r>
              <a:rPr lang="en-US" altLang="ja-JP" sz="1600" dirty="0" smtClean="0">
                <a:latin typeface="+mn-ea"/>
              </a:rPr>
              <a:t>】</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endParaRPr lang="en-US" altLang="ja-JP" sz="1600" dirty="0" smtClean="0">
              <a:latin typeface="+mn-ea"/>
            </a:endParaRPr>
          </a:p>
          <a:p>
            <a:pPr marL="285750" indent="-285750">
              <a:buFont typeface="Wingdings" pitchFamily="2" charset="2"/>
              <a:buChar char="n"/>
            </a:pPr>
            <a:r>
              <a:rPr lang="ja-JP" altLang="en-US" sz="1600" dirty="0">
                <a:latin typeface="+mn-ea"/>
              </a:rPr>
              <a:t>あああ</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endParaRPr lang="ja-JP" altLang="en-US" sz="1600" dirty="0">
              <a:latin typeface="+mn-ea"/>
            </a:endParaRPr>
          </a:p>
        </p:txBody>
      </p:sp>
      <p:sp>
        <p:nvSpPr>
          <p:cNvPr id="10" name="正方形/長方形 9"/>
          <p:cNvSpPr/>
          <p:nvPr/>
        </p:nvSpPr>
        <p:spPr>
          <a:xfrm>
            <a:off x="-6101" y="539155"/>
            <a:ext cx="9912101" cy="72008"/>
          </a:xfrm>
          <a:prstGeom prst="rect">
            <a:avLst/>
          </a:prstGeom>
          <a:gradFill flip="none" rotWithShape="1">
            <a:gsLst>
              <a:gs pos="0">
                <a:schemeClr val="accent6">
                  <a:lumMod val="50000"/>
                </a:schemeClr>
              </a:gs>
              <a:gs pos="50000">
                <a:schemeClr val="accent6">
                  <a:lumMod val="60000"/>
                  <a:lumOff val="40000"/>
                </a:schemeClr>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32520" y="2699294"/>
            <a:ext cx="9145016" cy="3610025"/>
          </a:xfrm>
          <a:prstGeom prst="rect">
            <a:avLst/>
          </a:prstGeom>
          <a:noFill/>
          <a:ln w="3175">
            <a:noFill/>
            <a:prstDash val="sysDash"/>
          </a:ln>
          <a:effectLst/>
        </p:spPr>
        <p:txBody>
          <a:bodyPr wrap="square" rtlCol="0" anchor="t">
            <a:noAutofit/>
          </a:bodyPr>
          <a:lstStyle/>
          <a:p>
            <a:r>
              <a:rPr lang="en-US" altLang="ja-JP" sz="1600" b="1" dirty="0">
                <a:solidFill>
                  <a:srgbClr val="FF0000"/>
                </a:solidFill>
                <a:latin typeface="+mn-ea"/>
              </a:rPr>
              <a:t>【</a:t>
            </a:r>
            <a:r>
              <a:rPr lang="ja-JP" altLang="en-US" sz="1600" b="1" dirty="0" smtClean="0">
                <a:solidFill>
                  <a:srgbClr val="FF0000"/>
                </a:solidFill>
                <a:latin typeface="+mn-ea"/>
              </a:rPr>
              <a:t>記入上の注意</a:t>
            </a:r>
            <a:r>
              <a:rPr lang="en-US" altLang="ja-JP" sz="1600" b="1" dirty="0" smtClean="0">
                <a:solidFill>
                  <a:srgbClr val="FF0000"/>
                </a:solidFill>
                <a:latin typeface="+mn-ea"/>
              </a:rPr>
              <a:t>】</a:t>
            </a:r>
          </a:p>
          <a:p>
            <a:endParaRPr lang="en-US" altLang="ja-JP" sz="1400" dirty="0" smtClean="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マスタープランの策定を行う</a:t>
            </a:r>
            <a:r>
              <a:rPr lang="ja-JP" altLang="en-US" sz="1400" dirty="0">
                <a:solidFill>
                  <a:srgbClr val="FF0000"/>
                </a:solidFill>
                <a:latin typeface="+mn-ea"/>
              </a:rPr>
              <a:t>上</a:t>
            </a:r>
            <a:r>
              <a:rPr lang="ja-JP" altLang="en-US" sz="1400" dirty="0" smtClean="0">
                <a:solidFill>
                  <a:srgbClr val="FF0000"/>
                </a:solidFill>
                <a:latin typeface="+mn-ea"/>
              </a:rPr>
              <a:t>で、各申請者</a:t>
            </a:r>
            <a:r>
              <a:rPr lang="ja-JP" altLang="en-US" sz="1400" dirty="0">
                <a:solidFill>
                  <a:srgbClr val="FF0000"/>
                </a:solidFill>
                <a:latin typeface="+mn-ea"/>
              </a:rPr>
              <a:t>（事業の実施主体、エネルギー事業者、地方公共団体等）の役割分担が明確に分かるよう</a:t>
            </a:r>
            <a:r>
              <a:rPr lang="ja-JP" altLang="en-US" sz="1400" dirty="0" smtClean="0">
                <a:solidFill>
                  <a:srgbClr val="FF0000"/>
                </a:solidFill>
                <a:latin typeface="+mn-ea"/>
              </a:rPr>
              <a:t>、補助事業の実施及び事業化に向けた体制</a:t>
            </a:r>
            <a:r>
              <a:rPr lang="ja-JP" altLang="en-US" sz="1400" dirty="0">
                <a:solidFill>
                  <a:srgbClr val="FF0000"/>
                </a:solidFill>
                <a:latin typeface="+mn-ea"/>
              </a:rPr>
              <a:t>が整っている</a:t>
            </a:r>
            <a:r>
              <a:rPr lang="ja-JP" altLang="en-US" sz="1400" dirty="0" smtClean="0">
                <a:solidFill>
                  <a:srgbClr val="FF0000"/>
                </a:solidFill>
                <a:latin typeface="+mn-ea"/>
              </a:rPr>
              <a:t>ことを説明すること。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smtClean="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エネルギー事業者の事業内容及び本事業への関与について説明すること。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a:solidFill>
                <a:srgbClr val="FF0000"/>
              </a:solidFill>
              <a:latin typeface="+mn-ea"/>
            </a:endParaRPr>
          </a:p>
          <a:p>
            <a:pPr marL="285750" indent="-285750">
              <a:buFont typeface="Wingdings" panose="05000000000000000000" pitchFamily="2" charset="2"/>
              <a:buChar char="p"/>
            </a:pPr>
            <a:r>
              <a:rPr lang="ja-JP" altLang="en-US" sz="1400" dirty="0">
                <a:solidFill>
                  <a:srgbClr val="FF0000"/>
                </a:solidFill>
                <a:latin typeface="+mn-ea"/>
              </a:rPr>
              <a:t>地方公共団体</a:t>
            </a:r>
            <a:r>
              <a:rPr lang="ja-JP" altLang="en-US" sz="1400" dirty="0" smtClean="0">
                <a:solidFill>
                  <a:srgbClr val="FF0000"/>
                </a:solidFill>
                <a:latin typeface="+mn-ea"/>
              </a:rPr>
              <a:t>の</a:t>
            </a:r>
            <a:r>
              <a:rPr lang="ja-JP" altLang="en-US" sz="1400" dirty="0">
                <a:solidFill>
                  <a:srgbClr val="FF0000"/>
                </a:solidFill>
                <a:latin typeface="+mn-ea"/>
              </a:rPr>
              <a:t>都市</a:t>
            </a:r>
            <a:r>
              <a:rPr lang="ja-JP" altLang="en-US" sz="1400" dirty="0" smtClean="0">
                <a:solidFill>
                  <a:srgbClr val="FF0000"/>
                </a:solidFill>
                <a:latin typeface="+mn-ea"/>
              </a:rPr>
              <a:t>計画等の上位計画、関連する計画との連携がある場合はその状況について説明すること。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smtClean="0">
              <a:solidFill>
                <a:srgbClr val="FF0000"/>
              </a:solidFill>
              <a:latin typeface="+mn-ea"/>
            </a:endParaRPr>
          </a:p>
          <a:p>
            <a:pPr marL="285750" indent="-285750">
              <a:buFont typeface="Wingdings" panose="05000000000000000000" pitchFamily="2" charset="2"/>
              <a:buChar char="p"/>
            </a:pPr>
            <a:r>
              <a:rPr lang="ja-JP" altLang="en-US" sz="1400" dirty="0">
                <a:solidFill>
                  <a:srgbClr val="FF0000"/>
                </a:solidFill>
                <a:latin typeface="+mn-ea"/>
              </a:rPr>
              <a:t>財務</a:t>
            </a:r>
            <a:r>
              <a:rPr lang="ja-JP" altLang="en-US" sz="1400" dirty="0" smtClean="0">
                <a:solidFill>
                  <a:srgbClr val="FF0000"/>
                </a:solidFill>
                <a:latin typeface="+mn-ea"/>
              </a:rPr>
              <a:t>基盤</a:t>
            </a:r>
            <a:r>
              <a:rPr lang="ja-JP" altLang="en-US" sz="1400" dirty="0">
                <a:solidFill>
                  <a:srgbClr val="FF0000"/>
                </a:solidFill>
                <a:latin typeface="+mn-ea"/>
              </a:rPr>
              <a:t>、</a:t>
            </a:r>
            <a:r>
              <a:rPr lang="ja-JP" altLang="en-US" sz="1400" dirty="0" smtClean="0">
                <a:solidFill>
                  <a:srgbClr val="FF0000"/>
                </a:solidFill>
                <a:latin typeface="+mn-ea"/>
              </a:rPr>
              <a:t>事業実績、</a:t>
            </a:r>
            <a:r>
              <a:rPr lang="ja-JP" altLang="en-US" sz="1400" dirty="0">
                <a:solidFill>
                  <a:srgbClr val="FF0000"/>
                </a:solidFill>
                <a:latin typeface="+mn-ea"/>
              </a:rPr>
              <a:t>当期</a:t>
            </a:r>
            <a:r>
              <a:rPr lang="ja-JP" altLang="en-US" sz="1400" dirty="0" smtClean="0">
                <a:solidFill>
                  <a:srgbClr val="FF0000"/>
                </a:solidFill>
                <a:latin typeface="+mn-ea"/>
              </a:rPr>
              <a:t>決算見込み（地方公共団体等は除く）などについて説明すること。</a:t>
            </a:r>
            <a:endParaRPr lang="en-US" altLang="ja-JP" sz="1400" dirty="0" smtClean="0">
              <a:solidFill>
                <a:srgbClr val="FF0000"/>
              </a:solidFill>
              <a:latin typeface="+mn-ea"/>
            </a:endParaRPr>
          </a:p>
        </p:txBody>
      </p:sp>
      <p:sp>
        <p:nvSpPr>
          <p:cNvPr id="13" name="タイトル 1"/>
          <p:cNvSpPr txBox="1">
            <a:spLocks/>
          </p:cNvSpPr>
          <p:nvPr/>
        </p:nvSpPr>
        <p:spPr>
          <a:xfrm>
            <a:off x="8985448" y="60759"/>
            <a:ext cx="863108" cy="415913"/>
          </a:xfrm>
          <a:prstGeom prst="rect">
            <a:avLst/>
          </a:prstGeom>
          <a:solidFill>
            <a:schemeClr val="bg1"/>
          </a:solidFill>
          <a:ln w="44450">
            <a:solidFill>
              <a:srgbClr val="FF0000"/>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b="1" dirty="0" smtClean="0">
                <a:solidFill>
                  <a:srgbClr val="FF0000"/>
                </a:solidFill>
              </a:rPr>
              <a:t>１枚以内</a:t>
            </a:r>
            <a:endParaRPr lang="ja-JP" altLang="en-US" sz="1200" b="1" dirty="0">
              <a:solidFill>
                <a:srgbClr val="FF0000"/>
              </a:solidFill>
            </a:endParaRPr>
          </a:p>
        </p:txBody>
      </p:sp>
      <p:sp>
        <p:nvSpPr>
          <p:cNvPr id="2" name="スライド番号プレースホルダー 1"/>
          <p:cNvSpPr>
            <a:spLocks noGrp="1"/>
          </p:cNvSpPr>
          <p:nvPr>
            <p:ph type="sldNum" sz="quarter" idx="12"/>
          </p:nvPr>
        </p:nvSpPr>
        <p:spPr/>
        <p:txBody>
          <a:bodyPr/>
          <a:lstStyle/>
          <a:p>
            <a:pPr algn="r"/>
            <a:fld id="{D9550142-B990-490A-A107-ED7302A7FD52}" type="slidenum">
              <a:rPr lang="ja-JP" altLang="en-US" smtClean="0">
                <a:solidFill>
                  <a:prstClr val="black">
                    <a:tint val="75000"/>
                  </a:prstClr>
                </a:solidFill>
              </a:rPr>
              <a:pPr algn="r"/>
              <a:t>1</a:t>
            </a:fld>
            <a:endParaRPr lang="ja-JP" altLang="en-US" dirty="0">
              <a:solidFill>
                <a:prstClr val="black">
                  <a:tint val="75000"/>
                </a:prstClr>
              </a:solidFill>
            </a:endParaRPr>
          </a:p>
        </p:txBody>
      </p:sp>
    </p:spTree>
    <p:extLst>
      <p:ext uri="{BB962C8B-B14F-4D97-AF65-F5344CB8AC3E}">
        <p14:creationId xmlns="" xmlns:p14="http://schemas.microsoft.com/office/powerpoint/2010/main" val="1881047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128464" y="2204864"/>
            <a:ext cx="9649072" cy="4320480"/>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smtClean="0">
                <a:latin typeface="+mn-ea"/>
              </a:rPr>
              <a:t>【</a:t>
            </a:r>
            <a:r>
              <a:rPr lang="ja-JP" altLang="en-US" sz="1600" dirty="0">
                <a:latin typeface="+mn-ea"/>
              </a:rPr>
              <a:t>詳細</a:t>
            </a:r>
            <a:r>
              <a:rPr lang="en-US" altLang="ja-JP" sz="1600" dirty="0" smtClean="0">
                <a:latin typeface="+mn-ea"/>
              </a:rPr>
              <a:t>】</a:t>
            </a:r>
          </a:p>
        </p:txBody>
      </p:sp>
      <p:sp>
        <p:nvSpPr>
          <p:cNvPr id="8" name="テキスト ボックス 7"/>
          <p:cNvSpPr txBox="1"/>
          <p:nvPr/>
        </p:nvSpPr>
        <p:spPr>
          <a:xfrm>
            <a:off x="0" y="143136"/>
            <a:ext cx="9906000" cy="400110"/>
          </a:xfrm>
          <a:prstGeom prst="rect">
            <a:avLst/>
          </a:prstGeom>
          <a:solidFill>
            <a:schemeClr val="bg1"/>
          </a:solidFill>
        </p:spPr>
        <p:txBody>
          <a:bodyPr wrap="square">
            <a:spAutoFit/>
          </a:bodyPr>
          <a:lstStyle/>
          <a:p>
            <a:pPr>
              <a:defRPr/>
            </a:pPr>
            <a:r>
              <a:rPr lang="ja-JP" altLang="en-US" sz="2000" dirty="0">
                <a:latin typeface="+mn-ea"/>
              </a:rPr>
              <a:t>２</a:t>
            </a:r>
            <a:r>
              <a:rPr lang="ja-JP" altLang="en-US" sz="2000" dirty="0" smtClean="0">
                <a:latin typeface="+mn-ea"/>
              </a:rPr>
              <a:t>．事業の目的・位置づけ</a:t>
            </a:r>
            <a:endParaRPr lang="ja-JP" altLang="en-US" sz="2000" dirty="0">
              <a:latin typeface="+mn-ea"/>
            </a:endParaRPr>
          </a:p>
        </p:txBody>
      </p:sp>
      <p:sp>
        <p:nvSpPr>
          <p:cNvPr id="10" name="正方形/長方形 9"/>
          <p:cNvSpPr/>
          <p:nvPr/>
        </p:nvSpPr>
        <p:spPr>
          <a:xfrm>
            <a:off x="-6101" y="539155"/>
            <a:ext cx="9912101" cy="72008"/>
          </a:xfrm>
          <a:prstGeom prst="rect">
            <a:avLst/>
          </a:prstGeom>
          <a:gradFill flip="none" rotWithShape="1">
            <a:gsLst>
              <a:gs pos="0">
                <a:schemeClr val="accent6">
                  <a:lumMod val="50000"/>
                </a:schemeClr>
              </a:gs>
              <a:gs pos="50000">
                <a:schemeClr val="accent6">
                  <a:lumMod val="60000"/>
                  <a:lumOff val="40000"/>
                </a:schemeClr>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p:cNvSpPr txBox="1">
            <a:spLocks/>
          </p:cNvSpPr>
          <p:nvPr/>
        </p:nvSpPr>
        <p:spPr>
          <a:xfrm>
            <a:off x="8985448" y="60759"/>
            <a:ext cx="863108" cy="415913"/>
          </a:xfrm>
          <a:prstGeom prst="rect">
            <a:avLst/>
          </a:prstGeom>
          <a:solidFill>
            <a:schemeClr val="bg1"/>
          </a:solidFill>
          <a:ln w="44450">
            <a:solidFill>
              <a:srgbClr val="FF0000"/>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b="1" dirty="0" smtClean="0">
                <a:solidFill>
                  <a:srgbClr val="FF0000"/>
                </a:solidFill>
              </a:rPr>
              <a:t>１枚以内</a:t>
            </a:r>
            <a:endParaRPr lang="ja-JP" altLang="en-US" sz="1200" b="1" dirty="0">
              <a:solidFill>
                <a:srgbClr val="FF0000"/>
              </a:solidFill>
            </a:endParaRPr>
          </a:p>
        </p:txBody>
      </p:sp>
      <p:sp>
        <p:nvSpPr>
          <p:cNvPr id="2" name="スライド番号プレースホルダー 1"/>
          <p:cNvSpPr>
            <a:spLocks noGrp="1"/>
          </p:cNvSpPr>
          <p:nvPr>
            <p:ph type="sldNum" sz="quarter" idx="12"/>
          </p:nvPr>
        </p:nvSpPr>
        <p:spPr/>
        <p:txBody>
          <a:bodyPr/>
          <a:lstStyle/>
          <a:p>
            <a:pPr algn="r"/>
            <a:fld id="{D9550142-B990-490A-A107-ED7302A7FD52}" type="slidenum">
              <a:rPr lang="ja-JP" altLang="en-US" smtClean="0">
                <a:solidFill>
                  <a:prstClr val="black">
                    <a:tint val="75000"/>
                  </a:prstClr>
                </a:solidFill>
              </a:rPr>
              <a:pPr algn="r"/>
              <a:t>2</a:t>
            </a:fld>
            <a:endParaRPr lang="ja-JP" altLang="en-US">
              <a:solidFill>
                <a:prstClr val="black">
                  <a:tint val="75000"/>
                </a:prstClr>
              </a:solidFill>
            </a:endParaRPr>
          </a:p>
        </p:txBody>
      </p:sp>
      <p:sp>
        <p:nvSpPr>
          <p:cNvPr id="17" name="テキスト ボックス 16"/>
          <p:cNvSpPr txBox="1"/>
          <p:nvPr/>
        </p:nvSpPr>
        <p:spPr>
          <a:xfrm>
            <a:off x="632519" y="2699294"/>
            <a:ext cx="9145015" cy="3610025"/>
          </a:xfrm>
          <a:prstGeom prst="rect">
            <a:avLst/>
          </a:prstGeom>
          <a:noFill/>
          <a:ln w="3175">
            <a:noFill/>
            <a:prstDash val="sysDash"/>
          </a:ln>
          <a:effectLst/>
        </p:spPr>
        <p:txBody>
          <a:bodyPr wrap="square" rtlCol="0" anchor="t">
            <a:noAutofit/>
          </a:bodyPr>
          <a:lstStyle/>
          <a:p>
            <a:r>
              <a:rPr lang="en-US" altLang="ja-JP" sz="1600" b="1" dirty="0">
                <a:solidFill>
                  <a:srgbClr val="FF0000"/>
                </a:solidFill>
                <a:latin typeface="+mn-ea"/>
              </a:rPr>
              <a:t>【</a:t>
            </a:r>
            <a:r>
              <a:rPr lang="ja-JP" altLang="en-US" sz="1600" b="1" dirty="0" smtClean="0">
                <a:solidFill>
                  <a:srgbClr val="FF0000"/>
                </a:solidFill>
                <a:latin typeface="+mn-ea"/>
              </a:rPr>
              <a:t>記入上の注意</a:t>
            </a:r>
            <a:r>
              <a:rPr lang="en-US" altLang="ja-JP" sz="1600" b="1" dirty="0" smtClean="0">
                <a:solidFill>
                  <a:srgbClr val="FF0000"/>
                </a:solidFill>
                <a:latin typeface="+mn-ea"/>
              </a:rPr>
              <a:t>】</a:t>
            </a:r>
          </a:p>
          <a:p>
            <a:endParaRPr lang="en-US" altLang="ja-JP" sz="1400" dirty="0" smtClean="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マスタープランの策定を行う対象区域の現状と課題</a:t>
            </a:r>
            <a:r>
              <a:rPr lang="ja-JP" altLang="en-US" sz="1400" dirty="0">
                <a:solidFill>
                  <a:srgbClr val="FF0000"/>
                </a:solidFill>
                <a:latin typeface="+mn-ea"/>
              </a:rPr>
              <a:t>（地域の特徴、エネルギー需給の状況、活用可能な分散型エネルギーとその</a:t>
            </a:r>
            <a:r>
              <a:rPr lang="ja-JP" altLang="en-US" sz="1400" dirty="0" smtClean="0">
                <a:solidFill>
                  <a:srgbClr val="FF0000"/>
                </a:solidFill>
                <a:latin typeface="+mn-ea"/>
              </a:rPr>
              <a:t>ポテンシャル、エネルギーに関わる課題等）について説明すること。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smtClean="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目指す</a:t>
            </a:r>
            <a:r>
              <a:rPr lang="ja-JP" altLang="en-US" sz="1400" dirty="0" smtClean="0">
                <a:solidFill>
                  <a:srgbClr val="FF0000"/>
                </a:solidFill>
                <a:latin typeface="+mn-ea"/>
              </a:rPr>
              <a:t>分散</a:t>
            </a:r>
            <a:r>
              <a:rPr lang="ja-JP" altLang="en-US" sz="1400" dirty="0" smtClean="0">
                <a:solidFill>
                  <a:srgbClr val="FF0000"/>
                </a:solidFill>
                <a:latin typeface="+mn-ea"/>
              </a:rPr>
              <a:t>型</a:t>
            </a:r>
            <a:r>
              <a:rPr lang="ja-JP" altLang="en-US" sz="1400" dirty="0" smtClean="0">
                <a:solidFill>
                  <a:srgbClr val="FF0000"/>
                </a:solidFill>
                <a:latin typeface="+mn-ea"/>
              </a:rPr>
              <a:t>エネルギーシステムの姿、事業の目的・位置づけについて</a:t>
            </a:r>
            <a:r>
              <a:rPr lang="ja-JP" altLang="en-US" sz="1400" dirty="0">
                <a:solidFill>
                  <a:srgbClr val="FF0000"/>
                </a:solidFill>
                <a:latin typeface="+mn-ea"/>
              </a:rPr>
              <a:t>説明</a:t>
            </a:r>
            <a:r>
              <a:rPr lang="ja-JP" altLang="en-US" sz="1400" dirty="0" smtClean="0">
                <a:solidFill>
                  <a:srgbClr val="FF0000"/>
                </a:solidFill>
                <a:latin typeface="+mn-ea"/>
              </a:rPr>
              <a:t>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なお、事業化の範囲は具体的にターゲットを絞る</a:t>
            </a:r>
            <a:r>
              <a:rPr lang="ja-JP" altLang="en-US" sz="1400" dirty="0">
                <a:solidFill>
                  <a:srgbClr val="FF0000"/>
                </a:solidFill>
                <a:latin typeface="+mn-ea"/>
              </a:rPr>
              <a:t>こととし</a:t>
            </a:r>
            <a:r>
              <a:rPr lang="ja-JP" altLang="en-US" sz="1400" dirty="0" smtClean="0">
                <a:solidFill>
                  <a:srgbClr val="FF0000"/>
                </a:solidFill>
                <a:latin typeface="+mn-ea"/>
              </a:rPr>
              <a:t>、総花的にならないよう留意すること。</a:t>
            </a:r>
            <a:endParaRPr lang="en-US" altLang="ja-JP" sz="1400" dirty="0" smtClean="0">
              <a:solidFill>
                <a:srgbClr val="FF0000"/>
              </a:solidFill>
              <a:latin typeface="+mn-ea"/>
            </a:endParaRPr>
          </a:p>
        </p:txBody>
      </p:sp>
      <p:sp>
        <p:nvSpPr>
          <p:cNvPr id="18" name="テキスト ボックス 17"/>
          <p:cNvSpPr txBox="1"/>
          <p:nvPr/>
        </p:nvSpPr>
        <p:spPr>
          <a:xfrm>
            <a:off x="128464" y="724054"/>
            <a:ext cx="9649071" cy="1336794"/>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a:latin typeface="+mn-ea"/>
              </a:rPr>
              <a:t>【</a:t>
            </a:r>
            <a:r>
              <a:rPr lang="ja-JP" altLang="en-US" sz="1600" dirty="0" smtClean="0">
                <a:latin typeface="+mn-ea"/>
              </a:rPr>
              <a:t>要旨</a:t>
            </a:r>
            <a:r>
              <a:rPr lang="en-US" altLang="ja-JP" sz="1600" dirty="0" smtClean="0">
                <a:latin typeface="+mn-ea"/>
              </a:rPr>
              <a:t>】</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endParaRPr lang="en-US" altLang="ja-JP" sz="1600" dirty="0" smtClean="0">
              <a:latin typeface="+mn-ea"/>
            </a:endParaRPr>
          </a:p>
          <a:p>
            <a:pPr marL="285750" indent="-285750">
              <a:buFont typeface="Wingdings" pitchFamily="2" charset="2"/>
              <a:buChar char="n"/>
            </a:pPr>
            <a:r>
              <a:rPr lang="ja-JP" altLang="en-US" sz="1600" dirty="0">
                <a:latin typeface="+mn-ea"/>
              </a:rPr>
              <a:t>あああ</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endParaRPr lang="ja-JP" altLang="en-US" sz="1600" dirty="0">
              <a:latin typeface="+mn-ea"/>
            </a:endParaRPr>
          </a:p>
        </p:txBody>
      </p:sp>
    </p:spTree>
    <p:extLst>
      <p:ext uri="{BB962C8B-B14F-4D97-AF65-F5344CB8AC3E}">
        <p14:creationId xmlns="" xmlns:p14="http://schemas.microsoft.com/office/powerpoint/2010/main" val="3278837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28464" y="2204864"/>
            <a:ext cx="9649072" cy="4320480"/>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smtClean="0">
                <a:latin typeface="+mn-ea"/>
              </a:rPr>
              <a:t>【</a:t>
            </a:r>
            <a:r>
              <a:rPr lang="ja-JP" altLang="en-US" sz="1600" dirty="0">
                <a:latin typeface="+mn-ea"/>
              </a:rPr>
              <a:t>詳細</a:t>
            </a:r>
            <a:r>
              <a:rPr lang="en-US" altLang="ja-JP" sz="1600" dirty="0" smtClean="0">
                <a:latin typeface="+mn-ea"/>
              </a:rPr>
              <a:t>】</a:t>
            </a:r>
          </a:p>
        </p:txBody>
      </p:sp>
      <p:sp>
        <p:nvSpPr>
          <p:cNvPr id="8" name="テキスト ボックス 7"/>
          <p:cNvSpPr txBox="1"/>
          <p:nvPr/>
        </p:nvSpPr>
        <p:spPr>
          <a:xfrm>
            <a:off x="0" y="134083"/>
            <a:ext cx="9906000" cy="400110"/>
          </a:xfrm>
          <a:prstGeom prst="rect">
            <a:avLst/>
          </a:prstGeom>
          <a:noFill/>
        </p:spPr>
        <p:txBody>
          <a:bodyPr wrap="square">
            <a:spAutoFit/>
          </a:bodyPr>
          <a:lstStyle/>
          <a:p>
            <a:pPr>
              <a:defRPr/>
            </a:pPr>
            <a:r>
              <a:rPr lang="ja-JP" altLang="en-US" sz="2000" dirty="0" smtClean="0">
                <a:latin typeface="+mn-ea"/>
              </a:rPr>
              <a:t>３．補助事業の内容</a:t>
            </a:r>
            <a:endParaRPr lang="ja-JP" altLang="en-US" sz="2000" dirty="0">
              <a:latin typeface="+mn-ea"/>
            </a:endParaRPr>
          </a:p>
        </p:txBody>
      </p:sp>
      <p:sp>
        <p:nvSpPr>
          <p:cNvPr id="9" name="テキスト ボックス 8"/>
          <p:cNvSpPr txBox="1"/>
          <p:nvPr/>
        </p:nvSpPr>
        <p:spPr>
          <a:xfrm>
            <a:off x="128464" y="724054"/>
            <a:ext cx="9649071" cy="1336794"/>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a:latin typeface="+mn-ea"/>
              </a:rPr>
              <a:t>【</a:t>
            </a:r>
            <a:r>
              <a:rPr lang="ja-JP" altLang="en-US" sz="1600" dirty="0">
                <a:latin typeface="+mn-ea"/>
              </a:rPr>
              <a:t>要旨</a:t>
            </a:r>
            <a:r>
              <a:rPr lang="en-US" altLang="ja-JP" sz="1600" dirty="0">
                <a:latin typeface="+mn-ea"/>
              </a:rPr>
              <a:t>】</a:t>
            </a:r>
          </a:p>
          <a:p>
            <a:pPr marL="285750" indent="-285750">
              <a:buFont typeface="Wingdings" pitchFamily="2" charset="2"/>
              <a:buChar char="n"/>
            </a:pPr>
            <a:r>
              <a:rPr lang="ja-JP" altLang="en-US" sz="1600" dirty="0">
                <a:latin typeface="+mn-ea"/>
              </a:rPr>
              <a:t>あああ</a:t>
            </a:r>
          </a:p>
          <a:p>
            <a:pPr marL="285750" indent="-285750">
              <a:buFont typeface="Wingdings" pitchFamily="2" charset="2"/>
              <a:buChar char="n"/>
            </a:pPr>
            <a:r>
              <a:rPr lang="ja-JP" altLang="en-US" sz="1600" dirty="0">
                <a:latin typeface="+mn-ea"/>
              </a:rPr>
              <a:t>あああ</a:t>
            </a:r>
            <a:endParaRPr lang="en-US" altLang="ja-JP" sz="1600" dirty="0">
              <a:latin typeface="+mn-ea"/>
            </a:endParaRPr>
          </a:p>
          <a:p>
            <a:pPr marL="285750" indent="-285750">
              <a:buFont typeface="Wingdings" pitchFamily="2" charset="2"/>
              <a:buChar char="n"/>
            </a:pPr>
            <a:r>
              <a:rPr lang="ja-JP" altLang="en-US" sz="1600" dirty="0">
                <a:latin typeface="+mn-ea"/>
              </a:rPr>
              <a:t>あああ</a:t>
            </a:r>
          </a:p>
          <a:p>
            <a:pPr marL="285750" indent="-285750">
              <a:buFont typeface="Wingdings" pitchFamily="2" charset="2"/>
              <a:buChar char="n"/>
            </a:pPr>
            <a:r>
              <a:rPr lang="ja-JP" altLang="en-US" sz="1600" dirty="0">
                <a:latin typeface="+mn-ea"/>
              </a:rPr>
              <a:t>あああ</a:t>
            </a:r>
          </a:p>
        </p:txBody>
      </p:sp>
      <p:sp>
        <p:nvSpPr>
          <p:cNvPr id="5" name="タイトル 1"/>
          <p:cNvSpPr txBox="1">
            <a:spLocks/>
          </p:cNvSpPr>
          <p:nvPr/>
        </p:nvSpPr>
        <p:spPr>
          <a:xfrm>
            <a:off x="8985448" y="60759"/>
            <a:ext cx="863108" cy="415913"/>
          </a:xfrm>
          <a:prstGeom prst="rect">
            <a:avLst/>
          </a:prstGeom>
          <a:solidFill>
            <a:schemeClr val="bg1"/>
          </a:solidFill>
          <a:ln w="44450">
            <a:solidFill>
              <a:srgbClr val="FF0000"/>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b="1" dirty="0">
                <a:solidFill>
                  <a:srgbClr val="FF0000"/>
                </a:solidFill>
              </a:rPr>
              <a:t>３</a:t>
            </a:r>
            <a:r>
              <a:rPr lang="ja-JP" altLang="en-US" sz="1200" b="1" dirty="0" smtClean="0">
                <a:solidFill>
                  <a:srgbClr val="FF0000"/>
                </a:solidFill>
              </a:rPr>
              <a:t>枚以内</a:t>
            </a:r>
            <a:endParaRPr lang="ja-JP" altLang="en-US" sz="1200" b="1" dirty="0">
              <a:solidFill>
                <a:srgbClr val="FF0000"/>
              </a:solidFill>
            </a:endParaRPr>
          </a:p>
        </p:txBody>
      </p:sp>
      <p:sp>
        <p:nvSpPr>
          <p:cNvPr id="2" name="スライド番号プレースホルダー 1"/>
          <p:cNvSpPr>
            <a:spLocks noGrp="1"/>
          </p:cNvSpPr>
          <p:nvPr>
            <p:ph type="sldNum" sz="quarter" idx="12"/>
          </p:nvPr>
        </p:nvSpPr>
        <p:spPr/>
        <p:txBody>
          <a:bodyPr/>
          <a:lstStyle/>
          <a:p>
            <a:pPr algn="r"/>
            <a:fld id="{D9550142-B990-490A-A107-ED7302A7FD52}" type="slidenum">
              <a:rPr lang="ja-JP" altLang="en-US" smtClean="0">
                <a:solidFill>
                  <a:prstClr val="black">
                    <a:tint val="75000"/>
                  </a:prstClr>
                </a:solidFill>
              </a:rPr>
              <a:pPr algn="r"/>
              <a:t>3</a:t>
            </a:fld>
            <a:endParaRPr lang="ja-JP" altLang="en-US">
              <a:solidFill>
                <a:prstClr val="black">
                  <a:tint val="75000"/>
                </a:prstClr>
              </a:solidFill>
            </a:endParaRPr>
          </a:p>
        </p:txBody>
      </p:sp>
      <p:sp>
        <p:nvSpPr>
          <p:cNvPr id="13" name="テキスト ボックス 12"/>
          <p:cNvSpPr txBox="1"/>
          <p:nvPr/>
        </p:nvSpPr>
        <p:spPr>
          <a:xfrm>
            <a:off x="848544" y="2276872"/>
            <a:ext cx="8928992" cy="4176464"/>
          </a:xfrm>
          <a:prstGeom prst="rect">
            <a:avLst/>
          </a:prstGeom>
          <a:noFill/>
          <a:ln w="3175">
            <a:noFill/>
            <a:prstDash val="sysDash"/>
          </a:ln>
          <a:effectLst/>
        </p:spPr>
        <p:txBody>
          <a:bodyPr wrap="square" rtlCol="0" anchor="t">
            <a:noAutofit/>
          </a:bodyPr>
          <a:lstStyle/>
          <a:p>
            <a:r>
              <a:rPr lang="en-US" altLang="ja-JP" sz="1600" b="1" dirty="0">
                <a:solidFill>
                  <a:srgbClr val="FF0000"/>
                </a:solidFill>
                <a:latin typeface="+mn-ea"/>
              </a:rPr>
              <a:t>【</a:t>
            </a:r>
            <a:r>
              <a:rPr lang="ja-JP" altLang="en-US" sz="1600" b="1" dirty="0" smtClean="0">
                <a:solidFill>
                  <a:srgbClr val="FF0000"/>
                </a:solidFill>
                <a:latin typeface="+mn-ea"/>
              </a:rPr>
              <a:t>記入上の注意</a:t>
            </a:r>
            <a:r>
              <a:rPr lang="en-US" altLang="ja-JP" sz="1600" b="1" dirty="0" smtClean="0">
                <a:solidFill>
                  <a:srgbClr val="FF0000"/>
                </a:solidFill>
                <a:latin typeface="+mn-ea"/>
              </a:rPr>
              <a:t>】</a:t>
            </a:r>
          </a:p>
          <a:p>
            <a:endParaRPr lang="en-US" altLang="ja-JP" sz="1600" b="1" dirty="0" smtClean="0">
              <a:solidFill>
                <a:srgbClr val="FF0000"/>
              </a:solidFill>
              <a:latin typeface="+mn-ea"/>
            </a:endParaRPr>
          </a:p>
          <a:p>
            <a:pPr marL="285750" indent="-285750">
              <a:buFont typeface="Wingdings" panose="05000000000000000000" pitchFamily="2" charset="2"/>
              <a:buChar char="p"/>
            </a:pPr>
            <a:r>
              <a:rPr lang="ja-JP" altLang="en-US" sz="1400" dirty="0">
                <a:solidFill>
                  <a:srgbClr val="FF0000"/>
                </a:solidFill>
                <a:latin typeface="+mn-ea"/>
              </a:rPr>
              <a:t>対象</a:t>
            </a:r>
            <a:r>
              <a:rPr lang="ja-JP" altLang="en-US" sz="1400" dirty="0" smtClean="0">
                <a:solidFill>
                  <a:srgbClr val="FF0000"/>
                </a:solidFill>
                <a:latin typeface="+mn-ea"/>
              </a:rPr>
              <a:t>事業において掲げる定量的な目標（省エネ効果、省ＣＯ</a:t>
            </a:r>
            <a:r>
              <a:rPr lang="ja-JP" altLang="en-US" sz="1000" dirty="0" smtClean="0">
                <a:solidFill>
                  <a:srgbClr val="FF0000"/>
                </a:solidFill>
                <a:latin typeface="+mn-ea"/>
              </a:rPr>
              <a:t>２</a:t>
            </a:r>
            <a:r>
              <a:rPr lang="ja-JP" altLang="en-US" sz="1400" dirty="0" smtClean="0">
                <a:solidFill>
                  <a:srgbClr val="FF0000"/>
                </a:solidFill>
                <a:latin typeface="+mn-ea"/>
              </a:rPr>
              <a:t>効果等）について、算定根拠を含め説明すること。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smtClean="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対象事業の事業化スケジュール（都市計画、各種許認可取得、設計・施工に関する工期、エネルギー供給・サービスの開始時期等）について説明すること。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smtClean="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導入予定のエネルギーシステム（電力システムに係る計画、熱供給に係る計画、再生可能エネルギー、ディマンドリスポンス等を活用するエネルギーマネジメントシステムに係る計画　等）について具体的かつに詳細に記載すること。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smtClean="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導入予定のエネルギーシステムが「２</a:t>
            </a:r>
            <a:r>
              <a:rPr lang="ja-JP" altLang="en-US" sz="1400" dirty="0">
                <a:solidFill>
                  <a:srgbClr val="FF0000"/>
                </a:solidFill>
                <a:latin typeface="+mn-ea"/>
              </a:rPr>
              <a:t>．事業の目的・</a:t>
            </a:r>
            <a:r>
              <a:rPr lang="ja-JP" altLang="en-US" sz="1400" dirty="0" smtClean="0">
                <a:solidFill>
                  <a:srgbClr val="FF0000"/>
                </a:solidFill>
                <a:latin typeface="+mn-ea"/>
              </a:rPr>
              <a:t>位置づけ」にて挙げた課題に対してどのように有効である</a:t>
            </a:r>
            <a:r>
              <a:rPr lang="ja-JP" altLang="en-US" sz="1400" dirty="0">
                <a:solidFill>
                  <a:srgbClr val="FF0000"/>
                </a:solidFill>
                <a:latin typeface="+mn-ea"/>
              </a:rPr>
              <a:t>か</a:t>
            </a:r>
            <a:r>
              <a:rPr lang="ja-JP" altLang="en-US" sz="1400" dirty="0" smtClean="0">
                <a:solidFill>
                  <a:srgbClr val="FF0000"/>
                </a:solidFill>
                <a:latin typeface="+mn-ea"/>
              </a:rPr>
              <a:t>、当該システム</a:t>
            </a:r>
            <a:r>
              <a:rPr lang="ja-JP" altLang="en-US" sz="1400" dirty="0">
                <a:solidFill>
                  <a:srgbClr val="FF0000"/>
                </a:solidFill>
                <a:latin typeface="+mn-ea"/>
              </a:rPr>
              <a:t>や事業スキームの先導性・創意</a:t>
            </a:r>
            <a:r>
              <a:rPr lang="ja-JP" altLang="en-US" sz="1400" dirty="0" smtClean="0">
                <a:solidFill>
                  <a:srgbClr val="FF0000"/>
                </a:solidFill>
                <a:latin typeface="+mn-ea"/>
              </a:rPr>
              <a:t>工夫のポイントについて説明すること。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smtClean="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他</a:t>
            </a:r>
            <a:r>
              <a:rPr lang="ja-JP" altLang="en-US" sz="1400" dirty="0">
                <a:solidFill>
                  <a:srgbClr val="FF0000"/>
                </a:solidFill>
                <a:latin typeface="+mn-ea"/>
              </a:rPr>
              <a:t>地域への普及可能性が</a:t>
            </a:r>
            <a:r>
              <a:rPr lang="ja-JP" altLang="en-US" sz="1400" dirty="0" smtClean="0">
                <a:solidFill>
                  <a:srgbClr val="FF0000"/>
                </a:solidFill>
                <a:latin typeface="+mn-ea"/>
              </a:rPr>
              <a:t>優れ、他地域への先導的モデルとなり得る事項及び地方公共団体が実施するＰＲ等の実施方法について説明すること。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経済</a:t>
            </a:r>
            <a:r>
              <a:rPr lang="ja-JP" altLang="en-US" sz="1400" dirty="0">
                <a:solidFill>
                  <a:srgbClr val="FF0000"/>
                </a:solidFill>
                <a:latin typeface="+mn-ea"/>
              </a:rPr>
              <a:t>産業省及び他</a:t>
            </a:r>
            <a:r>
              <a:rPr lang="ja-JP" altLang="en-US" sz="1400" dirty="0" smtClean="0">
                <a:solidFill>
                  <a:srgbClr val="FF0000"/>
                </a:solidFill>
                <a:latin typeface="+mn-ea"/>
              </a:rPr>
              <a:t>省庁等も含め、過去に類似</a:t>
            </a:r>
            <a:r>
              <a:rPr lang="ja-JP" altLang="en-US" sz="1400" dirty="0">
                <a:solidFill>
                  <a:srgbClr val="FF0000"/>
                </a:solidFill>
                <a:latin typeface="+mn-ea"/>
              </a:rPr>
              <a:t>の</a:t>
            </a:r>
            <a:r>
              <a:rPr lang="ja-JP" altLang="en-US" sz="1400" dirty="0" smtClean="0">
                <a:solidFill>
                  <a:srgbClr val="FF0000"/>
                </a:solidFill>
                <a:latin typeface="+mn-ea"/>
              </a:rPr>
              <a:t>事業</a:t>
            </a:r>
            <a:r>
              <a:rPr lang="ja-JP" altLang="en-US" sz="1400" dirty="0">
                <a:solidFill>
                  <a:srgbClr val="FF0000"/>
                </a:solidFill>
                <a:latin typeface="+mn-ea"/>
              </a:rPr>
              <a:t>がある場合に</a:t>
            </a:r>
            <a:r>
              <a:rPr lang="ja-JP" altLang="en-US" sz="1400" dirty="0" smtClean="0">
                <a:solidFill>
                  <a:srgbClr val="FF0000"/>
                </a:solidFill>
                <a:latin typeface="+mn-ea"/>
              </a:rPr>
              <a:t>はその相違点</a:t>
            </a:r>
            <a:r>
              <a:rPr lang="ja-JP" altLang="en-US" sz="1400" dirty="0">
                <a:solidFill>
                  <a:srgbClr val="FF0000"/>
                </a:solidFill>
                <a:latin typeface="+mn-ea"/>
              </a:rPr>
              <a:t>を明確化</a:t>
            </a:r>
            <a:r>
              <a:rPr lang="ja-JP" altLang="en-US" sz="1400" dirty="0" smtClean="0">
                <a:solidFill>
                  <a:srgbClr val="FF0000"/>
                </a:solidFill>
                <a:latin typeface="+mn-ea"/>
              </a:rPr>
              <a:t>し、その違い、及び意義を具体的に説明する</a:t>
            </a:r>
            <a:r>
              <a:rPr lang="ja-JP" altLang="en-US" sz="1400" dirty="0">
                <a:solidFill>
                  <a:srgbClr val="FF0000"/>
                </a:solidFill>
                <a:latin typeface="+mn-ea"/>
              </a:rPr>
              <a:t>こと</a:t>
            </a:r>
            <a:r>
              <a:rPr lang="ja-JP" altLang="en-US" sz="1400" dirty="0" smtClean="0">
                <a:solidFill>
                  <a:srgbClr val="FF0000"/>
                </a:solidFill>
                <a:latin typeface="+mn-ea"/>
              </a:rPr>
              <a:t>。</a:t>
            </a:r>
            <a:endParaRPr lang="en-US" altLang="ja-JP" sz="1400" dirty="0" smtClean="0">
              <a:solidFill>
                <a:srgbClr val="FF0000"/>
              </a:solidFill>
              <a:latin typeface="+mn-ea"/>
            </a:endParaRPr>
          </a:p>
        </p:txBody>
      </p:sp>
    </p:spTree>
    <p:extLst>
      <p:ext uri="{BB962C8B-B14F-4D97-AF65-F5344CB8AC3E}">
        <p14:creationId xmlns="" xmlns:p14="http://schemas.microsoft.com/office/powerpoint/2010/main" val="40219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0" y="116632"/>
            <a:ext cx="9906000" cy="400110"/>
          </a:xfrm>
          <a:prstGeom prst="rect">
            <a:avLst/>
          </a:prstGeom>
          <a:solidFill>
            <a:schemeClr val="bg1"/>
          </a:solidFill>
        </p:spPr>
        <p:txBody>
          <a:bodyPr wrap="square">
            <a:spAutoFit/>
          </a:bodyPr>
          <a:lstStyle/>
          <a:p>
            <a:pPr>
              <a:defRPr/>
            </a:pPr>
            <a:r>
              <a:rPr lang="ja-JP" altLang="en-US" sz="2000" dirty="0">
                <a:latin typeface="+mn-ea"/>
              </a:rPr>
              <a:t>４</a:t>
            </a:r>
            <a:r>
              <a:rPr lang="ja-JP" altLang="en-US" sz="2000" dirty="0" smtClean="0">
                <a:latin typeface="+mn-ea"/>
              </a:rPr>
              <a:t>．補助事業実施の確実性</a:t>
            </a:r>
            <a:endParaRPr lang="ja-JP" altLang="en-US" sz="2000" dirty="0">
              <a:latin typeface="+mn-ea"/>
            </a:endParaRPr>
          </a:p>
        </p:txBody>
      </p:sp>
      <p:sp>
        <p:nvSpPr>
          <p:cNvPr id="5" name="タイトル 1"/>
          <p:cNvSpPr txBox="1">
            <a:spLocks/>
          </p:cNvSpPr>
          <p:nvPr/>
        </p:nvSpPr>
        <p:spPr>
          <a:xfrm>
            <a:off x="8985448" y="60759"/>
            <a:ext cx="863108" cy="415913"/>
          </a:xfrm>
          <a:prstGeom prst="rect">
            <a:avLst/>
          </a:prstGeom>
          <a:solidFill>
            <a:schemeClr val="bg1"/>
          </a:solidFill>
          <a:ln w="44450">
            <a:solidFill>
              <a:srgbClr val="FF0000"/>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b="1" dirty="0">
                <a:solidFill>
                  <a:srgbClr val="FF0000"/>
                </a:solidFill>
              </a:rPr>
              <a:t>１</a:t>
            </a:r>
            <a:r>
              <a:rPr lang="ja-JP" altLang="en-US" sz="1200" b="1" dirty="0" smtClean="0">
                <a:solidFill>
                  <a:srgbClr val="FF0000"/>
                </a:solidFill>
              </a:rPr>
              <a:t>枚以内</a:t>
            </a:r>
            <a:endParaRPr lang="ja-JP" altLang="en-US" sz="1200" b="1" dirty="0">
              <a:solidFill>
                <a:srgbClr val="FF0000"/>
              </a:solidFill>
            </a:endParaRPr>
          </a:p>
        </p:txBody>
      </p:sp>
      <p:sp>
        <p:nvSpPr>
          <p:cNvPr id="2" name="スライド番号プレースホルダー 1"/>
          <p:cNvSpPr>
            <a:spLocks noGrp="1"/>
          </p:cNvSpPr>
          <p:nvPr>
            <p:ph type="sldNum" sz="quarter" idx="12"/>
          </p:nvPr>
        </p:nvSpPr>
        <p:spPr/>
        <p:txBody>
          <a:bodyPr/>
          <a:lstStyle/>
          <a:p>
            <a:pPr algn="r"/>
            <a:fld id="{D9550142-B990-490A-A107-ED7302A7FD52}" type="slidenum">
              <a:rPr lang="ja-JP" altLang="en-US" smtClean="0">
                <a:solidFill>
                  <a:prstClr val="black">
                    <a:tint val="75000"/>
                  </a:prstClr>
                </a:solidFill>
              </a:rPr>
              <a:pPr algn="r"/>
              <a:t>4</a:t>
            </a:fld>
            <a:endParaRPr lang="ja-JP" altLang="en-US">
              <a:solidFill>
                <a:prstClr val="black">
                  <a:tint val="75000"/>
                </a:prstClr>
              </a:solidFill>
            </a:endParaRPr>
          </a:p>
        </p:txBody>
      </p:sp>
      <p:sp>
        <p:nvSpPr>
          <p:cNvPr id="7" name="テキスト ボックス 6"/>
          <p:cNvSpPr txBox="1"/>
          <p:nvPr/>
        </p:nvSpPr>
        <p:spPr>
          <a:xfrm>
            <a:off x="128464" y="724054"/>
            <a:ext cx="9649071" cy="1336794"/>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a:latin typeface="+mn-ea"/>
              </a:rPr>
              <a:t>【</a:t>
            </a:r>
            <a:r>
              <a:rPr lang="ja-JP" altLang="en-US" sz="1600" dirty="0">
                <a:latin typeface="+mn-ea"/>
              </a:rPr>
              <a:t>要旨</a:t>
            </a:r>
            <a:r>
              <a:rPr lang="en-US" altLang="ja-JP" sz="1600" dirty="0">
                <a:latin typeface="+mn-ea"/>
              </a:rPr>
              <a:t>】</a:t>
            </a:r>
          </a:p>
          <a:p>
            <a:pPr marL="285750" indent="-285750">
              <a:buFont typeface="Wingdings" pitchFamily="2" charset="2"/>
              <a:buChar char="n"/>
            </a:pPr>
            <a:r>
              <a:rPr lang="ja-JP" altLang="en-US" sz="1600" dirty="0">
                <a:latin typeface="+mn-ea"/>
              </a:rPr>
              <a:t>あああ</a:t>
            </a:r>
          </a:p>
          <a:p>
            <a:pPr marL="285750" indent="-285750">
              <a:buFont typeface="Wingdings" pitchFamily="2" charset="2"/>
              <a:buChar char="n"/>
            </a:pPr>
            <a:r>
              <a:rPr lang="ja-JP" altLang="en-US" sz="1600" dirty="0">
                <a:latin typeface="+mn-ea"/>
              </a:rPr>
              <a:t>あああ</a:t>
            </a:r>
            <a:endParaRPr lang="en-US" altLang="ja-JP" sz="1600" dirty="0">
              <a:latin typeface="+mn-ea"/>
            </a:endParaRPr>
          </a:p>
          <a:p>
            <a:pPr marL="285750" indent="-285750">
              <a:buFont typeface="Wingdings" pitchFamily="2" charset="2"/>
              <a:buChar char="n"/>
            </a:pPr>
            <a:r>
              <a:rPr lang="ja-JP" altLang="en-US" sz="1600" dirty="0">
                <a:latin typeface="+mn-ea"/>
              </a:rPr>
              <a:t>あああ</a:t>
            </a:r>
          </a:p>
          <a:p>
            <a:pPr marL="285750" indent="-285750">
              <a:buFont typeface="Wingdings" pitchFamily="2" charset="2"/>
              <a:buChar char="n"/>
            </a:pPr>
            <a:r>
              <a:rPr lang="ja-JP" altLang="en-US" sz="1600" dirty="0">
                <a:latin typeface="+mn-ea"/>
              </a:rPr>
              <a:t>あああ</a:t>
            </a:r>
          </a:p>
        </p:txBody>
      </p:sp>
      <p:sp>
        <p:nvSpPr>
          <p:cNvPr id="11" name="テキスト ボックス 10"/>
          <p:cNvSpPr txBox="1"/>
          <p:nvPr/>
        </p:nvSpPr>
        <p:spPr>
          <a:xfrm>
            <a:off x="128464" y="2204864"/>
            <a:ext cx="9649072" cy="4320480"/>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smtClean="0">
                <a:latin typeface="+mn-ea"/>
              </a:rPr>
              <a:t>【</a:t>
            </a:r>
            <a:r>
              <a:rPr lang="ja-JP" altLang="en-US" sz="1600" dirty="0">
                <a:latin typeface="+mn-ea"/>
              </a:rPr>
              <a:t>詳細</a:t>
            </a:r>
            <a:r>
              <a:rPr lang="en-US" altLang="ja-JP" sz="1600" dirty="0" smtClean="0">
                <a:latin typeface="+mn-ea"/>
              </a:rPr>
              <a:t>】</a:t>
            </a:r>
          </a:p>
        </p:txBody>
      </p:sp>
      <p:sp>
        <p:nvSpPr>
          <p:cNvPr id="14" name="テキスト ボックス 13"/>
          <p:cNvSpPr txBox="1"/>
          <p:nvPr/>
        </p:nvSpPr>
        <p:spPr>
          <a:xfrm>
            <a:off x="632519" y="2708920"/>
            <a:ext cx="9145015" cy="3600400"/>
          </a:xfrm>
          <a:prstGeom prst="rect">
            <a:avLst/>
          </a:prstGeom>
          <a:noFill/>
          <a:ln w="3175">
            <a:noFill/>
            <a:prstDash val="sysDash"/>
          </a:ln>
          <a:effectLst/>
        </p:spPr>
        <p:txBody>
          <a:bodyPr wrap="square" rtlCol="0" anchor="t">
            <a:noAutofit/>
          </a:bodyPr>
          <a:lstStyle/>
          <a:p>
            <a:r>
              <a:rPr lang="en-US" altLang="ja-JP" sz="1600" b="1" dirty="0">
                <a:solidFill>
                  <a:srgbClr val="FF0000"/>
                </a:solidFill>
                <a:latin typeface="+mn-ea"/>
              </a:rPr>
              <a:t>【</a:t>
            </a:r>
            <a:r>
              <a:rPr lang="ja-JP" altLang="en-US" sz="1600" b="1" dirty="0" smtClean="0">
                <a:solidFill>
                  <a:srgbClr val="FF0000"/>
                </a:solidFill>
                <a:latin typeface="+mn-ea"/>
              </a:rPr>
              <a:t>記入上の注意</a:t>
            </a:r>
            <a:r>
              <a:rPr lang="en-US" altLang="ja-JP" sz="1600" b="1" dirty="0" smtClean="0">
                <a:solidFill>
                  <a:srgbClr val="FF0000"/>
                </a:solidFill>
                <a:latin typeface="+mn-ea"/>
              </a:rPr>
              <a:t>】</a:t>
            </a:r>
          </a:p>
          <a:p>
            <a:endParaRPr lang="en-US" altLang="ja-JP" sz="1600" b="1" dirty="0" smtClean="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マスタープランの策定を確実に実施する</a:t>
            </a:r>
            <a:r>
              <a:rPr lang="ja-JP" altLang="en-US" sz="1400" dirty="0">
                <a:solidFill>
                  <a:srgbClr val="FF0000"/>
                </a:solidFill>
                <a:latin typeface="+mn-ea"/>
              </a:rPr>
              <a:t>ために</a:t>
            </a:r>
            <a:r>
              <a:rPr lang="ja-JP" altLang="en-US" sz="1400" dirty="0" smtClean="0">
                <a:solidFill>
                  <a:srgbClr val="FF0000"/>
                </a:solidFill>
                <a:latin typeface="+mn-ea"/>
              </a:rPr>
              <a:t>必要な専門性が整っていること（調査研究員の配置、委員会の開催計画、外注を計画している場合には外注の内容等）、実施</a:t>
            </a:r>
            <a:r>
              <a:rPr lang="ja-JP" altLang="en-US" sz="1400" dirty="0">
                <a:solidFill>
                  <a:srgbClr val="FF0000"/>
                </a:solidFill>
                <a:latin typeface="+mn-ea"/>
              </a:rPr>
              <a:t>体制、外部や地域との連携・協力</a:t>
            </a:r>
            <a:r>
              <a:rPr lang="ja-JP" altLang="en-US" sz="1400" dirty="0" smtClean="0">
                <a:solidFill>
                  <a:srgbClr val="FF0000"/>
                </a:solidFill>
                <a:latin typeface="+mn-ea"/>
              </a:rPr>
              <a:t>体制について説明すること。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補助</a:t>
            </a:r>
            <a:r>
              <a:rPr lang="ja-JP" altLang="en-US" sz="1400" dirty="0">
                <a:solidFill>
                  <a:srgbClr val="FF0000"/>
                </a:solidFill>
                <a:latin typeface="+mn-ea"/>
              </a:rPr>
              <a:t>事業期間における検討</a:t>
            </a:r>
            <a:r>
              <a:rPr lang="ja-JP" altLang="en-US" sz="1400" dirty="0" smtClean="0">
                <a:solidFill>
                  <a:srgbClr val="FF0000"/>
                </a:solidFill>
                <a:latin typeface="+mn-ea"/>
              </a:rPr>
              <a:t>項目、実施方法、検討スケジュール（補助事業の工程表）について説明する</a:t>
            </a:r>
            <a:r>
              <a:rPr lang="ja-JP" altLang="en-US" sz="1400" dirty="0">
                <a:solidFill>
                  <a:srgbClr val="FF0000"/>
                </a:solidFill>
                <a:latin typeface="+mn-ea"/>
              </a:rPr>
              <a:t>こと</a:t>
            </a:r>
            <a:r>
              <a:rPr lang="ja-JP" altLang="en-US" sz="1400" dirty="0" smtClean="0">
                <a:solidFill>
                  <a:srgbClr val="FF0000"/>
                </a:solidFill>
                <a:latin typeface="+mn-ea"/>
              </a:rPr>
              <a:t>。</a:t>
            </a:r>
            <a:endParaRPr lang="en-US" altLang="ja-JP" sz="1400" dirty="0">
              <a:solidFill>
                <a:srgbClr val="FF0000"/>
              </a:solidFill>
              <a:latin typeface="+mn-ea"/>
            </a:endParaRPr>
          </a:p>
        </p:txBody>
      </p:sp>
    </p:spTree>
    <p:extLst>
      <p:ext uri="{BB962C8B-B14F-4D97-AF65-F5344CB8AC3E}">
        <p14:creationId xmlns="" xmlns:p14="http://schemas.microsoft.com/office/powerpoint/2010/main" val="3269597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0" y="134605"/>
            <a:ext cx="9906000" cy="400110"/>
          </a:xfrm>
          <a:prstGeom prst="rect">
            <a:avLst/>
          </a:prstGeom>
          <a:solidFill>
            <a:schemeClr val="bg1"/>
          </a:solidFill>
        </p:spPr>
        <p:txBody>
          <a:bodyPr wrap="square">
            <a:spAutoFit/>
          </a:bodyPr>
          <a:lstStyle/>
          <a:p>
            <a:pPr>
              <a:defRPr/>
            </a:pPr>
            <a:r>
              <a:rPr lang="ja-JP" altLang="en-US" sz="2000" dirty="0">
                <a:latin typeface="+mn-ea"/>
              </a:rPr>
              <a:t>５</a:t>
            </a:r>
            <a:r>
              <a:rPr lang="ja-JP" altLang="en-US" sz="2000" dirty="0" smtClean="0">
                <a:latin typeface="+mn-ea"/>
              </a:rPr>
              <a:t>．対象事業の事業化可能性</a:t>
            </a:r>
            <a:endParaRPr lang="ja-JP" altLang="en-US" sz="2000" dirty="0">
              <a:latin typeface="+mn-ea"/>
            </a:endParaRPr>
          </a:p>
        </p:txBody>
      </p:sp>
      <p:sp>
        <p:nvSpPr>
          <p:cNvPr id="5" name="タイトル 1"/>
          <p:cNvSpPr txBox="1">
            <a:spLocks/>
          </p:cNvSpPr>
          <p:nvPr/>
        </p:nvSpPr>
        <p:spPr>
          <a:xfrm>
            <a:off x="8985448" y="60759"/>
            <a:ext cx="863108" cy="415913"/>
          </a:xfrm>
          <a:prstGeom prst="rect">
            <a:avLst/>
          </a:prstGeom>
          <a:solidFill>
            <a:schemeClr val="bg1"/>
          </a:solidFill>
          <a:ln w="44450">
            <a:solidFill>
              <a:srgbClr val="FF0000"/>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b="1" dirty="0">
                <a:solidFill>
                  <a:srgbClr val="FF0000"/>
                </a:solidFill>
              </a:rPr>
              <a:t>１</a:t>
            </a:r>
            <a:r>
              <a:rPr lang="ja-JP" altLang="en-US" sz="1200" b="1" dirty="0" smtClean="0">
                <a:solidFill>
                  <a:srgbClr val="FF0000"/>
                </a:solidFill>
              </a:rPr>
              <a:t>枚以内</a:t>
            </a:r>
            <a:endParaRPr lang="ja-JP" altLang="en-US" sz="1200" b="1" dirty="0">
              <a:solidFill>
                <a:srgbClr val="FF0000"/>
              </a:solidFill>
            </a:endParaRPr>
          </a:p>
        </p:txBody>
      </p:sp>
      <p:sp>
        <p:nvSpPr>
          <p:cNvPr id="2" name="スライド番号プレースホルダー 1"/>
          <p:cNvSpPr>
            <a:spLocks noGrp="1"/>
          </p:cNvSpPr>
          <p:nvPr>
            <p:ph type="sldNum" sz="quarter" idx="12"/>
          </p:nvPr>
        </p:nvSpPr>
        <p:spPr/>
        <p:txBody>
          <a:bodyPr/>
          <a:lstStyle/>
          <a:p>
            <a:pPr algn="r"/>
            <a:fld id="{D9550142-B990-490A-A107-ED7302A7FD52}" type="slidenum">
              <a:rPr lang="ja-JP" altLang="en-US" smtClean="0">
                <a:solidFill>
                  <a:prstClr val="black">
                    <a:tint val="75000"/>
                  </a:prstClr>
                </a:solidFill>
              </a:rPr>
              <a:pPr algn="r"/>
              <a:t>5</a:t>
            </a:fld>
            <a:endParaRPr lang="ja-JP" altLang="en-US">
              <a:solidFill>
                <a:prstClr val="black">
                  <a:tint val="75000"/>
                </a:prstClr>
              </a:solidFill>
            </a:endParaRPr>
          </a:p>
        </p:txBody>
      </p:sp>
      <p:sp>
        <p:nvSpPr>
          <p:cNvPr id="7" name="テキスト ボックス 6"/>
          <p:cNvSpPr txBox="1"/>
          <p:nvPr/>
        </p:nvSpPr>
        <p:spPr>
          <a:xfrm>
            <a:off x="128464" y="724054"/>
            <a:ext cx="9649071" cy="1336794"/>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a:latin typeface="+mn-ea"/>
              </a:rPr>
              <a:t>【</a:t>
            </a:r>
            <a:r>
              <a:rPr lang="ja-JP" altLang="en-US" sz="1600" dirty="0">
                <a:latin typeface="+mn-ea"/>
              </a:rPr>
              <a:t>要旨</a:t>
            </a:r>
            <a:r>
              <a:rPr lang="en-US" altLang="ja-JP" sz="1600" dirty="0">
                <a:latin typeface="+mn-ea"/>
              </a:rPr>
              <a:t>】</a:t>
            </a:r>
          </a:p>
          <a:p>
            <a:pPr marL="285750" indent="-285750">
              <a:buFont typeface="Wingdings" pitchFamily="2" charset="2"/>
              <a:buChar char="n"/>
            </a:pPr>
            <a:r>
              <a:rPr lang="ja-JP" altLang="en-US" sz="1600" dirty="0">
                <a:latin typeface="+mn-ea"/>
              </a:rPr>
              <a:t>あああ</a:t>
            </a:r>
          </a:p>
          <a:p>
            <a:pPr marL="285750" indent="-285750">
              <a:buFont typeface="Wingdings" pitchFamily="2" charset="2"/>
              <a:buChar char="n"/>
            </a:pPr>
            <a:r>
              <a:rPr lang="ja-JP" altLang="en-US" sz="1600" dirty="0">
                <a:latin typeface="+mn-ea"/>
              </a:rPr>
              <a:t>あああ</a:t>
            </a:r>
            <a:endParaRPr lang="en-US" altLang="ja-JP" sz="1600" dirty="0">
              <a:latin typeface="+mn-ea"/>
            </a:endParaRPr>
          </a:p>
          <a:p>
            <a:pPr marL="285750" indent="-285750">
              <a:buFont typeface="Wingdings" pitchFamily="2" charset="2"/>
              <a:buChar char="n"/>
            </a:pPr>
            <a:r>
              <a:rPr lang="ja-JP" altLang="en-US" sz="1600" dirty="0">
                <a:latin typeface="+mn-ea"/>
              </a:rPr>
              <a:t>あああ</a:t>
            </a:r>
          </a:p>
          <a:p>
            <a:pPr marL="285750" indent="-285750">
              <a:buFont typeface="Wingdings" pitchFamily="2" charset="2"/>
              <a:buChar char="n"/>
            </a:pPr>
            <a:r>
              <a:rPr lang="ja-JP" altLang="en-US" sz="1600" dirty="0">
                <a:latin typeface="+mn-ea"/>
              </a:rPr>
              <a:t>あああ</a:t>
            </a:r>
          </a:p>
        </p:txBody>
      </p:sp>
      <p:sp>
        <p:nvSpPr>
          <p:cNvPr id="11" name="テキスト ボックス 10"/>
          <p:cNvSpPr txBox="1"/>
          <p:nvPr/>
        </p:nvSpPr>
        <p:spPr>
          <a:xfrm>
            <a:off x="128464" y="2204864"/>
            <a:ext cx="9649072" cy="4320480"/>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smtClean="0">
                <a:latin typeface="+mn-ea"/>
              </a:rPr>
              <a:t>【</a:t>
            </a:r>
            <a:r>
              <a:rPr lang="ja-JP" altLang="en-US" sz="1600" dirty="0">
                <a:latin typeface="+mn-ea"/>
              </a:rPr>
              <a:t>詳細</a:t>
            </a:r>
            <a:r>
              <a:rPr lang="en-US" altLang="ja-JP" sz="1600" dirty="0" smtClean="0">
                <a:latin typeface="+mn-ea"/>
              </a:rPr>
              <a:t>】</a:t>
            </a:r>
          </a:p>
        </p:txBody>
      </p:sp>
      <p:sp>
        <p:nvSpPr>
          <p:cNvPr id="12" name="テキスト ボックス 11"/>
          <p:cNvSpPr txBox="1"/>
          <p:nvPr/>
        </p:nvSpPr>
        <p:spPr>
          <a:xfrm>
            <a:off x="632520" y="2708920"/>
            <a:ext cx="9145016" cy="2880320"/>
          </a:xfrm>
          <a:prstGeom prst="rect">
            <a:avLst/>
          </a:prstGeom>
          <a:noFill/>
          <a:ln w="3175">
            <a:noFill/>
            <a:prstDash val="sysDash"/>
          </a:ln>
          <a:effectLst/>
        </p:spPr>
        <p:txBody>
          <a:bodyPr wrap="square" rtlCol="0" anchor="t">
            <a:noAutofit/>
          </a:bodyPr>
          <a:lstStyle/>
          <a:p>
            <a:r>
              <a:rPr lang="en-US" altLang="ja-JP" sz="1600" b="1" dirty="0">
                <a:solidFill>
                  <a:srgbClr val="FF0000"/>
                </a:solidFill>
                <a:latin typeface="+mn-ea"/>
              </a:rPr>
              <a:t>【</a:t>
            </a:r>
            <a:r>
              <a:rPr lang="ja-JP" altLang="en-US" sz="1600" b="1" dirty="0" smtClean="0">
                <a:solidFill>
                  <a:srgbClr val="FF0000"/>
                </a:solidFill>
                <a:latin typeface="+mn-ea"/>
              </a:rPr>
              <a:t>記入上の注意</a:t>
            </a:r>
            <a:r>
              <a:rPr lang="en-US" altLang="ja-JP" sz="1600" b="1" dirty="0" smtClean="0">
                <a:solidFill>
                  <a:srgbClr val="FF0000"/>
                </a:solidFill>
                <a:latin typeface="+mn-ea"/>
              </a:rPr>
              <a:t>】</a:t>
            </a:r>
          </a:p>
          <a:p>
            <a:endParaRPr lang="en-US" altLang="ja-JP" sz="1400" b="1" dirty="0" smtClean="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事業化</a:t>
            </a:r>
            <a:r>
              <a:rPr lang="ja-JP" altLang="en-US" sz="1400" dirty="0">
                <a:solidFill>
                  <a:srgbClr val="FF0000"/>
                </a:solidFill>
                <a:latin typeface="+mn-ea"/>
              </a:rPr>
              <a:t>に向けた</a:t>
            </a:r>
            <a:r>
              <a:rPr lang="ja-JP" altLang="en-US" sz="1400" dirty="0" smtClean="0">
                <a:solidFill>
                  <a:srgbClr val="FF0000"/>
                </a:solidFill>
                <a:latin typeface="+mn-ea"/>
              </a:rPr>
              <a:t>資金調達先、調達額（自己資金含む）について説明すること。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smtClean="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事業採算性の評価及び根拠について説明すること。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a:solidFill>
                <a:srgbClr val="FF0000"/>
              </a:solidFill>
              <a:latin typeface="+mn-ea"/>
            </a:endParaRPr>
          </a:p>
          <a:p>
            <a:pPr marL="285750" indent="-285750">
              <a:buFont typeface="Wingdings" panose="05000000000000000000" pitchFamily="2" charset="2"/>
              <a:buChar char="p"/>
            </a:pPr>
            <a:r>
              <a:rPr lang="ja-JP" altLang="en-US" sz="1400" dirty="0">
                <a:solidFill>
                  <a:srgbClr val="FF0000"/>
                </a:solidFill>
                <a:latin typeface="+mn-ea"/>
              </a:rPr>
              <a:t>関係</a:t>
            </a:r>
            <a:r>
              <a:rPr lang="ja-JP" altLang="en-US" sz="1400" dirty="0" smtClean="0">
                <a:solidFill>
                  <a:srgbClr val="FF0000"/>
                </a:solidFill>
                <a:latin typeface="+mn-ea"/>
              </a:rPr>
              <a:t>法規（電気</a:t>
            </a:r>
            <a:r>
              <a:rPr lang="ja-JP" altLang="en-US" sz="1400" dirty="0">
                <a:solidFill>
                  <a:srgbClr val="FF0000"/>
                </a:solidFill>
                <a:latin typeface="+mn-ea"/>
              </a:rPr>
              <a:t>事業法・ガス事業法・熱供給事業法・電気通信</a:t>
            </a:r>
            <a:r>
              <a:rPr lang="ja-JP" altLang="en-US" sz="1400" dirty="0" smtClean="0">
                <a:solidFill>
                  <a:srgbClr val="FF0000"/>
                </a:solidFill>
                <a:latin typeface="+mn-ea"/>
              </a:rPr>
              <a:t>事業法等）に係る検討状況について説明すること。</a:t>
            </a:r>
            <a:endParaRPr lang="en-US" altLang="ja-JP" sz="1400" dirty="0" smtClean="0">
              <a:solidFill>
                <a:srgbClr val="FF0000"/>
              </a:solidFill>
              <a:latin typeface="+mn-ea"/>
            </a:endParaRPr>
          </a:p>
          <a:p>
            <a:pPr marL="285750" indent="-285750">
              <a:buFont typeface="Wingdings" panose="05000000000000000000" pitchFamily="2" charset="2"/>
              <a:buChar char="p"/>
            </a:pPr>
            <a:endParaRPr lang="en-US" altLang="ja-JP" sz="1400" dirty="0" smtClean="0">
              <a:solidFill>
                <a:srgbClr val="FF0000"/>
              </a:solidFill>
              <a:latin typeface="+mn-ea"/>
            </a:endParaRPr>
          </a:p>
          <a:p>
            <a:pPr marL="285750" indent="-285750">
              <a:buFont typeface="Wingdings" panose="05000000000000000000" pitchFamily="2" charset="2"/>
              <a:buChar char="p"/>
            </a:pPr>
            <a:r>
              <a:rPr lang="ja-JP" altLang="en-US" sz="1400" dirty="0" smtClean="0">
                <a:solidFill>
                  <a:srgbClr val="FF0000"/>
                </a:solidFill>
                <a:latin typeface="+mn-ea"/>
              </a:rPr>
              <a:t>本事業</a:t>
            </a:r>
            <a:r>
              <a:rPr lang="ja-JP" altLang="en-US" sz="1400" dirty="0">
                <a:solidFill>
                  <a:srgbClr val="FF0000"/>
                </a:solidFill>
                <a:latin typeface="+mn-ea"/>
              </a:rPr>
              <a:t>に</a:t>
            </a:r>
            <a:r>
              <a:rPr lang="ja-JP" altLang="en-US" sz="1400" dirty="0" smtClean="0">
                <a:solidFill>
                  <a:srgbClr val="FF0000"/>
                </a:solidFill>
                <a:latin typeface="+mn-ea"/>
              </a:rPr>
              <a:t>おいて活用する技術が実用段階又は実用化可能な技術であることを説明すること。</a:t>
            </a:r>
            <a:endParaRPr lang="en-US" altLang="ja-JP" sz="1400" dirty="0">
              <a:solidFill>
                <a:srgbClr val="FF0000"/>
              </a:solidFill>
              <a:latin typeface="+mn-ea"/>
            </a:endParaRPr>
          </a:p>
        </p:txBody>
      </p:sp>
    </p:spTree>
    <p:extLst>
      <p:ext uri="{BB962C8B-B14F-4D97-AF65-F5344CB8AC3E}">
        <p14:creationId xmlns="" xmlns:p14="http://schemas.microsoft.com/office/powerpoint/2010/main" val="2080367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a:themeElements>
    <a:clrScheme name="ATK Color 2012_01">
      <a:dk1>
        <a:srgbClr val="000000"/>
      </a:dk1>
      <a:lt1>
        <a:srgbClr val="FFFFFF"/>
      </a:lt1>
      <a:dk2>
        <a:srgbClr val="778242"/>
      </a:dk2>
      <a:lt2>
        <a:srgbClr val="9B1717"/>
      </a:lt2>
      <a:accent1>
        <a:srgbClr val="364086"/>
      </a:accent1>
      <a:accent2>
        <a:srgbClr val="EFEEEC"/>
      </a:accent2>
      <a:accent3>
        <a:srgbClr val="ADABA1"/>
      </a:accent3>
      <a:accent4>
        <a:srgbClr val="858274"/>
      </a:accent4>
      <a:accent5>
        <a:srgbClr val="FCA248"/>
      </a:accent5>
      <a:accent6>
        <a:srgbClr val="CDD773"/>
      </a:accent6>
      <a:hlink>
        <a:srgbClr val="364086"/>
      </a:hlink>
      <a:folHlink>
        <a:srgbClr val="A3AADA"/>
      </a:folHlink>
    </a:clrScheme>
    <a:fontScheme name="ATK Font 2012_0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2700" cap="rnd" cmpd="sng" algn="ctr">
          <a:noFill/>
          <a:prstDash val="solid"/>
        </a:ln>
        <a:effectLst/>
      </a:spPr>
      <a:bodyPr lIns="73152" tIns="73152" rIns="73152" bIns="73152" rtlCol="0" anchor="ctr">
        <a:noAutofit/>
      </a:bodyPr>
      <a:lstStyle>
        <a:defPPr>
          <a:lnSpc>
            <a:spcPct val="90000"/>
          </a:lnSpc>
          <a:defRPr sz="1200" dirty="0">
            <a:solidFill>
              <a:srgbClr val="FFFFFF"/>
            </a:solidFill>
            <a:latin typeface="Arial" pitchFamily="34" charset="0"/>
            <a:ea typeface="ＭＳ Ｐゴシック" pitchFamily="50" charset="-128"/>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6350" cap="flat">
          <a:solidFill>
            <a:schemeClr val="accent3"/>
          </a:solidFill>
          <a:miter lim="800000"/>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ln w="6350" cap="flat">
          <a:noFill/>
          <a:miter lim="800000"/>
        </a:ln>
      </a:spPr>
      <a:bodyPr wrap="square" lIns="0" tIns="0" rIns="0" bIns="0" rtlCol="0" anchor="t" anchorCtr="0">
        <a:spAutoFit/>
      </a:bodyPr>
      <a:lstStyle>
        <a:defPPr>
          <a:lnSpc>
            <a:spcPct val="90000"/>
          </a:lnSpc>
          <a:spcBef>
            <a:spcPts val="600"/>
          </a:spcBef>
          <a:buClr>
            <a:schemeClr val="bg2"/>
          </a:buClr>
          <a:defRPr kumimoji="1" sz="1400" dirty="0" err="1" smtClean="0">
            <a:latin typeface="Arial "/>
            <a:ea typeface="ＭＳ Ｐゴシック" pitchFamily="50" charset="-128"/>
          </a:defRPr>
        </a:defPPr>
      </a:lstStyle>
    </a:txDef>
  </a:objectDefaults>
  <a:extraClrSchemeLst/>
  <a:custClrLst>
    <a:custClr name="Custom Color 1">
      <a:srgbClr val="9B1717"/>
    </a:custClr>
    <a:custClr name="Custom Color 2">
      <a:srgbClr val="DCDC00"/>
    </a:custClr>
    <a:custClr name="Custom Color 3">
      <a:srgbClr val="289055"/>
    </a:custClr>
  </a:custClrLst>
</a:theme>
</file>

<file path=ppt/theme/theme3.xml><?xml version="1.0" encoding="utf-8"?>
<a:theme xmlns:a="http://schemas.openxmlformats.org/drawingml/2006/main" name="1_Blank">
  <a:themeElements>
    <a:clrScheme name="ATK Color 2012_01">
      <a:dk1>
        <a:srgbClr val="000000"/>
      </a:dk1>
      <a:lt1>
        <a:srgbClr val="FFFFFF"/>
      </a:lt1>
      <a:dk2>
        <a:srgbClr val="778242"/>
      </a:dk2>
      <a:lt2>
        <a:srgbClr val="9B1717"/>
      </a:lt2>
      <a:accent1>
        <a:srgbClr val="364086"/>
      </a:accent1>
      <a:accent2>
        <a:srgbClr val="EFEEEC"/>
      </a:accent2>
      <a:accent3>
        <a:srgbClr val="ADABA1"/>
      </a:accent3>
      <a:accent4>
        <a:srgbClr val="858274"/>
      </a:accent4>
      <a:accent5>
        <a:srgbClr val="FCA248"/>
      </a:accent5>
      <a:accent6>
        <a:srgbClr val="CDD773"/>
      </a:accent6>
      <a:hlink>
        <a:srgbClr val="364086"/>
      </a:hlink>
      <a:folHlink>
        <a:srgbClr val="A3AADA"/>
      </a:folHlink>
    </a:clrScheme>
    <a:fontScheme name="ATK Font 2012_0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2700" cap="rnd" cmpd="sng" algn="ctr">
          <a:noFill/>
          <a:prstDash val="solid"/>
        </a:ln>
        <a:effectLst/>
      </a:spPr>
      <a:bodyPr lIns="73152" tIns="73152" rIns="73152" bIns="73152" rtlCol="0" anchor="ctr">
        <a:noAutofit/>
      </a:bodyPr>
      <a:lstStyle>
        <a:defPPr>
          <a:lnSpc>
            <a:spcPct val="90000"/>
          </a:lnSpc>
          <a:defRPr sz="1200" dirty="0">
            <a:solidFill>
              <a:srgbClr val="FFFFFF"/>
            </a:solidFill>
            <a:latin typeface="Arial" pitchFamily="34" charset="0"/>
            <a:ea typeface="ＭＳ Ｐゴシック" pitchFamily="50" charset="-128"/>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6350" cap="flat">
          <a:solidFill>
            <a:schemeClr val="accent3"/>
          </a:solidFill>
          <a:miter lim="800000"/>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ln w="6350" cap="flat">
          <a:noFill/>
          <a:miter lim="800000"/>
        </a:ln>
      </a:spPr>
      <a:bodyPr wrap="square" lIns="0" tIns="0" rIns="0" bIns="0" rtlCol="0" anchor="t" anchorCtr="0">
        <a:spAutoFit/>
      </a:bodyPr>
      <a:lstStyle>
        <a:defPPr>
          <a:lnSpc>
            <a:spcPct val="90000"/>
          </a:lnSpc>
          <a:spcBef>
            <a:spcPts val="600"/>
          </a:spcBef>
          <a:buClr>
            <a:schemeClr val="bg2"/>
          </a:buClr>
          <a:defRPr kumimoji="1" sz="1400" dirty="0" err="1" smtClean="0">
            <a:latin typeface="Arial "/>
            <a:ea typeface="ＭＳ Ｐゴシック" pitchFamily="50" charset="-128"/>
          </a:defRPr>
        </a:defPPr>
      </a:lstStyle>
    </a:txDef>
  </a:objectDefaults>
  <a:extraClrSchemeLst/>
  <a:custClrLst>
    <a:custClr name="Custom Color 1">
      <a:srgbClr val="9B1717"/>
    </a:custClr>
    <a:custClr name="Custom Color 2">
      <a:srgbClr val="DCDC00"/>
    </a:custClr>
    <a:custClr name="Custom Color 3">
      <a:srgbClr val="289055"/>
    </a:custClr>
  </a:custClr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9327</TotalTime>
  <Words>795</Words>
  <Application>Microsoft Office PowerPoint</Application>
  <PresentationFormat>A4 210 x 297 mm</PresentationFormat>
  <Paragraphs>111</Paragraphs>
  <Slides>6</Slides>
  <Notes>1</Notes>
  <HiddenSlides>0</HiddenSlides>
  <MMClips>0</MMClips>
  <ScaleCrop>false</ScaleCrop>
  <HeadingPairs>
    <vt:vector size="6" baseType="variant">
      <vt:variant>
        <vt:lpstr>テーマ</vt:lpstr>
      </vt:variant>
      <vt:variant>
        <vt:i4>3</vt:i4>
      </vt:variant>
      <vt:variant>
        <vt:lpstr>埋め込まれた OLE サーバー</vt:lpstr>
      </vt:variant>
      <vt:variant>
        <vt:i4>1</vt:i4>
      </vt:variant>
      <vt:variant>
        <vt:lpstr>スライド タイトル</vt:lpstr>
      </vt:variant>
      <vt:variant>
        <vt:i4>6</vt:i4>
      </vt:variant>
    </vt:vector>
  </HeadingPairs>
  <TitlesOfParts>
    <vt:vector size="10" baseType="lpstr">
      <vt:lpstr>Office ​​テーマ</vt:lpstr>
      <vt:lpstr>Blank</vt:lpstr>
      <vt:lpstr>1_Blank</vt:lpstr>
      <vt:lpstr>think-cell Slide</vt:lpstr>
      <vt:lpstr>（補助事業の名称を記載）</vt:lpstr>
      <vt:lpstr>スライド 1</vt:lpstr>
      <vt:lpstr>スライド 2</vt:lpstr>
      <vt:lpstr>スライド 3</vt:lpstr>
      <vt:lpstr>スライド 4</vt:lpstr>
      <vt:lpstr>スライド 5</vt:lpstr>
    </vt:vector>
  </TitlesOfParts>
  <Company>METI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GIO001</cp:lastModifiedBy>
  <cp:revision>446</cp:revision>
  <cp:lastPrinted>2016-03-30T01:55:28Z</cp:lastPrinted>
  <dcterms:created xsi:type="dcterms:W3CDTF">2013-09-09T14:53:54Z</dcterms:created>
  <dcterms:modified xsi:type="dcterms:W3CDTF">2017-03-29T05:52:32Z</dcterms:modified>
</cp:coreProperties>
</file>